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256" r:id="rId3"/>
    <p:sldId id="257" r:id="rId4"/>
    <p:sldId id="258" r:id="rId6"/>
    <p:sldId id="263" r:id="rId7"/>
    <p:sldId id="260" r:id="rId8"/>
    <p:sldId id="267" r:id="rId9"/>
    <p:sldId id="266" r:id="rId10"/>
    <p:sldId id="261" r:id="rId11"/>
    <p:sldId id="274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BFF"/>
    <a:srgbClr val="E9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3" d="100"/>
          <a:sy n="53" d="100"/>
        </p:scale>
        <p:origin x="72" y="732"/>
      </p:cViewPr>
      <p:guideLst>
        <p:guide orient="horz" pos="2160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11334750" y="123825"/>
            <a:ext cx="857250" cy="942975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827135" y="4702175"/>
            <a:ext cx="2730500" cy="368300"/>
          </a:xfrm>
          <a:prstGeom prst="rect">
            <a:avLst/>
          </a:prstGeom>
          <a:solidFill>
            <a:srgbClr val="5CBBFF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FF7449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Made by </a:t>
            </a:r>
            <a:r>
              <a:rPr lang="uk-UA" altLang="zh-CN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Невмитим О.М.</a:t>
            </a:r>
            <a:endParaRPr lang="uk-UA" altLang="zh-CN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73725" y="1066800"/>
            <a:ext cx="5184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Coursework on theme</a:t>
            </a:r>
            <a:endParaRPr lang="en-US" altLang="zh-CN" sz="40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67605" y="2239645"/>
            <a:ext cx="67849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“Information system of the hotel 				for animals”</a:t>
            </a:r>
            <a:endParaRPr lang="en-US" altLang="zh-CN" sz="36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6"/>
          <p:cNvSpPr txBox="1"/>
          <p:nvPr/>
        </p:nvSpPr>
        <p:spPr>
          <a:xfrm>
            <a:off x="9297035" y="5430520"/>
            <a:ext cx="2260600" cy="368300"/>
          </a:xfrm>
          <a:prstGeom prst="rect">
            <a:avLst/>
          </a:prstGeom>
          <a:solidFill>
            <a:srgbClr val="5CBBFF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FF7449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Head: </a:t>
            </a:r>
            <a:r>
              <a:rPr lang="uk-UA"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Розломій І.О.</a:t>
            </a:r>
            <a:endParaRPr lang="uk-UA"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11334750" y="123825"/>
            <a:ext cx="857250" cy="942975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心形 9"/>
          <p:cNvSpPr/>
          <p:nvPr/>
        </p:nvSpPr>
        <p:spPr>
          <a:xfrm rot="1967322">
            <a:off x="4731504" y="1023348"/>
            <a:ext cx="6718973" cy="5810250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611" y="833437"/>
            <a:ext cx="5882220" cy="51911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165900" y="3674048"/>
            <a:ext cx="3966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YOU</a:t>
            </a:r>
            <a:endParaRPr lang="zh-CN" altLang="en-US" sz="40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0" y="5791200"/>
            <a:ext cx="857250" cy="942975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647190" y="3355975"/>
            <a:ext cx="32867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Lessy.kiev.ua</a:t>
            </a:r>
            <a:endParaRPr lang="zh-CN" altLang="en-US" sz="40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8499" y="3155625"/>
            <a:ext cx="1319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ln w="12700">
                  <a:solidFill>
                    <a:srgbClr val="9C7D50"/>
                  </a:solidFill>
                </a:ln>
                <a:solidFill>
                  <a:srgbClr val="F5C587"/>
                </a:solidFill>
                <a:latin typeface="汉仪铁线黑-85简" panose="00020600040101010101" pitchFamily="18" charset="-122"/>
                <a:ea typeface="汉仪铁线黑-85简" panose="00020600040101010101" pitchFamily="18" charset="-122"/>
              </a:defRPr>
            </a:lvl1pPr>
          </a:lstStyle>
          <a:p>
            <a:r>
              <a:rPr lang="en-US" altLang="zh-CN" sz="6600" dirty="0">
                <a:ln w="12700">
                  <a:noFill/>
                </a:ln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01</a:t>
            </a:r>
            <a:endParaRPr lang="zh-CN" altLang="en-US" sz="6600" dirty="0">
              <a:ln w="12700">
                <a:noFill/>
              </a:ln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45565" y="4698365"/>
            <a:ext cx="3287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sz="40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8150" y="4481083"/>
            <a:ext cx="1319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ln w="12700">
                  <a:solidFill>
                    <a:srgbClr val="9C7D50"/>
                  </a:solidFill>
                </a:ln>
                <a:solidFill>
                  <a:srgbClr val="F5C587"/>
                </a:solidFill>
                <a:latin typeface="汉仪铁线黑-85简" panose="00020600040101010101" pitchFamily="18" charset="-122"/>
                <a:ea typeface="汉仪铁线黑-85简" panose="00020600040101010101" pitchFamily="18" charset="-122"/>
              </a:defRPr>
            </a:lvl1pPr>
          </a:lstStyle>
          <a:p>
            <a:r>
              <a:rPr lang="en-US" altLang="zh-CN" sz="6000" dirty="0">
                <a:ln w="12700">
                  <a:noFill/>
                </a:ln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02</a:t>
            </a:r>
            <a:endParaRPr lang="zh-CN" altLang="en-US" sz="6000" dirty="0">
              <a:ln w="12700">
                <a:noFill/>
              </a:ln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7950" y="610870"/>
            <a:ext cx="83254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4000" b="1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Similar analogues to the hotel information system</a:t>
            </a:r>
            <a:endParaRPr lang="en-US" altLang="zh-CN" sz="4000" b="1" dirty="0" smtClean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1334750" y="123825"/>
            <a:ext cx="857250" cy="942975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52201" y="528605"/>
            <a:ext cx="334985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en-US" altLang="zh-CN" sz="36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Lessy.kiev.ua</a:t>
            </a:r>
            <a:endParaRPr lang="zh-CN" altLang="en-US" sz="36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0" y="5791200"/>
            <a:ext cx="857250" cy="942975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1454150"/>
            <a:ext cx="8460740" cy="5098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11501438" y="123826"/>
            <a:ext cx="690562" cy="759618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5209" y="1251257"/>
            <a:ext cx="3349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Advantages</a:t>
            </a:r>
            <a:endParaRPr lang="zh-CN" altLang="en-US" sz="24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47025" y="2086610"/>
            <a:ext cx="3459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there is no automation of registrations</a:t>
            </a:r>
            <a:endParaRPr lang="en-US" altLang="zh-CN" dirty="0" smtClean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7841" y="2086476"/>
            <a:ext cx="26046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not found</a:t>
            </a:r>
            <a:endParaRPr lang="en-US" altLang="zh-CN" dirty="0" smtClean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4"/>
          <p:cNvSpPr txBox="1"/>
          <p:nvPr/>
        </p:nvSpPr>
        <p:spPr>
          <a:xfrm>
            <a:off x="4128339" y="496242"/>
            <a:ext cx="334985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en-US" altLang="en-US" sz="36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Lessy.kiev.ua</a:t>
            </a:r>
            <a:endParaRPr lang="en-US" altLang="en-US" sz="3600" dirty="0" smtClean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7981519" y="1251257"/>
            <a:ext cx="3349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Disadvantages</a:t>
            </a:r>
            <a:endParaRPr lang="en-US" altLang="zh-CN" sz="2400" dirty="0" smtClean="0">
              <a:solidFill>
                <a:srgbClr val="C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矩形 9"/>
          <p:cNvSpPr/>
          <p:nvPr/>
        </p:nvSpPr>
        <p:spPr>
          <a:xfrm>
            <a:off x="7865110" y="3244850"/>
            <a:ext cx="2732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altLang="en-US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little information</a:t>
            </a:r>
            <a:endParaRPr lang="uk-UA" altLang="en-US" dirty="0" smtClean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1334750" y="123825"/>
            <a:ext cx="857250" cy="942975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82886" y="334930"/>
            <a:ext cx="334985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en-US" altLang="zh-CN" sz="36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HiPaw</a:t>
            </a:r>
            <a:endParaRPr lang="zh-CN" altLang="en-US" sz="36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0" y="5791200"/>
            <a:ext cx="857250" cy="942975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1480" y="1066800"/>
            <a:ext cx="5813425" cy="375539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" y="3194050"/>
            <a:ext cx="4530090" cy="245872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11501438" y="123826"/>
            <a:ext cx="690562" cy="759618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06139" y="544502"/>
            <a:ext cx="334985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en-US" altLang="zh-CN" sz="36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HiPaw</a:t>
            </a:r>
            <a:endParaRPr lang="en-US" altLang="zh-CN" sz="36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52815" y="2190750"/>
            <a:ext cx="2844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 user cannot order additional services himself</a:t>
            </a:r>
            <a:endParaRPr lang="en-US" altLang="zh-CN" dirty="0" smtClean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4234" y="2042777"/>
            <a:ext cx="29055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contains all the necessary information</a:t>
            </a:r>
            <a:endParaRPr lang="en-US" altLang="zh-CN" dirty="0" smtClean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675209" y="1251257"/>
            <a:ext cx="3349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Advantages</a:t>
            </a:r>
            <a:endParaRPr lang="zh-CN" altLang="en-US" sz="24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8152334" y="1251257"/>
            <a:ext cx="3349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Disadvantages</a:t>
            </a:r>
            <a:endParaRPr lang="en-US" altLang="zh-CN" sz="2400" dirty="0" smtClean="0">
              <a:solidFill>
                <a:srgbClr val="C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794234" y="3019407"/>
            <a:ext cx="290558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has the opportunity to register for the appointment on his own</a:t>
            </a:r>
            <a:endParaRPr lang="en-US" altLang="zh-CN" dirty="0" smtClean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11501438" y="123826"/>
            <a:ext cx="690562" cy="759618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09900" y="663575"/>
            <a:ext cx="59842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en-US" altLang="zh-CN" sz="40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Tasks for development</a:t>
            </a:r>
            <a:endParaRPr lang="en-US" altLang="zh-CN" sz="4000" dirty="0" smtClean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六边形 5"/>
          <p:cNvSpPr/>
          <p:nvPr/>
        </p:nvSpPr>
        <p:spPr>
          <a:xfrm rot="5400000">
            <a:off x="6095778" y="2441292"/>
            <a:ext cx="2655651" cy="2289354"/>
          </a:xfrm>
          <a:prstGeom prst="hexagon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 rot="5400000">
            <a:off x="3098898" y="2587957"/>
            <a:ext cx="1867580" cy="1609983"/>
          </a:xfrm>
          <a:prstGeom prst="hexagon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365721" y="2738747"/>
            <a:ext cx="2131254" cy="1694819"/>
            <a:chOff x="5023966" y="2661277"/>
            <a:chExt cx="2131254" cy="1694819"/>
          </a:xfrm>
        </p:grpSpPr>
        <p:sp>
          <p:nvSpPr>
            <p:cNvPr id="12" name="任意多边形: 形状 11"/>
            <p:cNvSpPr/>
            <p:nvPr/>
          </p:nvSpPr>
          <p:spPr>
            <a:xfrm rot="1611096">
              <a:off x="5023966" y="2661277"/>
              <a:ext cx="102179" cy="408713"/>
            </a:xfrm>
            <a:custGeom>
              <a:avLst/>
              <a:gdLst>
                <a:gd name="connsiteX0" fmla="*/ 0 w 343007"/>
                <a:gd name="connsiteY0" fmla="*/ 686012 h 1372025"/>
                <a:gd name="connsiteX1" fmla="*/ 343007 w 343007"/>
                <a:gd name="connsiteY1" fmla="*/ 0 h 1372025"/>
                <a:gd name="connsiteX2" fmla="*/ 343007 w 343007"/>
                <a:gd name="connsiteY2" fmla="*/ 267725 h 1372025"/>
                <a:gd name="connsiteX3" fmla="*/ 133863 w 343007"/>
                <a:gd name="connsiteY3" fmla="*/ 686013 h 1372025"/>
                <a:gd name="connsiteX4" fmla="*/ 343007 w 343007"/>
                <a:gd name="connsiteY4" fmla="*/ 1104301 h 1372025"/>
                <a:gd name="connsiteX5" fmla="*/ 343007 w 343007"/>
                <a:gd name="connsiteY5" fmla="*/ 1372025 h 13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007" h="1372025">
                  <a:moveTo>
                    <a:pt x="0" y="686012"/>
                  </a:moveTo>
                  <a:lnTo>
                    <a:pt x="343007" y="0"/>
                  </a:lnTo>
                  <a:lnTo>
                    <a:pt x="343007" y="267725"/>
                  </a:lnTo>
                  <a:lnTo>
                    <a:pt x="133863" y="686013"/>
                  </a:lnTo>
                  <a:lnTo>
                    <a:pt x="343007" y="1104301"/>
                  </a:lnTo>
                  <a:lnTo>
                    <a:pt x="343007" y="1372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rot="1697667" flipH="1">
              <a:off x="7053041" y="3947383"/>
              <a:ext cx="102179" cy="408713"/>
            </a:xfrm>
            <a:custGeom>
              <a:avLst/>
              <a:gdLst>
                <a:gd name="connsiteX0" fmla="*/ 0 w 343007"/>
                <a:gd name="connsiteY0" fmla="*/ 686012 h 1372025"/>
                <a:gd name="connsiteX1" fmla="*/ 343007 w 343007"/>
                <a:gd name="connsiteY1" fmla="*/ 0 h 1372025"/>
                <a:gd name="connsiteX2" fmla="*/ 343007 w 343007"/>
                <a:gd name="connsiteY2" fmla="*/ 267725 h 1372025"/>
                <a:gd name="connsiteX3" fmla="*/ 133863 w 343007"/>
                <a:gd name="connsiteY3" fmla="*/ 686013 h 1372025"/>
                <a:gd name="connsiteX4" fmla="*/ 343007 w 343007"/>
                <a:gd name="connsiteY4" fmla="*/ 1104301 h 1372025"/>
                <a:gd name="connsiteX5" fmla="*/ 343007 w 343007"/>
                <a:gd name="connsiteY5" fmla="*/ 1372025 h 13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007" h="1372025">
                  <a:moveTo>
                    <a:pt x="0" y="686012"/>
                  </a:moveTo>
                  <a:lnTo>
                    <a:pt x="343007" y="0"/>
                  </a:lnTo>
                  <a:lnTo>
                    <a:pt x="343007" y="267725"/>
                  </a:lnTo>
                  <a:lnTo>
                    <a:pt x="133863" y="686013"/>
                  </a:lnTo>
                  <a:lnTo>
                    <a:pt x="343007" y="1104301"/>
                  </a:lnTo>
                  <a:lnTo>
                    <a:pt x="343007" y="1372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93777" y="2805350"/>
            <a:ext cx="1477821" cy="1175195"/>
            <a:chOff x="5023966" y="2661277"/>
            <a:chExt cx="2131254" cy="1694819"/>
          </a:xfrm>
        </p:grpSpPr>
        <p:sp>
          <p:nvSpPr>
            <p:cNvPr id="15" name="任意多边形: 形状 14"/>
            <p:cNvSpPr/>
            <p:nvPr/>
          </p:nvSpPr>
          <p:spPr>
            <a:xfrm rot="1611096">
              <a:off x="5023966" y="2661277"/>
              <a:ext cx="102179" cy="408713"/>
            </a:xfrm>
            <a:custGeom>
              <a:avLst/>
              <a:gdLst>
                <a:gd name="connsiteX0" fmla="*/ 0 w 343007"/>
                <a:gd name="connsiteY0" fmla="*/ 686012 h 1372025"/>
                <a:gd name="connsiteX1" fmla="*/ 343007 w 343007"/>
                <a:gd name="connsiteY1" fmla="*/ 0 h 1372025"/>
                <a:gd name="connsiteX2" fmla="*/ 343007 w 343007"/>
                <a:gd name="connsiteY2" fmla="*/ 267725 h 1372025"/>
                <a:gd name="connsiteX3" fmla="*/ 133863 w 343007"/>
                <a:gd name="connsiteY3" fmla="*/ 686013 h 1372025"/>
                <a:gd name="connsiteX4" fmla="*/ 343007 w 343007"/>
                <a:gd name="connsiteY4" fmla="*/ 1104301 h 1372025"/>
                <a:gd name="connsiteX5" fmla="*/ 343007 w 343007"/>
                <a:gd name="connsiteY5" fmla="*/ 1372025 h 13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007" h="1372025">
                  <a:moveTo>
                    <a:pt x="0" y="686012"/>
                  </a:moveTo>
                  <a:lnTo>
                    <a:pt x="343007" y="0"/>
                  </a:lnTo>
                  <a:lnTo>
                    <a:pt x="343007" y="267725"/>
                  </a:lnTo>
                  <a:lnTo>
                    <a:pt x="133863" y="686013"/>
                  </a:lnTo>
                  <a:lnTo>
                    <a:pt x="343007" y="1104301"/>
                  </a:lnTo>
                  <a:lnTo>
                    <a:pt x="343007" y="1372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 rot="1697667" flipH="1">
              <a:off x="7053041" y="3947383"/>
              <a:ext cx="102179" cy="408713"/>
            </a:xfrm>
            <a:custGeom>
              <a:avLst/>
              <a:gdLst>
                <a:gd name="connsiteX0" fmla="*/ 0 w 343007"/>
                <a:gd name="connsiteY0" fmla="*/ 686012 h 1372025"/>
                <a:gd name="connsiteX1" fmla="*/ 343007 w 343007"/>
                <a:gd name="connsiteY1" fmla="*/ 0 h 1372025"/>
                <a:gd name="connsiteX2" fmla="*/ 343007 w 343007"/>
                <a:gd name="connsiteY2" fmla="*/ 267725 h 1372025"/>
                <a:gd name="connsiteX3" fmla="*/ 133863 w 343007"/>
                <a:gd name="connsiteY3" fmla="*/ 686013 h 1372025"/>
                <a:gd name="connsiteX4" fmla="*/ 343007 w 343007"/>
                <a:gd name="connsiteY4" fmla="*/ 1104301 h 1372025"/>
                <a:gd name="connsiteX5" fmla="*/ 343007 w 343007"/>
                <a:gd name="connsiteY5" fmla="*/ 1372025 h 13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007" h="1372025">
                  <a:moveTo>
                    <a:pt x="0" y="686012"/>
                  </a:moveTo>
                  <a:lnTo>
                    <a:pt x="343007" y="0"/>
                  </a:lnTo>
                  <a:lnTo>
                    <a:pt x="343007" y="267725"/>
                  </a:lnTo>
                  <a:lnTo>
                    <a:pt x="133863" y="686013"/>
                  </a:lnTo>
                  <a:lnTo>
                    <a:pt x="343007" y="1104301"/>
                  </a:lnTo>
                  <a:lnTo>
                    <a:pt x="343007" y="1372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777216" y="2460712"/>
            <a:ext cx="1165184" cy="926579"/>
            <a:chOff x="5023966" y="2661277"/>
            <a:chExt cx="2131254" cy="1694819"/>
          </a:xfrm>
        </p:grpSpPr>
        <p:sp>
          <p:nvSpPr>
            <p:cNvPr id="21" name="任意多边形: 形状 20"/>
            <p:cNvSpPr/>
            <p:nvPr/>
          </p:nvSpPr>
          <p:spPr>
            <a:xfrm rot="1611096">
              <a:off x="5023966" y="2661277"/>
              <a:ext cx="102179" cy="408713"/>
            </a:xfrm>
            <a:custGeom>
              <a:avLst/>
              <a:gdLst>
                <a:gd name="connsiteX0" fmla="*/ 0 w 343007"/>
                <a:gd name="connsiteY0" fmla="*/ 686012 h 1372025"/>
                <a:gd name="connsiteX1" fmla="*/ 343007 w 343007"/>
                <a:gd name="connsiteY1" fmla="*/ 0 h 1372025"/>
                <a:gd name="connsiteX2" fmla="*/ 343007 w 343007"/>
                <a:gd name="connsiteY2" fmla="*/ 267725 h 1372025"/>
                <a:gd name="connsiteX3" fmla="*/ 133863 w 343007"/>
                <a:gd name="connsiteY3" fmla="*/ 686013 h 1372025"/>
                <a:gd name="connsiteX4" fmla="*/ 343007 w 343007"/>
                <a:gd name="connsiteY4" fmla="*/ 1104301 h 1372025"/>
                <a:gd name="connsiteX5" fmla="*/ 343007 w 343007"/>
                <a:gd name="connsiteY5" fmla="*/ 1372025 h 13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007" h="1372025">
                  <a:moveTo>
                    <a:pt x="0" y="686012"/>
                  </a:moveTo>
                  <a:lnTo>
                    <a:pt x="343007" y="0"/>
                  </a:lnTo>
                  <a:lnTo>
                    <a:pt x="343007" y="267725"/>
                  </a:lnTo>
                  <a:lnTo>
                    <a:pt x="133863" y="686013"/>
                  </a:lnTo>
                  <a:lnTo>
                    <a:pt x="343007" y="1104301"/>
                  </a:lnTo>
                  <a:lnTo>
                    <a:pt x="343007" y="1372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 rot="1697667" flipH="1">
              <a:off x="7053041" y="3947383"/>
              <a:ext cx="102179" cy="408713"/>
            </a:xfrm>
            <a:custGeom>
              <a:avLst/>
              <a:gdLst>
                <a:gd name="connsiteX0" fmla="*/ 0 w 343007"/>
                <a:gd name="connsiteY0" fmla="*/ 686012 h 1372025"/>
                <a:gd name="connsiteX1" fmla="*/ 343007 w 343007"/>
                <a:gd name="connsiteY1" fmla="*/ 0 h 1372025"/>
                <a:gd name="connsiteX2" fmla="*/ 343007 w 343007"/>
                <a:gd name="connsiteY2" fmla="*/ 267725 h 1372025"/>
                <a:gd name="connsiteX3" fmla="*/ 133863 w 343007"/>
                <a:gd name="connsiteY3" fmla="*/ 686013 h 1372025"/>
                <a:gd name="connsiteX4" fmla="*/ 343007 w 343007"/>
                <a:gd name="connsiteY4" fmla="*/ 1104301 h 1372025"/>
                <a:gd name="connsiteX5" fmla="*/ 343007 w 343007"/>
                <a:gd name="connsiteY5" fmla="*/ 1372025 h 13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007" h="1372025">
                  <a:moveTo>
                    <a:pt x="0" y="686012"/>
                  </a:moveTo>
                  <a:lnTo>
                    <a:pt x="343007" y="0"/>
                  </a:lnTo>
                  <a:lnTo>
                    <a:pt x="343007" y="267725"/>
                  </a:lnTo>
                  <a:lnTo>
                    <a:pt x="133863" y="686013"/>
                  </a:lnTo>
                  <a:lnTo>
                    <a:pt x="343007" y="1104301"/>
                  </a:lnTo>
                  <a:lnTo>
                    <a:pt x="343007" y="1372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-778700" y="2460142"/>
            <a:ext cx="1165184" cy="926579"/>
            <a:chOff x="5023966" y="2661277"/>
            <a:chExt cx="2131254" cy="1694819"/>
          </a:xfrm>
        </p:grpSpPr>
        <p:sp>
          <p:nvSpPr>
            <p:cNvPr id="24" name="任意多边形: 形状 23"/>
            <p:cNvSpPr/>
            <p:nvPr/>
          </p:nvSpPr>
          <p:spPr>
            <a:xfrm rot="1611096">
              <a:off x="5023966" y="2661277"/>
              <a:ext cx="102179" cy="408713"/>
            </a:xfrm>
            <a:custGeom>
              <a:avLst/>
              <a:gdLst>
                <a:gd name="connsiteX0" fmla="*/ 0 w 343007"/>
                <a:gd name="connsiteY0" fmla="*/ 686012 h 1372025"/>
                <a:gd name="connsiteX1" fmla="*/ 343007 w 343007"/>
                <a:gd name="connsiteY1" fmla="*/ 0 h 1372025"/>
                <a:gd name="connsiteX2" fmla="*/ 343007 w 343007"/>
                <a:gd name="connsiteY2" fmla="*/ 267725 h 1372025"/>
                <a:gd name="connsiteX3" fmla="*/ 133863 w 343007"/>
                <a:gd name="connsiteY3" fmla="*/ 686013 h 1372025"/>
                <a:gd name="connsiteX4" fmla="*/ 343007 w 343007"/>
                <a:gd name="connsiteY4" fmla="*/ 1104301 h 1372025"/>
                <a:gd name="connsiteX5" fmla="*/ 343007 w 343007"/>
                <a:gd name="connsiteY5" fmla="*/ 1372025 h 13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007" h="1372025">
                  <a:moveTo>
                    <a:pt x="0" y="686012"/>
                  </a:moveTo>
                  <a:lnTo>
                    <a:pt x="343007" y="0"/>
                  </a:lnTo>
                  <a:lnTo>
                    <a:pt x="343007" y="267725"/>
                  </a:lnTo>
                  <a:lnTo>
                    <a:pt x="133863" y="686013"/>
                  </a:lnTo>
                  <a:lnTo>
                    <a:pt x="343007" y="1104301"/>
                  </a:lnTo>
                  <a:lnTo>
                    <a:pt x="343007" y="1372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 rot="1697667" flipH="1">
              <a:off x="7053041" y="3947383"/>
              <a:ext cx="102179" cy="408713"/>
            </a:xfrm>
            <a:custGeom>
              <a:avLst/>
              <a:gdLst>
                <a:gd name="connsiteX0" fmla="*/ 0 w 343007"/>
                <a:gd name="connsiteY0" fmla="*/ 686012 h 1372025"/>
                <a:gd name="connsiteX1" fmla="*/ 343007 w 343007"/>
                <a:gd name="connsiteY1" fmla="*/ 0 h 1372025"/>
                <a:gd name="connsiteX2" fmla="*/ 343007 w 343007"/>
                <a:gd name="connsiteY2" fmla="*/ 267725 h 1372025"/>
                <a:gd name="connsiteX3" fmla="*/ 133863 w 343007"/>
                <a:gd name="connsiteY3" fmla="*/ 686013 h 1372025"/>
                <a:gd name="connsiteX4" fmla="*/ 343007 w 343007"/>
                <a:gd name="connsiteY4" fmla="*/ 1104301 h 1372025"/>
                <a:gd name="connsiteX5" fmla="*/ 343007 w 343007"/>
                <a:gd name="connsiteY5" fmla="*/ 1372025 h 13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007" h="1372025">
                  <a:moveTo>
                    <a:pt x="0" y="686012"/>
                  </a:moveTo>
                  <a:lnTo>
                    <a:pt x="343007" y="0"/>
                  </a:lnTo>
                  <a:lnTo>
                    <a:pt x="343007" y="267725"/>
                  </a:lnTo>
                  <a:lnTo>
                    <a:pt x="133863" y="686013"/>
                  </a:lnTo>
                  <a:lnTo>
                    <a:pt x="343007" y="1104301"/>
                  </a:lnTo>
                  <a:lnTo>
                    <a:pt x="343007" y="1372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504020" y="4991728"/>
            <a:ext cx="189081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en-US" altLang="zh-CN" sz="2000" b="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Database design</a:t>
            </a:r>
            <a:endParaRPr lang="en-US" altLang="zh-CN" sz="2000" b="0" dirty="0" smtClean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58465" y="4326890"/>
            <a:ext cx="2168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en-US" altLang="zh-CN" sz="2000" b="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UI development</a:t>
            </a:r>
            <a:endParaRPr lang="en-US" altLang="zh-CN" sz="2000" b="0" dirty="0" smtClean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big-heart_77483"/>
          <p:cNvSpPr>
            <a:spLocks noChangeAspect="1"/>
          </p:cNvSpPr>
          <p:nvPr/>
        </p:nvSpPr>
        <p:spPr bwMode="auto">
          <a:xfrm>
            <a:off x="7136166" y="3219331"/>
            <a:ext cx="627124" cy="707885"/>
          </a:xfrm>
          <a:custGeom>
            <a:avLst/>
            <a:gdLst>
              <a:gd name="connsiteX0" fmla="*/ 211268 w 536440"/>
              <a:gd name="connsiteY0" fmla="*/ 520202 h 605522"/>
              <a:gd name="connsiteX1" fmla="*/ 191678 w 536440"/>
              <a:gd name="connsiteY1" fmla="*/ 539755 h 605522"/>
              <a:gd name="connsiteX2" fmla="*/ 211268 w 536440"/>
              <a:gd name="connsiteY2" fmla="*/ 559308 h 605522"/>
              <a:gd name="connsiteX3" fmla="*/ 230858 w 536440"/>
              <a:gd name="connsiteY3" fmla="*/ 539755 h 605522"/>
              <a:gd name="connsiteX4" fmla="*/ 211268 w 536440"/>
              <a:gd name="connsiteY4" fmla="*/ 520202 h 605522"/>
              <a:gd name="connsiteX5" fmla="*/ 211268 w 536440"/>
              <a:gd name="connsiteY5" fmla="*/ 502426 h 605522"/>
              <a:gd name="connsiteX6" fmla="*/ 248668 w 536440"/>
              <a:gd name="connsiteY6" fmla="*/ 539755 h 605522"/>
              <a:gd name="connsiteX7" fmla="*/ 211268 w 536440"/>
              <a:gd name="connsiteY7" fmla="*/ 577084 h 605522"/>
              <a:gd name="connsiteX8" fmla="*/ 173869 w 536440"/>
              <a:gd name="connsiteY8" fmla="*/ 539755 h 605522"/>
              <a:gd name="connsiteX9" fmla="*/ 211268 w 536440"/>
              <a:gd name="connsiteY9" fmla="*/ 502426 h 605522"/>
              <a:gd name="connsiteX10" fmla="*/ 347548 w 536440"/>
              <a:gd name="connsiteY10" fmla="*/ 464751 h 605522"/>
              <a:gd name="connsiteX11" fmla="*/ 354225 w 536440"/>
              <a:gd name="connsiteY11" fmla="*/ 475416 h 605522"/>
              <a:gd name="connsiteX12" fmla="*/ 319951 w 536440"/>
              <a:gd name="connsiteY12" fmla="*/ 567663 h 605522"/>
              <a:gd name="connsiteX13" fmla="*/ 268228 w 536440"/>
              <a:gd name="connsiteY13" fmla="*/ 605522 h 605522"/>
              <a:gd name="connsiteX14" fmla="*/ 238583 w 536440"/>
              <a:gd name="connsiteY14" fmla="*/ 594147 h 605522"/>
              <a:gd name="connsiteX15" fmla="*/ 237248 w 536440"/>
              <a:gd name="connsiteY15" fmla="*/ 581616 h 605522"/>
              <a:gd name="connsiteX16" fmla="*/ 249800 w 536440"/>
              <a:gd name="connsiteY16" fmla="*/ 580283 h 605522"/>
              <a:gd name="connsiteX17" fmla="*/ 268228 w 536440"/>
              <a:gd name="connsiteY17" fmla="*/ 587748 h 605522"/>
              <a:gd name="connsiteX18" fmla="*/ 336865 w 536440"/>
              <a:gd name="connsiteY18" fmla="*/ 471417 h 605522"/>
              <a:gd name="connsiteX19" fmla="*/ 347548 w 536440"/>
              <a:gd name="connsiteY19" fmla="*/ 464751 h 605522"/>
              <a:gd name="connsiteX20" fmla="*/ 184951 w 536440"/>
              <a:gd name="connsiteY20" fmla="*/ 373636 h 605522"/>
              <a:gd name="connsiteX21" fmla="*/ 192250 w 536440"/>
              <a:gd name="connsiteY21" fmla="*/ 434160 h 605522"/>
              <a:gd name="connsiteX22" fmla="*/ 248322 w 536440"/>
              <a:gd name="connsiteY22" fmla="*/ 410253 h 605522"/>
              <a:gd name="connsiteX23" fmla="*/ 216281 w 536440"/>
              <a:gd name="connsiteY23" fmla="*/ 392566 h 605522"/>
              <a:gd name="connsiteX24" fmla="*/ 184951 w 536440"/>
              <a:gd name="connsiteY24" fmla="*/ 373636 h 605522"/>
              <a:gd name="connsiteX25" fmla="*/ 102445 w 536440"/>
              <a:gd name="connsiteY25" fmla="*/ 314355 h 605522"/>
              <a:gd name="connsiteX26" fmla="*/ 21095 w 536440"/>
              <a:gd name="connsiteY26" fmla="*/ 445270 h 605522"/>
              <a:gd name="connsiteX27" fmla="*/ 119711 w 536440"/>
              <a:gd name="connsiteY27" fmla="*/ 456024 h 605522"/>
              <a:gd name="connsiteX28" fmla="*/ 175250 w 536440"/>
              <a:gd name="connsiteY28" fmla="*/ 440293 h 605522"/>
              <a:gd name="connsiteX29" fmla="*/ 166261 w 536440"/>
              <a:gd name="connsiteY29" fmla="*/ 361548 h 605522"/>
              <a:gd name="connsiteX30" fmla="*/ 102445 w 536440"/>
              <a:gd name="connsiteY30" fmla="*/ 314355 h 605522"/>
              <a:gd name="connsiteX31" fmla="*/ 268226 w 536440"/>
              <a:gd name="connsiteY31" fmla="*/ 284379 h 605522"/>
              <a:gd name="connsiteX32" fmla="*/ 286562 w 536440"/>
              <a:gd name="connsiteY32" fmla="*/ 302793 h 605522"/>
              <a:gd name="connsiteX33" fmla="*/ 277661 w 536440"/>
              <a:gd name="connsiteY33" fmla="*/ 311688 h 605522"/>
              <a:gd name="connsiteX34" fmla="*/ 268760 w 536440"/>
              <a:gd name="connsiteY34" fmla="*/ 302793 h 605522"/>
              <a:gd name="connsiteX35" fmla="*/ 268226 w 536440"/>
              <a:gd name="connsiteY35" fmla="*/ 302170 h 605522"/>
              <a:gd name="connsiteX36" fmla="*/ 259324 w 536440"/>
              <a:gd name="connsiteY36" fmla="*/ 293274 h 605522"/>
              <a:gd name="connsiteX37" fmla="*/ 268226 w 536440"/>
              <a:gd name="connsiteY37" fmla="*/ 284379 h 605522"/>
              <a:gd name="connsiteX38" fmla="*/ 268259 w 536440"/>
              <a:gd name="connsiteY38" fmla="*/ 264192 h 605522"/>
              <a:gd name="connsiteX39" fmla="*/ 229633 w 536440"/>
              <a:gd name="connsiteY39" fmla="*/ 302769 h 605522"/>
              <a:gd name="connsiteX40" fmla="*/ 268259 w 536440"/>
              <a:gd name="connsiteY40" fmla="*/ 341258 h 605522"/>
              <a:gd name="connsiteX41" fmla="*/ 306796 w 536440"/>
              <a:gd name="connsiteY41" fmla="*/ 302769 h 605522"/>
              <a:gd name="connsiteX42" fmla="*/ 268259 w 536440"/>
              <a:gd name="connsiteY42" fmla="*/ 264192 h 605522"/>
              <a:gd name="connsiteX43" fmla="*/ 268259 w 536440"/>
              <a:gd name="connsiteY43" fmla="*/ 246414 h 605522"/>
              <a:gd name="connsiteX44" fmla="*/ 324596 w 536440"/>
              <a:gd name="connsiteY44" fmla="*/ 302769 h 605522"/>
              <a:gd name="connsiteX45" fmla="*/ 268259 w 536440"/>
              <a:gd name="connsiteY45" fmla="*/ 359036 h 605522"/>
              <a:gd name="connsiteX46" fmla="*/ 211833 w 536440"/>
              <a:gd name="connsiteY46" fmla="*/ 302769 h 605522"/>
              <a:gd name="connsiteX47" fmla="*/ 268259 w 536440"/>
              <a:gd name="connsiteY47" fmla="*/ 246414 h 605522"/>
              <a:gd name="connsiteX48" fmla="*/ 40394 w 536440"/>
              <a:gd name="connsiteY48" fmla="*/ 216841 h 605522"/>
              <a:gd name="connsiteX49" fmla="*/ 20822 w 536440"/>
              <a:gd name="connsiteY49" fmla="*/ 236394 h 605522"/>
              <a:gd name="connsiteX50" fmla="*/ 40394 w 536440"/>
              <a:gd name="connsiteY50" fmla="*/ 255947 h 605522"/>
              <a:gd name="connsiteX51" fmla="*/ 59966 w 536440"/>
              <a:gd name="connsiteY51" fmla="*/ 236394 h 605522"/>
              <a:gd name="connsiteX52" fmla="*/ 40394 w 536440"/>
              <a:gd name="connsiteY52" fmla="*/ 216841 h 605522"/>
              <a:gd name="connsiteX53" fmla="*/ 40394 w 536440"/>
              <a:gd name="connsiteY53" fmla="*/ 199065 h 605522"/>
              <a:gd name="connsiteX54" fmla="*/ 77759 w 536440"/>
              <a:gd name="connsiteY54" fmla="*/ 236394 h 605522"/>
              <a:gd name="connsiteX55" fmla="*/ 40394 w 536440"/>
              <a:gd name="connsiteY55" fmla="*/ 273723 h 605522"/>
              <a:gd name="connsiteX56" fmla="*/ 3030 w 536440"/>
              <a:gd name="connsiteY56" fmla="*/ 236394 h 605522"/>
              <a:gd name="connsiteX57" fmla="*/ 40394 w 536440"/>
              <a:gd name="connsiteY57" fmla="*/ 199065 h 605522"/>
              <a:gd name="connsiteX58" fmla="*/ 344180 w 536440"/>
              <a:gd name="connsiteY58" fmla="*/ 171442 h 605522"/>
              <a:gd name="connsiteX59" fmla="*/ 288108 w 536440"/>
              <a:gd name="connsiteY59" fmla="*/ 195350 h 605522"/>
              <a:gd name="connsiteX60" fmla="*/ 320149 w 536440"/>
              <a:gd name="connsiteY60" fmla="*/ 212947 h 605522"/>
              <a:gd name="connsiteX61" fmla="*/ 351479 w 536440"/>
              <a:gd name="connsiteY61" fmla="*/ 231878 h 605522"/>
              <a:gd name="connsiteX62" fmla="*/ 344180 w 536440"/>
              <a:gd name="connsiteY62" fmla="*/ 171442 h 605522"/>
              <a:gd name="connsiteX63" fmla="*/ 429598 w 536440"/>
              <a:gd name="connsiteY63" fmla="*/ 122001 h 605522"/>
              <a:gd name="connsiteX64" fmla="*/ 410008 w 536440"/>
              <a:gd name="connsiteY64" fmla="*/ 141554 h 605522"/>
              <a:gd name="connsiteX65" fmla="*/ 429598 w 536440"/>
              <a:gd name="connsiteY65" fmla="*/ 161107 h 605522"/>
              <a:gd name="connsiteX66" fmla="*/ 449188 w 536440"/>
              <a:gd name="connsiteY66" fmla="*/ 141554 h 605522"/>
              <a:gd name="connsiteX67" fmla="*/ 429598 w 536440"/>
              <a:gd name="connsiteY67" fmla="*/ 122001 h 605522"/>
              <a:gd name="connsiteX68" fmla="*/ 429598 w 536440"/>
              <a:gd name="connsiteY68" fmla="*/ 104225 h 605522"/>
              <a:gd name="connsiteX69" fmla="*/ 466997 w 536440"/>
              <a:gd name="connsiteY69" fmla="*/ 141554 h 605522"/>
              <a:gd name="connsiteX70" fmla="*/ 429598 w 536440"/>
              <a:gd name="connsiteY70" fmla="*/ 178883 h 605522"/>
              <a:gd name="connsiteX71" fmla="*/ 392198 w 536440"/>
              <a:gd name="connsiteY71" fmla="*/ 141554 h 605522"/>
              <a:gd name="connsiteX72" fmla="*/ 429598 w 536440"/>
              <a:gd name="connsiteY72" fmla="*/ 104225 h 605522"/>
              <a:gd name="connsiteX73" fmla="*/ 268260 w 536440"/>
              <a:gd name="connsiteY73" fmla="*/ 0 h 605522"/>
              <a:gd name="connsiteX74" fmla="*/ 312228 w 536440"/>
              <a:gd name="connsiteY74" fmla="*/ 26574 h 605522"/>
              <a:gd name="connsiteX75" fmla="*/ 343824 w 536440"/>
              <a:gd name="connsiteY75" fmla="*/ 92254 h 605522"/>
              <a:gd name="connsiteX76" fmla="*/ 357976 w 536440"/>
              <a:gd name="connsiteY76" fmla="*/ 147623 h 605522"/>
              <a:gd name="connsiteX77" fmla="*/ 373374 w 536440"/>
              <a:gd name="connsiteY77" fmla="*/ 142557 h 605522"/>
              <a:gd name="connsiteX78" fmla="*/ 384499 w 536440"/>
              <a:gd name="connsiteY78" fmla="*/ 148423 h 605522"/>
              <a:gd name="connsiteX79" fmla="*/ 378625 w 536440"/>
              <a:gd name="connsiteY79" fmla="*/ 159622 h 605522"/>
              <a:gd name="connsiteX80" fmla="*/ 361180 w 536440"/>
              <a:gd name="connsiteY80" fmla="*/ 165310 h 605522"/>
              <a:gd name="connsiteX81" fmla="*/ 370169 w 536440"/>
              <a:gd name="connsiteY81" fmla="*/ 243965 h 605522"/>
              <a:gd name="connsiteX82" fmla="*/ 433985 w 536440"/>
              <a:gd name="connsiteY82" fmla="*/ 291159 h 605522"/>
              <a:gd name="connsiteX83" fmla="*/ 515424 w 536440"/>
              <a:gd name="connsiteY83" fmla="*/ 160244 h 605522"/>
              <a:gd name="connsiteX84" fmla="*/ 485252 w 536440"/>
              <a:gd name="connsiteY84" fmla="*/ 144513 h 605522"/>
              <a:gd name="connsiteX85" fmla="*/ 477775 w 536440"/>
              <a:gd name="connsiteY85" fmla="*/ 134381 h 605522"/>
              <a:gd name="connsiteX86" fmla="*/ 487922 w 536440"/>
              <a:gd name="connsiteY86" fmla="*/ 126915 h 605522"/>
              <a:gd name="connsiteX87" fmla="*/ 530822 w 536440"/>
              <a:gd name="connsiteY87" fmla="*/ 151356 h 605522"/>
              <a:gd name="connsiteX88" fmla="*/ 508571 w 536440"/>
              <a:gd name="connsiteY88" fmla="*/ 238633 h 605522"/>
              <a:gd name="connsiteX89" fmla="*/ 447692 w 536440"/>
              <a:gd name="connsiteY89" fmla="*/ 302801 h 605522"/>
              <a:gd name="connsiteX90" fmla="*/ 488634 w 536440"/>
              <a:gd name="connsiteY90" fmla="*/ 342618 h 605522"/>
              <a:gd name="connsiteX91" fmla="*/ 529754 w 536440"/>
              <a:gd name="connsiteY91" fmla="*/ 402787 h 605522"/>
              <a:gd name="connsiteX92" fmla="*/ 530822 w 536440"/>
              <a:gd name="connsiteY92" fmla="*/ 454157 h 605522"/>
              <a:gd name="connsiteX93" fmla="*/ 485697 w 536440"/>
              <a:gd name="connsiteY93" fmla="*/ 478954 h 605522"/>
              <a:gd name="connsiteX94" fmla="*/ 467718 w 536440"/>
              <a:gd name="connsiteY94" fmla="*/ 480020 h 605522"/>
              <a:gd name="connsiteX95" fmla="*/ 412980 w 536440"/>
              <a:gd name="connsiteY95" fmla="*/ 473444 h 605522"/>
              <a:gd name="connsiteX96" fmla="*/ 268260 w 536440"/>
              <a:gd name="connsiteY96" fmla="*/ 420385 h 605522"/>
              <a:gd name="connsiteX97" fmla="*/ 195454 w 536440"/>
              <a:gd name="connsiteY97" fmla="*/ 451936 h 605522"/>
              <a:gd name="connsiteX98" fmla="*/ 201862 w 536440"/>
              <a:gd name="connsiteY98" fmla="*/ 480731 h 605522"/>
              <a:gd name="connsiteX99" fmla="*/ 195365 w 536440"/>
              <a:gd name="connsiteY99" fmla="*/ 491485 h 605522"/>
              <a:gd name="connsiteX100" fmla="*/ 193229 w 536440"/>
              <a:gd name="connsiteY100" fmla="*/ 491841 h 605522"/>
              <a:gd name="connsiteX101" fmla="*/ 184595 w 536440"/>
              <a:gd name="connsiteY101" fmla="*/ 485086 h 605522"/>
              <a:gd name="connsiteX102" fmla="*/ 178543 w 536440"/>
              <a:gd name="connsiteY102" fmla="*/ 457979 h 605522"/>
              <a:gd name="connsiteX103" fmla="*/ 123450 w 536440"/>
              <a:gd name="connsiteY103" fmla="*/ 473444 h 605522"/>
              <a:gd name="connsiteX104" fmla="*/ 68712 w 536440"/>
              <a:gd name="connsiteY104" fmla="*/ 480020 h 605522"/>
              <a:gd name="connsiteX105" fmla="*/ 50733 w 536440"/>
              <a:gd name="connsiteY105" fmla="*/ 478954 h 605522"/>
              <a:gd name="connsiteX106" fmla="*/ 5608 w 536440"/>
              <a:gd name="connsiteY106" fmla="*/ 454157 h 605522"/>
              <a:gd name="connsiteX107" fmla="*/ 27859 w 536440"/>
              <a:gd name="connsiteY107" fmla="*/ 366881 h 605522"/>
              <a:gd name="connsiteX108" fmla="*/ 88738 w 536440"/>
              <a:gd name="connsiteY108" fmla="*/ 302712 h 605522"/>
              <a:gd name="connsiteX109" fmla="*/ 72183 w 536440"/>
              <a:gd name="connsiteY109" fmla="*/ 287692 h 605522"/>
              <a:gd name="connsiteX110" fmla="*/ 71916 w 536440"/>
              <a:gd name="connsiteY110" fmla="*/ 275161 h 605522"/>
              <a:gd name="connsiteX111" fmla="*/ 84466 w 536440"/>
              <a:gd name="connsiteY111" fmla="*/ 274805 h 605522"/>
              <a:gd name="connsiteX112" fmla="*/ 102534 w 536440"/>
              <a:gd name="connsiteY112" fmla="*/ 291070 h 605522"/>
              <a:gd name="connsiteX113" fmla="*/ 139559 w 536440"/>
              <a:gd name="connsiteY113" fmla="*/ 262540 h 605522"/>
              <a:gd name="connsiteX114" fmla="*/ 152020 w 536440"/>
              <a:gd name="connsiteY114" fmla="*/ 264496 h 605522"/>
              <a:gd name="connsiteX115" fmla="*/ 150062 w 536440"/>
              <a:gd name="connsiteY115" fmla="*/ 276938 h 605522"/>
              <a:gd name="connsiteX116" fmla="*/ 116329 w 536440"/>
              <a:gd name="connsiteY116" fmla="*/ 302712 h 605522"/>
              <a:gd name="connsiteX117" fmla="*/ 165104 w 536440"/>
              <a:gd name="connsiteY117" fmla="*/ 339329 h 605522"/>
              <a:gd name="connsiteX118" fmla="*/ 164392 w 536440"/>
              <a:gd name="connsiteY118" fmla="*/ 302801 h 605522"/>
              <a:gd name="connsiteX119" fmla="*/ 171868 w 536440"/>
              <a:gd name="connsiteY119" fmla="*/ 187795 h 605522"/>
              <a:gd name="connsiteX120" fmla="*/ 181836 w 536440"/>
              <a:gd name="connsiteY120" fmla="*/ 180241 h 605522"/>
              <a:gd name="connsiteX121" fmla="*/ 189491 w 536440"/>
              <a:gd name="connsiteY121" fmla="*/ 190195 h 605522"/>
              <a:gd name="connsiteX122" fmla="*/ 182192 w 536440"/>
              <a:gd name="connsiteY122" fmla="*/ 302801 h 605522"/>
              <a:gd name="connsiteX123" fmla="*/ 183527 w 536440"/>
              <a:gd name="connsiteY123" fmla="*/ 351594 h 605522"/>
              <a:gd name="connsiteX124" fmla="*/ 225181 w 536440"/>
              <a:gd name="connsiteY124" fmla="*/ 377191 h 605522"/>
              <a:gd name="connsiteX125" fmla="*/ 268260 w 536440"/>
              <a:gd name="connsiteY125" fmla="*/ 400476 h 605522"/>
              <a:gd name="connsiteX126" fmla="*/ 311249 w 536440"/>
              <a:gd name="connsiteY126" fmla="*/ 377191 h 605522"/>
              <a:gd name="connsiteX127" fmla="*/ 321840 w 536440"/>
              <a:gd name="connsiteY127" fmla="*/ 370969 h 605522"/>
              <a:gd name="connsiteX128" fmla="*/ 334034 w 536440"/>
              <a:gd name="connsiteY128" fmla="*/ 374080 h 605522"/>
              <a:gd name="connsiteX129" fmla="*/ 330919 w 536440"/>
              <a:gd name="connsiteY129" fmla="*/ 386256 h 605522"/>
              <a:gd name="connsiteX130" fmla="*/ 320149 w 536440"/>
              <a:gd name="connsiteY130" fmla="*/ 392566 h 605522"/>
              <a:gd name="connsiteX131" fmla="*/ 288108 w 536440"/>
              <a:gd name="connsiteY131" fmla="*/ 410253 h 605522"/>
              <a:gd name="connsiteX132" fmla="*/ 416718 w 536440"/>
              <a:gd name="connsiteY132" fmla="*/ 456024 h 605522"/>
              <a:gd name="connsiteX133" fmla="*/ 515424 w 536440"/>
              <a:gd name="connsiteY133" fmla="*/ 445270 h 605522"/>
              <a:gd name="connsiteX134" fmla="*/ 475372 w 536440"/>
              <a:gd name="connsiteY134" fmla="*/ 354616 h 605522"/>
              <a:gd name="connsiteX135" fmla="*/ 433985 w 536440"/>
              <a:gd name="connsiteY135" fmla="*/ 314444 h 605522"/>
              <a:gd name="connsiteX136" fmla="*/ 396871 w 536440"/>
              <a:gd name="connsiteY136" fmla="*/ 343062 h 605522"/>
              <a:gd name="connsiteX137" fmla="*/ 391619 w 536440"/>
              <a:gd name="connsiteY137" fmla="*/ 344751 h 605522"/>
              <a:gd name="connsiteX138" fmla="*/ 384410 w 536440"/>
              <a:gd name="connsiteY138" fmla="*/ 341018 h 605522"/>
              <a:gd name="connsiteX139" fmla="*/ 386457 w 536440"/>
              <a:gd name="connsiteY139" fmla="*/ 328664 h 605522"/>
              <a:gd name="connsiteX140" fmla="*/ 420101 w 536440"/>
              <a:gd name="connsiteY140" fmla="*/ 302801 h 605522"/>
              <a:gd name="connsiteX141" fmla="*/ 371326 w 536440"/>
              <a:gd name="connsiteY141" fmla="*/ 266273 h 605522"/>
              <a:gd name="connsiteX142" fmla="*/ 372038 w 536440"/>
              <a:gd name="connsiteY142" fmla="*/ 302801 h 605522"/>
              <a:gd name="connsiteX143" fmla="*/ 364562 w 536440"/>
              <a:gd name="connsiteY143" fmla="*/ 417718 h 605522"/>
              <a:gd name="connsiteX144" fmla="*/ 355840 w 536440"/>
              <a:gd name="connsiteY144" fmla="*/ 425450 h 605522"/>
              <a:gd name="connsiteX145" fmla="*/ 354594 w 536440"/>
              <a:gd name="connsiteY145" fmla="*/ 425362 h 605522"/>
              <a:gd name="connsiteX146" fmla="*/ 346939 w 536440"/>
              <a:gd name="connsiteY146" fmla="*/ 415319 h 605522"/>
              <a:gd name="connsiteX147" fmla="*/ 354238 w 536440"/>
              <a:gd name="connsiteY147" fmla="*/ 302801 h 605522"/>
              <a:gd name="connsiteX148" fmla="*/ 352903 w 536440"/>
              <a:gd name="connsiteY148" fmla="*/ 253919 h 605522"/>
              <a:gd name="connsiteX149" fmla="*/ 311249 w 536440"/>
              <a:gd name="connsiteY149" fmla="*/ 228412 h 605522"/>
              <a:gd name="connsiteX150" fmla="*/ 268260 w 536440"/>
              <a:gd name="connsiteY150" fmla="*/ 205126 h 605522"/>
              <a:gd name="connsiteX151" fmla="*/ 225181 w 536440"/>
              <a:gd name="connsiteY151" fmla="*/ 228412 h 605522"/>
              <a:gd name="connsiteX152" fmla="*/ 206401 w 536440"/>
              <a:gd name="connsiteY152" fmla="*/ 239521 h 605522"/>
              <a:gd name="connsiteX153" fmla="*/ 201773 w 536440"/>
              <a:gd name="connsiteY153" fmla="*/ 240855 h 605522"/>
              <a:gd name="connsiteX154" fmla="*/ 194119 w 536440"/>
              <a:gd name="connsiteY154" fmla="*/ 236589 h 605522"/>
              <a:gd name="connsiteX155" fmla="*/ 197145 w 536440"/>
              <a:gd name="connsiteY155" fmla="*/ 224324 h 605522"/>
              <a:gd name="connsiteX156" fmla="*/ 216281 w 536440"/>
              <a:gd name="connsiteY156" fmla="*/ 212947 h 605522"/>
              <a:gd name="connsiteX157" fmla="*/ 248322 w 536440"/>
              <a:gd name="connsiteY157" fmla="*/ 195350 h 605522"/>
              <a:gd name="connsiteX158" fmla="*/ 119711 w 536440"/>
              <a:gd name="connsiteY158" fmla="*/ 149490 h 605522"/>
              <a:gd name="connsiteX159" fmla="*/ 21095 w 536440"/>
              <a:gd name="connsiteY159" fmla="*/ 160244 h 605522"/>
              <a:gd name="connsiteX160" fmla="*/ 19849 w 536440"/>
              <a:gd name="connsiteY160" fmla="*/ 186640 h 605522"/>
              <a:gd name="connsiteX161" fmla="*/ 13708 w 536440"/>
              <a:gd name="connsiteY161" fmla="*/ 197572 h 605522"/>
              <a:gd name="connsiteX162" fmla="*/ 2671 w 536440"/>
              <a:gd name="connsiteY162" fmla="*/ 191439 h 605522"/>
              <a:gd name="connsiteX163" fmla="*/ 5608 w 536440"/>
              <a:gd name="connsiteY163" fmla="*/ 151356 h 605522"/>
              <a:gd name="connsiteX164" fmla="*/ 50733 w 536440"/>
              <a:gd name="connsiteY164" fmla="*/ 126649 h 605522"/>
              <a:gd name="connsiteX165" fmla="*/ 123450 w 536440"/>
              <a:gd name="connsiteY165" fmla="*/ 132159 h 605522"/>
              <a:gd name="connsiteX166" fmla="*/ 268260 w 536440"/>
              <a:gd name="connsiteY166" fmla="*/ 185218 h 605522"/>
              <a:gd name="connsiteX167" fmla="*/ 340976 w 536440"/>
              <a:gd name="connsiteY167" fmla="*/ 153667 h 605522"/>
              <a:gd name="connsiteX168" fmla="*/ 326913 w 536440"/>
              <a:gd name="connsiteY168" fmla="*/ 97675 h 605522"/>
              <a:gd name="connsiteX169" fmla="*/ 268260 w 536440"/>
              <a:gd name="connsiteY169" fmla="*/ 17775 h 605522"/>
              <a:gd name="connsiteX170" fmla="*/ 200883 w 536440"/>
              <a:gd name="connsiteY170" fmla="*/ 128515 h 605522"/>
              <a:gd name="connsiteX171" fmla="*/ 190203 w 536440"/>
              <a:gd name="connsiteY171" fmla="*/ 135092 h 605522"/>
              <a:gd name="connsiteX172" fmla="*/ 183616 w 536440"/>
              <a:gd name="connsiteY172" fmla="*/ 124338 h 605522"/>
              <a:gd name="connsiteX173" fmla="*/ 217527 w 536440"/>
              <a:gd name="connsiteY173" fmla="*/ 36173 h 605522"/>
              <a:gd name="connsiteX174" fmla="*/ 268260 w 536440"/>
              <a:gd name="connsiteY174" fmla="*/ 0 h 60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536440" h="605522">
                <a:moveTo>
                  <a:pt x="211268" y="520202"/>
                </a:moveTo>
                <a:cubicBezTo>
                  <a:pt x="200405" y="520202"/>
                  <a:pt x="191678" y="529001"/>
                  <a:pt x="191678" y="539755"/>
                </a:cubicBezTo>
                <a:cubicBezTo>
                  <a:pt x="191678" y="550598"/>
                  <a:pt x="200405" y="559308"/>
                  <a:pt x="211268" y="559308"/>
                </a:cubicBezTo>
                <a:cubicBezTo>
                  <a:pt x="222043" y="559308"/>
                  <a:pt x="230858" y="550598"/>
                  <a:pt x="230858" y="539755"/>
                </a:cubicBezTo>
                <a:cubicBezTo>
                  <a:pt x="230858" y="529001"/>
                  <a:pt x="222043" y="520202"/>
                  <a:pt x="211268" y="520202"/>
                </a:cubicBezTo>
                <a:close/>
                <a:moveTo>
                  <a:pt x="211268" y="502426"/>
                </a:moveTo>
                <a:cubicBezTo>
                  <a:pt x="231838" y="502426"/>
                  <a:pt x="248668" y="519224"/>
                  <a:pt x="248668" y="539755"/>
                </a:cubicBezTo>
                <a:cubicBezTo>
                  <a:pt x="248668" y="560375"/>
                  <a:pt x="231838" y="577084"/>
                  <a:pt x="211268" y="577084"/>
                </a:cubicBezTo>
                <a:cubicBezTo>
                  <a:pt x="190609" y="577084"/>
                  <a:pt x="173869" y="560375"/>
                  <a:pt x="173869" y="539755"/>
                </a:cubicBezTo>
                <a:cubicBezTo>
                  <a:pt x="173869" y="519224"/>
                  <a:pt x="190609" y="502426"/>
                  <a:pt x="211268" y="502426"/>
                </a:cubicBezTo>
                <a:close/>
                <a:moveTo>
                  <a:pt x="347548" y="464751"/>
                </a:moveTo>
                <a:cubicBezTo>
                  <a:pt x="352266" y="465907"/>
                  <a:pt x="355293" y="470617"/>
                  <a:pt x="354225" y="475416"/>
                </a:cubicBezTo>
                <a:cubicBezTo>
                  <a:pt x="345323" y="513630"/>
                  <a:pt x="333482" y="545535"/>
                  <a:pt x="319951" y="567663"/>
                </a:cubicBezTo>
                <a:cubicBezTo>
                  <a:pt x="304461" y="592814"/>
                  <a:pt x="287101" y="605522"/>
                  <a:pt x="268228" y="605522"/>
                </a:cubicBezTo>
                <a:cubicBezTo>
                  <a:pt x="257990" y="605522"/>
                  <a:pt x="248019" y="601701"/>
                  <a:pt x="238583" y="594147"/>
                </a:cubicBezTo>
                <a:cubicBezTo>
                  <a:pt x="234755" y="591036"/>
                  <a:pt x="234132" y="585437"/>
                  <a:pt x="237248" y="581616"/>
                </a:cubicBezTo>
                <a:cubicBezTo>
                  <a:pt x="240363" y="577794"/>
                  <a:pt x="245972" y="577172"/>
                  <a:pt x="249800" y="580283"/>
                </a:cubicBezTo>
                <a:cubicBezTo>
                  <a:pt x="255943" y="585260"/>
                  <a:pt x="262175" y="587748"/>
                  <a:pt x="268228" y="587748"/>
                </a:cubicBezTo>
                <a:cubicBezTo>
                  <a:pt x="293956" y="587748"/>
                  <a:pt x="320307" y="543224"/>
                  <a:pt x="336865" y="471417"/>
                </a:cubicBezTo>
                <a:cubicBezTo>
                  <a:pt x="337934" y="466618"/>
                  <a:pt x="342741" y="463685"/>
                  <a:pt x="347548" y="464751"/>
                </a:cubicBezTo>
                <a:close/>
                <a:moveTo>
                  <a:pt x="184951" y="373636"/>
                </a:moveTo>
                <a:cubicBezTo>
                  <a:pt x="186643" y="394610"/>
                  <a:pt x="189135" y="414874"/>
                  <a:pt x="192250" y="434160"/>
                </a:cubicBezTo>
                <a:cubicBezTo>
                  <a:pt x="210496" y="427228"/>
                  <a:pt x="229275" y="419229"/>
                  <a:pt x="248322" y="410253"/>
                </a:cubicBezTo>
                <a:cubicBezTo>
                  <a:pt x="237642" y="404653"/>
                  <a:pt x="226961" y="398699"/>
                  <a:pt x="216281" y="392566"/>
                </a:cubicBezTo>
                <a:cubicBezTo>
                  <a:pt x="205600" y="386434"/>
                  <a:pt x="195187" y="380124"/>
                  <a:pt x="184951" y="373636"/>
                </a:cubicBezTo>
                <a:close/>
                <a:moveTo>
                  <a:pt x="102445" y="314355"/>
                </a:moveTo>
                <a:cubicBezTo>
                  <a:pt x="33556" y="373991"/>
                  <a:pt x="8456" y="423406"/>
                  <a:pt x="21095" y="445270"/>
                </a:cubicBezTo>
                <a:cubicBezTo>
                  <a:pt x="31330" y="463045"/>
                  <a:pt x="68178" y="467045"/>
                  <a:pt x="119711" y="456024"/>
                </a:cubicBezTo>
                <a:cubicBezTo>
                  <a:pt x="137156" y="452291"/>
                  <a:pt x="155847" y="446959"/>
                  <a:pt x="175250" y="440293"/>
                </a:cubicBezTo>
                <a:cubicBezTo>
                  <a:pt x="171067" y="415407"/>
                  <a:pt x="168041" y="389011"/>
                  <a:pt x="166261" y="361548"/>
                </a:cubicBezTo>
                <a:cubicBezTo>
                  <a:pt x="143298" y="346262"/>
                  <a:pt x="121937" y="330442"/>
                  <a:pt x="102445" y="314355"/>
                </a:cubicBezTo>
                <a:close/>
                <a:moveTo>
                  <a:pt x="268226" y="284379"/>
                </a:moveTo>
                <a:cubicBezTo>
                  <a:pt x="278373" y="284379"/>
                  <a:pt x="286562" y="292652"/>
                  <a:pt x="286562" y="302793"/>
                </a:cubicBezTo>
                <a:cubicBezTo>
                  <a:pt x="286562" y="307685"/>
                  <a:pt x="282557" y="311688"/>
                  <a:pt x="277661" y="311688"/>
                </a:cubicBezTo>
                <a:cubicBezTo>
                  <a:pt x="272765" y="311688"/>
                  <a:pt x="268760" y="307685"/>
                  <a:pt x="268760" y="302793"/>
                </a:cubicBezTo>
                <a:cubicBezTo>
                  <a:pt x="268760" y="302437"/>
                  <a:pt x="268493" y="302170"/>
                  <a:pt x="268226" y="302170"/>
                </a:cubicBezTo>
                <a:cubicBezTo>
                  <a:pt x="263241" y="302170"/>
                  <a:pt x="259324" y="298167"/>
                  <a:pt x="259324" y="293274"/>
                </a:cubicBezTo>
                <a:cubicBezTo>
                  <a:pt x="259324" y="288382"/>
                  <a:pt x="263241" y="284379"/>
                  <a:pt x="268226" y="284379"/>
                </a:cubicBezTo>
                <a:close/>
                <a:moveTo>
                  <a:pt x="268259" y="264192"/>
                </a:moveTo>
                <a:cubicBezTo>
                  <a:pt x="246988" y="264192"/>
                  <a:pt x="229633" y="281525"/>
                  <a:pt x="229633" y="302769"/>
                </a:cubicBezTo>
                <a:cubicBezTo>
                  <a:pt x="229633" y="324014"/>
                  <a:pt x="246988" y="341258"/>
                  <a:pt x="268259" y="341258"/>
                </a:cubicBezTo>
                <a:cubicBezTo>
                  <a:pt x="289441" y="341258"/>
                  <a:pt x="306796" y="324014"/>
                  <a:pt x="306796" y="302769"/>
                </a:cubicBezTo>
                <a:cubicBezTo>
                  <a:pt x="306796" y="281525"/>
                  <a:pt x="289441" y="264192"/>
                  <a:pt x="268259" y="264192"/>
                </a:cubicBezTo>
                <a:close/>
                <a:moveTo>
                  <a:pt x="268259" y="246414"/>
                </a:moveTo>
                <a:cubicBezTo>
                  <a:pt x="299320" y="246414"/>
                  <a:pt x="324596" y="271658"/>
                  <a:pt x="324596" y="302769"/>
                </a:cubicBezTo>
                <a:cubicBezTo>
                  <a:pt x="324596" y="333792"/>
                  <a:pt x="299320" y="359036"/>
                  <a:pt x="268259" y="359036"/>
                </a:cubicBezTo>
                <a:cubicBezTo>
                  <a:pt x="237109" y="359036"/>
                  <a:pt x="211833" y="333792"/>
                  <a:pt x="211833" y="302769"/>
                </a:cubicBezTo>
                <a:cubicBezTo>
                  <a:pt x="211833" y="271658"/>
                  <a:pt x="237109" y="246414"/>
                  <a:pt x="268259" y="246414"/>
                </a:cubicBezTo>
                <a:close/>
                <a:moveTo>
                  <a:pt x="40394" y="216841"/>
                </a:moveTo>
                <a:cubicBezTo>
                  <a:pt x="29541" y="216841"/>
                  <a:pt x="20822" y="225640"/>
                  <a:pt x="20822" y="236394"/>
                </a:cubicBezTo>
                <a:cubicBezTo>
                  <a:pt x="20822" y="247148"/>
                  <a:pt x="29541" y="255947"/>
                  <a:pt x="40394" y="255947"/>
                </a:cubicBezTo>
                <a:cubicBezTo>
                  <a:pt x="51159" y="255947"/>
                  <a:pt x="59966" y="247148"/>
                  <a:pt x="59966" y="236394"/>
                </a:cubicBezTo>
                <a:cubicBezTo>
                  <a:pt x="59966" y="225640"/>
                  <a:pt x="51159" y="216841"/>
                  <a:pt x="40394" y="216841"/>
                </a:cubicBezTo>
                <a:close/>
                <a:moveTo>
                  <a:pt x="40394" y="199065"/>
                </a:moveTo>
                <a:cubicBezTo>
                  <a:pt x="60945" y="199065"/>
                  <a:pt x="77759" y="215774"/>
                  <a:pt x="77759" y="236394"/>
                </a:cubicBezTo>
                <a:cubicBezTo>
                  <a:pt x="77759" y="257014"/>
                  <a:pt x="60945" y="273723"/>
                  <a:pt x="40394" y="273723"/>
                </a:cubicBezTo>
                <a:cubicBezTo>
                  <a:pt x="19755" y="273723"/>
                  <a:pt x="3030" y="257014"/>
                  <a:pt x="3030" y="236394"/>
                </a:cubicBezTo>
                <a:cubicBezTo>
                  <a:pt x="3030" y="215774"/>
                  <a:pt x="19755" y="199065"/>
                  <a:pt x="40394" y="199065"/>
                </a:cubicBezTo>
                <a:close/>
                <a:moveTo>
                  <a:pt x="344180" y="171442"/>
                </a:moveTo>
                <a:cubicBezTo>
                  <a:pt x="325934" y="178375"/>
                  <a:pt x="307155" y="186373"/>
                  <a:pt x="288108" y="195350"/>
                </a:cubicBezTo>
                <a:cubicBezTo>
                  <a:pt x="298788" y="200949"/>
                  <a:pt x="309469" y="206815"/>
                  <a:pt x="320149" y="212947"/>
                </a:cubicBezTo>
                <a:cubicBezTo>
                  <a:pt x="330830" y="219169"/>
                  <a:pt x="341243" y="225390"/>
                  <a:pt x="351479" y="231878"/>
                </a:cubicBezTo>
                <a:cubicBezTo>
                  <a:pt x="349787" y="210903"/>
                  <a:pt x="347295" y="190639"/>
                  <a:pt x="344180" y="171442"/>
                </a:cubicBezTo>
                <a:close/>
                <a:moveTo>
                  <a:pt x="429598" y="122001"/>
                </a:moveTo>
                <a:cubicBezTo>
                  <a:pt x="418823" y="122001"/>
                  <a:pt x="410008" y="130800"/>
                  <a:pt x="410008" y="141554"/>
                </a:cubicBezTo>
                <a:cubicBezTo>
                  <a:pt x="410008" y="152397"/>
                  <a:pt x="418823" y="161107"/>
                  <a:pt x="429598" y="161107"/>
                </a:cubicBezTo>
                <a:cubicBezTo>
                  <a:pt x="440372" y="161107"/>
                  <a:pt x="449188" y="152397"/>
                  <a:pt x="449188" y="141554"/>
                </a:cubicBezTo>
                <a:cubicBezTo>
                  <a:pt x="449188" y="130800"/>
                  <a:pt x="440372" y="122001"/>
                  <a:pt x="429598" y="122001"/>
                </a:cubicBezTo>
                <a:close/>
                <a:moveTo>
                  <a:pt x="429598" y="104225"/>
                </a:moveTo>
                <a:cubicBezTo>
                  <a:pt x="450167" y="104225"/>
                  <a:pt x="466997" y="121023"/>
                  <a:pt x="466997" y="141554"/>
                </a:cubicBezTo>
                <a:cubicBezTo>
                  <a:pt x="466997" y="162174"/>
                  <a:pt x="450167" y="178883"/>
                  <a:pt x="429598" y="178883"/>
                </a:cubicBezTo>
                <a:cubicBezTo>
                  <a:pt x="408939" y="178883"/>
                  <a:pt x="392198" y="162174"/>
                  <a:pt x="392198" y="141554"/>
                </a:cubicBezTo>
                <a:cubicBezTo>
                  <a:pt x="392198" y="121023"/>
                  <a:pt x="408939" y="104225"/>
                  <a:pt x="429598" y="104225"/>
                </a:cubicBezTo>
                <a:close/>
                <a:moveTo>
                  <a:pt x="268260" y="0"/>
                </a:moveTo>
                <a:cubicBezTo>
                  <a:pt x="283924" y="0"/>
                  <a:pt x="298788" y="8976"/>
                  <a:pt x="312228" y="26574"/>
                </a:cubicBezTo>
                <a:cubicBezTo>
                  <a:pt x="324154" y="42216"/>
                  <a:pt x="334835" y="64258"/>
                  <a:pt x="343824" y="92254"/>
                </a:cubicBezTo>
                <a:cubicBezTo>
                  <a:pt x="349253" y="109140"/>
                  <a:pt x="353971" y="127715"/>
                  <a:pt x="357976" y="147623"/>
                </a:cubicBezTo>
                <a:cubicBezTo>
                  <a:pt x="363138" y="145846"/>
                  <a:pt x="368300" y="144157"/>
                  <a:pt x="373374" y="142557"/>
                </a:cubicBezTo>
                <a:cubicBezTo>
                  <a:pt x="378002" y="141135"/>
                  <a:pt x="382986" y="143802"/>
                  <a:pt x="384499" y="148423"/>
                </a:cubicBezTo>
                <a:cubicBezTo>
                  <a:pt x="385923" y="153134"/>
                  <a:pt x="383342" y="158111"/>
                  <a:pt x="378625" y="159622"/>
                </a:cubicBezTo>
                <a:cubicBezTo>
                  <a:pt x="372839" y="161310"/>
                  <a:pt x="367054" y="163266"/>
                  <a:pt x="361180" y="165310"/>
                </a:cubicBezTo>
                <a:cubicBezTo>
                  <a:pt x="365363" y="190017"/>
                  <a:pt x="368389" y="216502"/>
                  <a:pt x="370169" y="243965"/>
                </a:cubicBezTo>
                <a:cubicBezTo>
                  <a:pt x="393132" y="259252"/>
                  <a:pt x="414582" y="275161"/>
                  <a:pt x="433985" y="291159"/>
                </a:cubicBezTo>
                <a:cubicBezTo>
                  <a:pt x="502963" y="231523"/>
                  <a:pt x="528063" y="182107"/>
                  <a:pt x="515424" y="160244"/>
                </a:cubicBezTo>
                <a:cubicBezTo>
                  <a:pt x="510618" y="152067"/>
                  <a:pt x="500471" y="146735"/>
                  <a:pt x="485252" y="144513"/>
                </a:cubicBezTo>
                <a:cubicBezTo>
                  <a:pt x="480445" y="143802"/>
                  <a:pt x="477063" y="139269"/>
                  <a:pt x="477775" y="134381"/>
                </a:cubicBezTo>
                <a:cubicBezTo>
                  <a:pt x="478487" y="129493"/>
                  <a:pt x="483027" y="126204"/>
                  <a:pt x="487922" y="126915"/>
                </a:cubicBezTo>
                <a:cubicBezTo>
                  <a:pt x="508749" y="130026"/>
                  <a:pt x="523167" y="138203"/>
                  <a:pt x="530822" y="151356"/>
                </a:cubicBezTo>
                <a:cubicBezTo>
                  <a:pt x="542926" y="172420"/>
                  <a:pt x="535272" y="202549"/>
                  <a:pt x="508571" y="238633"/>
                </a:cubicBezTo>
                <a:cubicBezTo>
                  <a:pt x="493440" y="259163"/>
                  <a:pt x="472791" y="280849"/>
                  <a:pt x="447692" y="302801"/>
                </a:cubicBezTo>
                <a:cubicBezTo>
                  <a:pt x="462912" y="316133"/>
                  <a:pt x="476707" y="329464"/>
                  <a:pt x="488634" y="342618"/>
                </a:cubicBezTo>
                <a:cubicBezTo>
                  <a:pt x="508304" y="364481"/>
                  <a:pt x="522188" y="384656"/>
                  <a:pt x="529754" y="402787"/>
                </a:cubicBezTo>
                <a:cubicBezTo>
                  <a:pt x="538298" y="423229"/>
                  <a:pt x="538654" y="440559"/>
                  <a:pt x="530822" y="454157"/>
                </a:cubicBezTo>
                <a:cubicBezTo>
                  <a:pt x="522900" y="467756"/>
                  <a:pt x="507770" y="476110"/>
                  <a:pt x="485697" y="478954"/>
                </a:cubicBezTo>
                <a:cubicBezTo>
                  <a:pt x="480089" y="479665"/>
                  <a:pt x="474126" y="480020"/>
                  <a:pt x="467718" y="480020"/>
                </a:cubicBezTo>
                <a:cubicBezTo>
                  <a:pt x="451786" y="480020"/>
                  <a:pt x="433540" y="477799"/>
                  <a:pt x="412980" y="473444"/>
                </a:cubicBezTo>
                <a:cubicBezTo>
                  <a:pt x="369635" y="464112"/>
                  <a:pt x="319526" y="445714"/>
                  <a:pt x="268260" y="420385"/>
                </a:cubicBezTo>
                <a:cubicBezTo>
                  <a:pt x="243427" y="432561"/>
                  <a:pt x="219040" y="443137"/>
                  <a:pt x="195454" y="451936"/>
                </a:cubicBezTo>
                <a:cubicBezTo>
                  <a:pt x="197412" y="461801"/>
                  <a:pt x="199548" y="471488"/>
                  <a:pt x="201862" y="480731"/>
                </a:cubicBezTo>
                <a:cubicBezTo>
                  <a:pt x="203019" y="485531"/>
                  <a:pt x="200171" y="490330"/>
                  <a:pt x="195365" y="491485"/>
                </a:cubicBezTo>
                <a:cubicBezTo>
                  <a:pt x="194653" y="491752"/>
                  <a:pt x="193941" y="491841"/>
                  <a:pt x="193229" y="491841"/>
                </a:cubicBezTo>
                <a:cubicBezTo>
                  <a:pt x="189224" y="491841"/>
                  <a:pt x="185574" y="489086"/>
                  <a:pt x="184595" y="485086"/>
                </a:cubicBezTo>
                <a:cubicBezTo>
                  <a:pt x="182370" y="476288"/>
                  <a:pt x="180323" y="467222"/>
                  <a:pt x="178543" y="457979"/>
                </a:cubicBezTo>
                <a:cubicBezTo>
                  <a:pt x="159318" y="464467"/>
                  <a:pt x="140805" y="469711"/>
                  <a:pt x="123450" y="473444"/>
                </a:cubicBezTo>
                <a:cubicBezTo>
                  <a:pt x="102979" y="477799"/>
                  <a:pt x="84644" y="480020"/>
                  <a:pt x="68712" y="480020"/>
                </a:cubicBezTo>
                <a:cubicBezTo>
                  <a:pt x="62304" y="480020"/>
                  <a:pt x="56341" y="479665"/>
                  <a:pt x="50733" y="478954"/>
                </a:cubicBezTo>
                <a:cubicBezTo>
                  <a:pt x="28660" y="476110"/>
                  <a:pt x="13530" y="467756"/>
                  <a:pt x="5608" y="454157"/>
                </a:cubicBezTo>
                <a:cubicBezTo>
                  <a:pt x="-6496" y="433094"/>
                  <a:pt x="1158" y="402965"/>
                  <a:pt x="27859" y="366881"/>
                </a:cubicBezTo>
                <a:cubicBezTo>
                  <a:pt x="43079" y="346351"/>
                  <a:pt x="63728" y="324665"/>
                  <a:pt x="88738" y="302712"/>
                </a:cubicBezTo>
                <a:cubicBezTo>
                  <a:pt x="83042" y="297735"/>
                  <a:pt x="77524" y="292758"/>
                  <a:pt x="72183" y="287692"/>
                </a:cubicBezTo>
                <a:cubicBezTo>
                  <a:pt x="68623" y="284315"/>
                  <a:pt x="68534" y="278716"/>
                  <a:pt x="71916" y="275161"/>
                </a:cubicBezTo>
                <a:cubicBezTo>
                  <a:pt x="75298" y="271606"/>
                  <a:pt x="80906" y="271428"/>
                  <a:pt x="84466" y="274805"/>
                </a:cubicBezTo>
                <a:cubicBezTo>
                  <a:pt x="90251" y="280227"/>
                  <a:pt x="96214" y="285648"/>
                  <a:pt x="102534" y="291070"/>
                </a:cubicBezTo>
                <a:cubicBezTo>
                  <a:pt x="114104" y="281560"/>
                  <a:pt x="126476" y="272050"/>
                  <a:pt x="139559" y="262540"/>
                </a:cubicBezTo>
                <a:cubicBezTo>
                  <a:pt x="143565" y="259607"/>
                  <a:pt x="149083" y="260496"/>
                  <a:pt x="152020" y="264496"/>
                </a:cubicBezTo>
                <a:cubicBezTo>
                  <a:pt x="154868" y="268495"/>
                  <a:pt x="153978" y="274005"/>
                  <a:pt x="150062" y="276938"/>
                </a:cubicBezTo>
                <a:cubicBezTo>
                  <a:pt x="137957" y="285648"/>
                  <a:pt x="126743" y="294269"/>
                  <a:pt x="116329" y="302712"/>
                </a:cubicBezTo>
                <a:cubicBezTo>
                  <a:pt x="131460" y="315155"/>
                  <a:pt x="147748" y="327331"/>
                  <a:pt x="165104" y="339329"/>
                </a:cubicBezTo>
                <a:cubicBezTo>
                  <a:pt x="164659" y="327242"/>
                  <a:pt x="164392" y="315066"/>
                  <a:pt x="164392" y="302801"/>
                </a:cubicBezTo>
                <a:cubicBezTo>
                  <a:pt x="164392" y="262896"/>
                  <a:pt x="166884" y="224235"/>
                  <a:pt x="171868" y="187795"/>
                </a:cubicBezTo>
                <a:cubicBezTo>
                  <a:pt x="172491" y="182996"/>
                  <a:pt x="176941" y="179530"/>
                  <a:pt x="181836" y="180241"/>
                </a:cubicBezTo>
                <a:cubicBezTo>
                  <a:pt x="186732" y="180863"/>
                  <a:pt x="190114" y="185307"/>
                  <a:pt x="189491" y="190195"/>
                </a:cubicBezTo>
                <a:cubicBezTo>
                  <a:pt x="184595" y="225834"/>
                  <a:pt x="182192" y="263696"/>
                  <a:pt x="182192" y="302801"/>
                </a:cubicBezTo>
                <a:cubicBezTo>
                  <a:pt x="182192" y="319332"/>
                  <a:pt x="182637" y="335597"/>
                  <a:pt x="183527" y="351594"/>
                </a:cubicBezTo>
                <a:cubicBezTo>
                  <a:pt x="196967" y="360393"/>
                  <a:pt x="210852" y="368925"/>
                  <a:pt x="225181" y="377191"/>
                </a:cubicBezTo>
                <a:cubicBezTo>
                  <a:pt x="239511" y="385456"/>
                  <a:pt x="253930" y="393188"/>
                  <a:pt x="268260" y="400476"/>
                </a:cubicBezTo>
                <a:cubicBezTo>
                  <a:pt x="282500" y="393188"/>
                  <a:pt x="296919" y="385456"/>
                  <a:pt x="311249" y="377191"/>
                </a:cubicBezTo>
                <a:cubicBezTo>
                  <a:pt x="314720" y="375147"/>
                  <a:pt x="318280" y="373102"/>
                  <a:pt x="321840" y="370969"/>
                </a:cubicBezTo>
                <a:cubicBezTo>
                  <a:pt x="326023" y="368481"/>
                  <a:pt x="331542" y="369814"/>
                  <a:pt x="334034" y="374080"/>
                </a:cubicBezTo>
                <a:cubicBezTo>
                  <a:pt x="336526" y="378257"/>
                  <a:pt x="335191" y="383768"/>
                  <a:pt x="330919" y="386256"/>
                </a:cubicBezTo>
                <a:cubicBezTo>
                  <a:pt x="327358" y="388389"/>
                  <a:pt x="323709" y="390522"/>
                  <a:pt x="320149" y="392566"/>
                </a:cubicBezTo>
                <a:cubicBezTo>
                  <a:pt x="309469" y="398699"/>
                  <a:pt x="298788" y="404653"/>
                  <a:pt x="288108" y="410253"/>
                </a:cubicBezTo>
                <a:cubicBezTo>
                  <a:pt x="333856" y="431938"/>
                  <a:pt x="378091" y="447758"/>
                  <a:pt x="416718" y="456024"/>
                </a:cubicBezTo>
                <a:cubicBezTo>
                  <a:pt x="468252" y="467045"/>
                  <a:pt x="505100" y="463045"/>
                  <a:pt x="515424" y="445270"/>
                </a:cubicBezTo>
                <a:cubicBezTo>
                  <a:pt x="525659" y="427495"/>
                  <a:pt x="510707" y="393544"/>
                  <a:pt x="475372" y="354616"/>
                </a:cubicBezTo>
                <a:cubicBezTo>
                  <a:pt x="463446" y="341285"/>
                  <a:pt x="449472" y="327864"/>
                  <a:pt x="433985" y="314444"/>
                </a:cubicBezTo>
                <a:cubicBezTo>
                  <a:pt x="422415" y="323954"/>
                  <a:pt x="409954" y="333552"/>
                  <a:pt x="396871" y="343062"/>
                </a:cubicBezTo>
                <a:cubicBezTo>
                  <a:pt x="395269" y="344129"/>
                  <a:pt x="393488" y="344751"/>
                  <a:pt x="391619" y="344751"/>
                </a:cubicBezTo>
                <a:cubicBezTo>
                  <a:pt x="388860" y="344751"/>
                  <a:pt x="386190" y="343418"/>
                  <a:pt x="384410" y="341018"/>
                </a:cubicBezTo>
                <a:cubicBezTo>
                  <a:pt x="381562" y="337107"/>
                  <a:pt x="382452" y="331508"/>
                  <a:pt x="386457" y="328664"/>
                </a:cubicBezTo>
                <a:cubicBezTo>
                  <a:pt x="398562" y="319865"/>
                  <a:pt x="409776" y="311245"/>
                  <a:pt x="420101" y="302801"/>
                </a:cubicBezTo>
                <a:cubicBezTo>
                  <a:pt x="405059" y="290447"/>
                  <a:pt x="388682" y="278183"/>
                  <a:pt x="371326" y="266273"/>
                </a:cubicBezTo>
                <a:cubicBezTo>
                  <a:pt x="371860" y="278271"/>
                  <a:pt x="372038" y="290447"/>
                  <a:pt x="372038" y="302801"/>
                </a:cubicBezTo>
                <a:cubicBezTo>
                  <a:pt x="372038" y="342618"/>
                  <a:pt x="369546" y="381279"/>
                  <a:pt x="364562" y="417718"/>
                </a:cubicBezTo>
                <a:cubicBezTo>
                  <a:pt x="364028" y="422162"/>
                  <a:pt x="360201" y="425450"/>
                  <a:pt x="355840" y="425450"/>
                </a:cubicBezTo>
                <a:cubicBezTo>
                  <a:pt x="355395" y="425450"/>
                  <a:pt x="355039" y="425362"/>
                  <a:pt x="354594" y="425362"/>
                </a:cubicBezTo>
                <a:cubicBezTo>
                  <a:pt x="349698" y="424651"/>
                  <a:pt x="346316" y="420207"/>
                  <a:pt x="346939" y="415319"/>
                </a:cubicBezTo>
                <a:cubicBezTo>
                  <a:pt x="351835" y="379679"/>
                  <a:pt x="354238" y="341818"/>
                  <a:pt x="354238" y="302801"/>
                </a:cubicBezTo>
                <a:cubicBezTo>
                  <a:pt x="354238" y="286270"/>
                  <a:pt x="353793" y="269917"/>
                  <a:pt x="352903" y="253919"/>
                </a:cubicBezTo>
                <a:cubicBezTo>
                  <a:pt x="339552" y="245209"/>
                  <a:pt x="325578" y="236677"/>
                  <a:pt x="311249" y="228412"/>
                </a:cubicBezTo>
                <a:cubicBezTo>
                  <a:pt x="296919" y="220146"/>
                  <a:pt x="282500" y="212325"/>
                  <a:pt x="268260" y="205126"/>
                </a:cubicBezTo>
                <a:cubicBezTo>
                  <a:pt x="253930" y="212325"/>
                  <a:pt x="239511" y="220146"/>
                  <a:pt x="225181" y="228412"/>
                </a:cubicBezTo>
                <a:cubicBezTo>
                  <a:pt x="218862" y="231967"/>
                  <a:pt x="212543" y="235789"/>
                  <a:pt x="206401" y="239521"/>
                </a:cubicBezTo>
                <a:cubicBezTo>
                  <a:pt x="204977" y="240410"/>
                  <a:pt x="203375" y="240855"/>
                  <a:pt x="201773" y="240855"/>
                </a:cubicBezTo>
                <a:cubicBezTo>
                  <a:pt x="198747" y="240855"/>
                  <a:pt x="195810" y="239255"/>
                  <a:pt x="194119" y="236589"/>
                </a:cubicBezTo>
                <a:cubicBezTo>
                  <a:pt x="191627" y="232322"/>
                  <a:pt x="192962" y="226901"/>
                  <a:pt x="197145" y="224324"/>
                </a:cubicBezTo>
                <a:cubicBezTo>
                  <a:pt x="203464" y="220502"/>
                  <a:pt x="209873" y="216680"/>
                  <a:pt x="216281" y="212947"/>
                </a:cubicBezTo>
                <a:cubicBezTo>
                  <a:pt x="226961" y="206815"/>
                  <a:pt x="237642" y="200949"/>
                  <a:pt x="248322" y="195350"/>
                </a:cubicBezTo>
                <a:cubicBezTo>
                  <a:pt x="202574" y="173664"/>
                  <a:pt x="158339" y="157755"/>
                  <a:pt x="119711" y="149490"/>
                </a:cubicBezTo>
                <a:cubicBezTo>
                  <a:pt x="68178" y="138469"/>
                  <a:pt x="31330" y="142469"/>
                  <a:pt x="21095" y="160244"/>
                </a:cubicBezTo>
                <a:cubicBezTo>
                  <a:pt x="17179" y="166910"/>
                  <a:pt x="16823" y="175797"/>
                  <a:pt x="19849" y="186640"/>
                </a:cubicBezTo>
                <a:cubicBezTo>
                  <a:pt x="21184" y="191351"/>
                  <a:pt x="18425" y="196239"/>
                  <a:pt x="13708" y="197572"/>
                </a:cubicBezTo>
                <a:cubicBezTo>
                  <a:pt x="8990" y="198905"/>
                  <a:pt x="4006" y="196150"/>
                  <a:pt x="2671" y="191439"/>
                </a:cubicBezTo>
                <a:cubicBezTo>
                  <a:pt x="-1690" y="175886"/>
                  <a:pt x="-711" y="162377"/>
                  <a:pt x="5608" y="151356"/>
                </a:cubicBezTo>
                <a:cubicBezTo>
                  <a:pt x="13530" y="137758"/>
                  <a:pt x="28660" y="129404"/>
                  <a:pt x="50733" y="126649"/>
                </a:cubicBezTo>
                <a:cubicBezTo>
                  <a:pt x="70225" y="124071"/>
                  <a:pt x="94701" y="125938"/>
                  <a:pt x="123450" y="132159"/>
                </a:cubicBezTo>
                <a:cubicBezTo>
                  <a:pt x="166884" y="141402"/>
                  <a:pt x="216904" y="159888"/>
                  <a:pt x="268260" y="185218"/>
                </a:cubicBezTo>
                <a:cubicBezTo>
                  <a:pt x="292914" y="173042"/>
                  <a:pt x="317390" y="162466"/>
                  <a:pt x="340976" y="153667"/>
                </a:cubicBezTo>
                <a:cubicBezTo>
                  <a:pt x="337149" y="133492"/>
                  <a:pt x="332343" y="114739"/>
                  <a:pt x="326913" y="97675"/>
                </a:cubicBezTo>
                <a:cubicBezTo>
                  <a:pt x="310715" y="47638"/>
                  <a:pt x="288820" y="17775"/>
                  <a:pt x="268260" y="17775"/>
                </a:cubicBezTo>
                <a:cubicBezTo>
                  <a:pt x="243249" y="17775"/>
                  <a:pt x="217527" y="60169"/>
                  <a:pt x="200883" y="128515"/>
                </a:cubicBezTo>
                <a:cubicBezTo>
                  <a:pt x="199726" y="133314"/>
                  <a:pt x="194920" y="136247"/>
                  <a:pt x="190203" y="135092"/>
                </a:cubicBezTo>
                <a:cubicBezTo>
                  <a:pt x="185396" y="133936"/>
                  <a:pt x="182459" y="129137"/>
                  <a:pt x="183616" y="124338"/>
                </a:cubicBezTo>
                <a:cubicBezTo>
                  <a:pt x="192517" y="87721"/>
                  <a:pt x="204265" y="57236"/>
                  <a:pt x="217527" y="36173"/>
                </a:cubicBezTo>
                <a:cubicBezTo>
                  <a:pt x="232747" y="12176"/>
                  <a:pt x="249746" y="0"/>
                  <a:pt x="268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big-heart_77483"/>
          <p:cNvSpPr>
            <a:spLocks noChangeAspect="1"/>
          </p:cNvSpPr>
          <p:nvPr/>
        </p:nvSpPr>
        <p:spPr bwMode="auto">
          <a:xfrm>
            <a:off x="3824753" y="3256737"/>
            <a:ext cx="436105" cy="249733"/>
          </a:xfrm>
          <a:custGeom>
            <a:avLst/>
            <a:gdLst>
              <a:gd name="connsiteX0" fmla="*/ 289361 w 599329"/>
              <a:gd name="connsiteY0" fmla="*/ 90662 h 343204"/>
              <a:gd name="connsiteX1" fmla="*/ 299238 w 599329"/>
              <a:gd name="connsiteY1" fmla="*/ 100524 h 343204"/>
              <a:gd name="connsiteX2" fmla="*/ 289361 w 599329"/>
              <a:gd name="connsiteY2" fmla="*/ 110386 h 343204"/>
              <a:gd name="connsiteX3" fmla="*/ 238456 w 599329"/>
              <a:gd name="connsiteY3" fmla="*/ 161214 h 343204"/>
              <a:gd name="connsiteX4" fmla="*/ 228579 w 599329"/>
              <a:gd name="connsiteY4" fmla="*/ 171076 h 343204"/>
              <a:gd name="connsiteX5" fmla="*/ 218702 w 599329"/>
              <a:gd name="connsiteY5" fmla="*/ 161214 h 343204"/>
              <a:gd name="connsiteX6" fmla="*/ 289361 w 599329"/>
              <a:gd name="connsiteY6" fmla="*/ 90662 h 343204"/>
              <a:gd name="connsiteX7" fmla="*/ 299285 w 599329"/>
              <a:gd name="connsiteY7" fmla="*/ 60332 h 343204"/>
              <a:gd name="connsiteX8" fmla="*/ 188401 w 599329"/>
              <a:gd name="connsiteY8" fmla="*/ 171062 h 343204"/>
              <a:gd name="connsiteX9" fmla="*/ 299285 w 599329"/>
              <a:gd name="connsiteY9" fmla="*/ 282551 h 343204"/>
              <a:gd name="connsiteX10" fmla="*/ 410928 w 599329"/>
              <a:gd name="connsiteY10" fmla="*/ 171062 h 343204"/>
              <a:gd name="connsiteX11" fmla="*/ 299285 w 599329"/>
              <a:gd name="connsiteY11" fmla="*/ 60332 h 343204"/>
              <a:gd name="connsiteX12" fmla="*/ 299285 w 599329"/>
              <a:gd name="connsiteY12" fmla="*/ 39855 h 343204"/>
              <a:gd name="connsiteX13" fmla="*/ 431434 w 599329"/>
              <a:gd name="connsiteY13" fmla="*/ 171062 h 343204"/>
              <a:gd name="connsiteX14" fmla="*/ 299285 w 599329"/>
              <a:gd name="connsiteY14" fmla="*/ 303028 h 343204"/>
              <a:gd name="connsiteX15" fmla="*/ 167895 w 599329"/>
              <a:gd name="connsiteY15" fmla="*/ 171062 h 343204"/>
              <a:gd name="connsiteX16" fmla="*/ 299285 w 599329"/>
              <a:gd name="connsiteY16" fmla="*/ 39855 h 343204"/>
              <a:gd name="connsiteX17" fmla="*/ 298905 w 599329"/>
              <a:gd name="connsiteY17" fmla="*/ 20100 h 343204"/>
              <a:gd name="connsiteX18" fmla="*/ 94951 w 599329"/>
              <a:gd name="connsiteY18" fmla="*/ 104289 h 343204"/>
              <a:gd name="connsiteX19" fmla="*/ 28865 w 599329"/>
              <a:gd name="connsiteY19" fmla="*/ 170275 h 343204"/>
              <a:gd name="connsiteX20" fmla="*/ 96470 w 599329"/>
              <a:gd name="connsiteY20" fmla="*/ 238537 h 343204"/>
              <a:gd name="connsiteX21" fmla="*/ 505138 w 599329"/>
              <a:gd name="connsiteY21" fmla="*/ 238537 h 343204"/>
              <a:gd name="connsiteX22" fmla="*/ 571224 w 599329"/>
              <a:gd name="connsiteY22" fmla="*/ 172550 h 343204"/>
              <a:gd name="connsiteX23" fmla="*/ 502859 w 599329"/>
              <a:gd name="connsiteY23" fmla="*/ 104289 h 343204"/>
              <a:gd name="connsiteX24" fmla="*/ 298905 w 599329"/>
              <a:gd name="connsiteY24" fmla="*/ 20100 h 343204"/>
              <a:gd name="connsiteX25" fmla="*/ 298620 w 599329"/>
              <a:gd name="connsiteY25" fmla="*/ 0 h 343204"/>
              <a:gd name="connsiteX26" fmla="*/ 517292 w 599329"/>
              <a:gd name="connsiteY26" fmla="*/ 89878 h 343204"/>
              <a:gd name="connsiteX27" fmla="*/ 599329 w 599329"/>
              <a:gd name="connsiteY27" fmla="*/ 172550 h 343204"/>
              <a:gd name="connsiteX28" fmla="*/ 518811 w 599329"/>
              <a:gd name="connsiteY28" fmla="*/ 252947 h 343204"/>
              <a:gd name="connsiteX29" fmla="*/ 300804 w 599329"/>
              <a:gd name="connsiteY29" fmla="*/ 343204 h 343204"/>
              <a:gd name="connsiteX30" fmla="*/ 82797 w 599329"/>
              <a:gd name="connsiteY30" fmla="*/ 252947 h 343204"/>
              <a:gd name="connsiteX31" fmla="*/ 0 w 599329"/>
              <a:gd name="connsiteY31" fmla="*/ 170275 h 343204"/>
              <a:gd name="connsiteX32" fmla="*/ 80518 w 599329"/>
              <a:gd name="connsiteY32" fmla="*/ 89878 h 343204"/>
              <a:gd name="connsiteX33" fmla="*/ 298620 w 599329"/>
              <a:gd name="connsiteY33" fmla="*/ 0 h 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99329" h="343204">
                <a:moveTo>
                  <a:pt x="289361" y="90662"/>
                </a:moveTo>
                <a:cubicBezTo>
                  <a:pt x="294679" y="90662"/>
                  <a:pt x="299238" y="95214"/>
                  <a:pt x="299238" y="100524"/>
                </a:cubicBezTo>
                <a:cubicBezTo>
                  <a:pt x="299238" y="105834"/>
                  <a:pt x="294679" y="110386"/>
                  <a:pt x="289361" y="110386"/>
                </a:cubicBezTo>
                <a:cubicBezTo>
                  <a:pt x="261249" y="110386"/>
                  <a:pt x="238456" y="133145"/>
                  <a:pt x="238456" y="161214"/>
                </a:cubicBezTo>
                <a:cubicBezTo>
                  <a:pt x="238456" y="166524"/>
                  <a:pt x="233897" y="171076"/>
                  <a:pt x="228579" y="171076"/>
                </a:cubicBezTo>
                <a:cubicBezTo>
                  <a:pt x="223261" y="171076"/>
                  <a:pt x="218702" y="166524"/>
                  <a:pt x="218702" y="161214"/>
                </a:cubicBezTo>
                <a:cubicBezTo>
                  <a:pt x="218702" y="121766"/>
                  <a:pt x="249853" y="90662"/>
                  <a:pt x="289361" y="90662"/>
                </a:cubicBezTo>
                <a:close/>
                <a:moveTo>
                  <a:pt x="299285" y="60332"/>
                </a:moveTo>
                <a:cubicBezTo>
                  <a:pt x="237767" y="60332"/>
                  <a:pt x="188401" y="109630"/>
                  <a:pt x="188401" y="171062"/>
                </a:cubicBezTo>
                <a:cubicBezTo>
                  <a:pt x="188401" y="232495"/>
                  <a:pt x="237767" y="282551"/>
                  <a:pt x="299285" y="282551"/>
                </a:cubicBezTo>
                <a:cubicBezTo>
                  <a:pt x="360803" y="282551"/>
                  <a:pt x="410928" y="232495"/>
                  <a:pt x="410928" y="171062"/>
                </a:cubicBezTo>
                <a:cubicBezTo>
                  <a:pt x="410928" y="109630"/>
                  <a:pt x="360803" y="60332"/>
                  <a:pt x="299285" y="60332"/>
                </a:cubicBezTo>
                <a:close/>
                <a:moveTo>
                  <a:pt x="299285" y="39855"/>
                </a:moveTo>
                <a:cubicBezTo>
                  <a:pt x="372195" y="39855"/>
                  <a:pt x="431434" y="99012"/>
                  <a:pt x="431434" y="171062"/>
                </a:cubicBezTo>
                <a:cubicBezTo>
                  <a:pt x="431434" y="243871"/>
                  <a:pt x="372195" y="303028"/>
                  <a:pt x="299285" y="303028"/>
                </a:cubicBezTo>
                <a:cubicBezTo>
                  <a:pt x="227134" y="303028"/>
                  <a:pt x="167895" y="243871"/>
                  <a:pt x="167895" y="171062"/>
                </a:cubicBezTo>
                <a:cubicBezTo>
                  <a:pt x="167895" y="99012"/>
                  <a:pt x="227134" y="39855"/>
                  <a:pt x="299285" y="39855"/>
                </a:cubicBezTo>
                <a:close/>
                <a:moveTo>
                  <a:pt x="298905" y="20100"/>
                </a:moveTo>
                <a:cubicBezTo>
                  <a:pt x="225033" y="20100"/>
                  <a:pt x="151162" y="48163"/>
                  <a:pt x="94951" y="104289"/>
                </a:cubicBezTo>
                <a:lnTo>
                  <a:pt x="28865" y="170275"/>
                </a:lnTo>
                <a:lnTo>
                  <a:pt x="96470" y="238537"/>
                </a:lnTo>
                <a:cubicBezTo>
                  <a:pt x="208892" y="350789"/>
                  <a:pt x="391957" y="350789"/>
                  <a:pt x="505138" y="238537"/>
                </a:cubicBezTo>
                <a:lnTo>
                  <a:pt x="571224" y="172550"/>
                </a:lnTo>
                <a:lnTo>
                  <a:pt x="502859" y="104289"/>
                </a:lnTo>
                <a:cubicBezTo>
                  <a:pt x="446648" y="48163"/>
                  <a:pt x="372776" y="20100"/>
                  <a:pt x="298905" y="20100"/>
                </a:cubicBezTo>
                <a:close/>
                <a:moveTo>
                  <a:pt x="298620" y="0"/>
                </a:moveTo>
                <a:cubicBezTo>
                  <a:pt x="377714" y="0"/>
                  <a:pt x="456903" y="29960"/>
                  <a:pt x="517292" y="89878"/>
                </a:cubicBezTo>
                <a:lnTo>
                  <a:pt x="599329" y="172550"/>
                </a:lnTo>
                <a:lnTo>
                  <a:pt x="518811" y="252947"/>
                </a:lnTo>
                <a:cubicBezTo>
                  <a:pt x="458802" y="312866"/>
                  <a:pt x="379803" y="343204"/>
                  <a:pt x="300804" y="343204"/>
                </a:cubicBezTo>
                <a:cubicBezTo>
                  <a:pt x="221805" y="343204"/>
                  <a:pt x="142806" y="312866"/>
                  <a:pt x="82797" y="252947"/>
                </a:cubicBezTo>
                <a:lnTo>
                  <a:pt x="0" y="170275"/>
                </a:lnTo>
                <a:lnTo>
                  <a:pt x="80518" y="89878"/>
                </a:lnTo>
                <a:cubicBezTo>
                  <a:pt x="140527" y="29960"/>
                  <a:pt x="219526" y="0"/>
                  <a:pt x="2986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11501438" y="123826"/>
            <a:ext cx="690562" cy="759618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21074" y="247957"/>
            <a:ext cx="3349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en-US" altLang="zh-CN" sz="24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Infographic table</a:t>
            </a:r>
            <a:endParaRPr lang="en-US" altLang="zh-CN" sz="2400" dirty="0" smtClean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flower_90034"/>
          <p:cNvSpPr>
            <a:spLocks noChangeAspect="1"/>
          </p:cNvSpPr>
          <p:nvPr/>
        </p:nvSpPr>
        <p:spPr bwMode="auto">
          <a:xfrm>
            <a:off x="3878304" y="286442"/>
            <a:ext cx="386784" cy="421893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  <a:gd name="T16" fmla="*/ 372171 w 604011"/>
              <a:gd name="T17" fmla="*/ 372171 w 604011"/>
              <a:gd name="T18" fmla="*/ 372171 w 604011"/>
              <a:gd name="T19" fmla="*/ 372171 w 604011"/>
              <a:gd name="T20" fmla="*/ 372171 w 604011"/>
              <a:gd name="T21" fmla="*/ 372171 w 604011"/>
              <a:gd name="T22" fmla="*/ 372171 w 604011"/>
              <a:gd name="T23" fmla="*/ 372171 w 604011"/>
              <a:gd name="T24" fmla="*/ 372171 w 604011"/>
              <a:gd name="T25" fmla="*/ 372171 w 604011"/>
              <a:gd name="T26" fmla="*/ 372171 w 604011"/>
              <a:gd name="T27" fmla="*/ 372171 w 604011"/>
              <a:gd name="T28" fmla="*/ 372171 w 604011"/>
              <a:gd name="T29" fmla="*/ 372171 w 604011"/>
              <a:gd name="T30" fmla="*/ 372171 w 604011"/>
              <a:gd name="T31" fmla="*/ 372171 w 604011"/>
              <a:gd name="T32" fmla="*/ 372171 w 604011"/>
              <a:gd name="T33" fmla="*/ 372171 w 604011"/>
              <a:gd name="T34" fmla="*/ 372171 w 604011"/>
              <a:gd name="T35" fmla="*/ 372171 w 604011"/>
              <a:gd name="T36" fmla="*/ 372171 w 604011"/>
              <a:gd name="T37" fmla="*/ 372171 w 604011"/>
              <a:gd name="T38" fmla="*/ 372171 w 604011"/>
              <a:gd name="T39" fmla="*/ 372171 w 604011"/>
              <a:gd name="T40" fmla="*/ 372171 w 604011"/>
              <a:gd name="T41" fmla="*/ 372171 w 604011"/>
              <a:gd name="T42" fmla="*/ 372171 w 604011"/>
              <a:gd name="T43" fmla="*/ 372171 w 604011"/>
              <a:gd name="T44" fmla="*/ 372171 w 604011"/>
              <a:gd name="T45" fmla="*/ 372171 w 604011"/>
              <a:gd name="T46" fmla="*/ 372171 w 604011"/>
              <a:gd name="T47" fmla="*/ 372171 w 604011"/>
              <a:gd name="T48" fmla="*/ 372171 w 604011"/>
              <a:gd name="T49" fmla="*/ 372171 w 604011"/>
              <a:gd name="T50" fmla="*/ 372171 w 604011"/>
              <a:gd name="T51" fmla="*/ 372171 w 604011"/>
              <a:gd name="T52" fmla="*/ 372171 w 604011"/>
              <a:gd name="T53" fmla="*/ 372171 w 604011"/>
              <a:gd name="T54" fmla="*/ 372171 w 604011"/>
              <a:gd name="T55" fmla="*/ 372171 w 604011"/>
              <a:gd name="T56" fmla="*/ 372171 w 604011"/>
              <a:gd name="T57" fmla="*/ 372171 w 604011"/>
              <a:gd name="T58" fmla="*/ 372171 w 604011"/>
              <a:gd name="T59" fmla="*/ 372171 w 604011"/>
              <a:gd name="T60" fmla="*/ 372171 w 604011"/>
              <a:gd name="T61" fmla="*/ 372171 w 604011"/>
              <a:gd name="T62" fmla="*/ 372171 w 604011"/>
              <a:gd name="T63" fmla="*/ 372171 w 604011"/>
              <a:gd name="T64" fmla="*/ 372171 w 604011"/>
              <a:gd name="T65" fmla="*/ 372171 w 604011"/>
              <a:gd name="T66" fmla="*/ 372171 w 604011"/>
              <a:gd name="T67" fmla="*/ 372171 w 604011"/>
              <a:gd name="T68" fmla="*/ 372171 w 604011"/>
              <a:gd name="T69" fmla="*/ 372171 w 604011"/>
              <a:gd name="T70" fmla="*/ 372171 w 604011"/>
              <a:gd name="T71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44" h="6493">
                <a:moveTo>
                  <a:pt x="4865" y="279"/>
                </a:moveTo>
                <a:cubicBezTo>
                  <a:pt x="4860" y="279"/>
                  <a:pt x="4856" y="279"/>
                  <a:pt x="4852" y="279"/>
                </a:cubicBezTo>
                <a:cubicBezTo>
                  <a:pt x="4260" y="286"/>
                  <a:pt x="3785" y="773"/>
                  <a:pt x="3792" y="1364"/>
                </a:cubicBezTo>
                <a:cubicBezTo>
                  <a:pt x="3796" y="1769"/>
                  <a:pt x="4028" y="2120"/>
                  <a:pt x="4364" y="2299"/>
                </a:cubicBezTo>
                <a:cubicBezTo>
                  <a:pt x="3997" y="2842"/>
                  <a:pt x="3733" y="3632"/>
                  <a:pt x="3576" y="4654"/>
                </a:cubicBezTo>
                <a:cubicBezTo>
                  <a:pt x="3576" y="4651"/>
                  <a:pt x="3575" y="4647"/>
                  <a:pt x="3575" y="4644"/>
                </a:cubicBezTo>
                <a:cubicBezTo>
                  <a:pt x="3415" y="3556"/>
                  <a:pt x="3134" y="2716"/>
                  <a:pt x="2739" y="2140"/>
                </a:cubicBezTo>
                <a:cubicBezTo>
                  <a:pt x="3096" y="1948"/>
                  <a:pt x="3339" y="1571"/>
                  <a:pt x="3339" y="1138"/>
                </a:cubicBezTo>
                <a:cubicBezTo>
                  <a:pt x="3339" y="510"/>
                  <a:pt x="2829" y="0"/>
                  <a:pt x="2202" y="0"/>
                </a:cubicBezTo>
                <a:cubicBezTo>
                  <a:pt x="1591" y="0"/>
                  <a:pt x="1092" y="483"/>
                  <a:pt x="1065" y="1087"/>
                </a:cubicBezTo>
                <a:cubicBezTo>
                  <a:pt x="1079" y="1086"/>
                  <a:pt x="1092" y="1086"/>
                  <a:pt x="1106" y="1086"/>
                </a:cubicBezTo>
                <a:cubicBezTo>
                  <a:pt x="1648" y="1086"/>
                  <a:pt x="2125" y="1432"/>
                  <a:pt x="2295" y="1947"/>
                </a:cubicBezTo>
                <a:cubicBezTo>
                  <a:pt x="2330" y="2052"/>
                  <a:pt x="2349" y="2159"/>
                  <a:pt x="2355" y="2265"/>
                </a:cubicBezTo>
                <a:cubicBezTo>
                  <a:pt x="2399" y="2259"/>
                  <a:pt x="2441" y="2250"/>
                  <a:pt x="2483" y="2240"/>
                </a:cubicBezTo>
                <a:cubicBezTo>
                  <a:pt x="2869" y="2778"/>
                  <a:pt x="3153" y="3614"/>
                  <a:pt x="3310" y="4679"/>
                </a:cubicBezTo>
                <a:cubicBezTo>
                  <a:pt x="3349" y="4945"/>
                  <a:pt x="3376" y="5198"/>
                  <a:pt x="3395" y="5424"/>
                </a:cubicBezTo>
                <a:cubicBezTo>
                  <a:pt x="3332" y="5262"/>
                  <a:pt x="3259" y="5087"/>
                  <a:pt x="3176" y="4905"/>
                </a:cubicBezTo>
                <a:cubicBezTo>
                  <a:pt x="2773" y="4019"/>
                  <a:pt x="2320" y="3382"/>
                  <a:pt x="1829" y="3007"/>
                </a:cubicBezTo>
                <a:cubicBezTo>
                  <a:pt x="2063" y="2753"/>
                  <a:pt x="2157" y="2382"/>
                  <a:pt x="2042" y="2030"/>
                </a:cubicBezTo>
                <a:cubicBezTo>
                  <a:pt x="1908" y="1625"/>
                  <a:pt x="1532" y="1352"/>
                  <a:pt x="1106" y="1352"/>
                </a:cubicBezTo>
                <a:cubicBezTo>
                  <a:pt x="1002" y="1352"/>
                  <a:pt x="898" y="1369"/>
                  <a:pt x="798" y="1402"/>
                </a:cubicBezTo>
                <a:cubicBezTo>
                  <a:pt x="282" y="1572"/>
                  <a:pt x="0" y="2130"/>
                  <a:pt x="170" y="2646"/>
                </a:cubicBezTo>
                <a:cubicBezTo>
                  <a:pt x="303" y="3051"/>
                  <a:pt x="679" y="3324"/>
                  <a:pt x="1106" y="3324"/>
                </a:cubicBezTo>
                <a:cubicBezTo>
                  <a:pt x="1210" y="3324"/>
                  <a:pt x="1314" y="3307"/>
                  <a:pt x="1414" y="3274"/>
                </a:cubicBezTo>
                <a:cubicBezTo>
                  <a:pt x="1486" y="3250"/>
                  <a:pt x="1553" y="3219"/>
                  <a:pt x="1615" y="3181"/>
                </a:cubicBezTo>
                <a:cubicBezTo>
                  <a:pt x="2797" y="4029"/>
                  <a:pt x="3435" y="6370"/>
                  <a:pt x="3441" y="6395"/>
                </a:cubicBezTo>
                <a:lnTo>
                  <a:pt x="3442" y="6394"/>
                </a:lnTo>
                <a:cubicBezTo>
                  <a:pt x="3457" y="6451"/>
                  <a:pt x="3508" y="6493"/>
                  <a:pt x="3569" y="6493"/>
                </a:cubicBezTo>
                <a:cubicBezTo>
                  <a:pt x="3569" y="6493"/>
                  <a:pt x="3570" y="6493"/>
                  <a:pt x="3570" y="6493"/>
                </a:cubicBezTo>
                <a:cubicBezTo>
                  <a:pt x="3643" y="6493"/>
                  <a:pt x="3703" y="6435"/>
                  <a:pt x="3704" y="6362"/>
                </a:cubicBezTo>
                <a:cubicBezTo>
                  <a:pt x="3704" y="6358"/>
                  <a:pt x="3704" y="6347"/>
                  <a:pt x="3704" y="6327"/>
                </a:cubicBezTo>
                <a:cubicBezTo>
                  <a:pt x="3707" y="6021"/>
                  <a:pt x="3757" y="3612"/>
                  <a:pt x="4621" y="2396"/>
                </a:cubicBezTo>
                <a:cubicBezTo>
                  <a:pt x="4699" y="2414"/>
                  <a:pt x="4780" y="2424"/>
                  <a:pt x="4864" y="2424"/>
                </a:cubicBezTo>
                <a:cubicBezTo>
                  <a:pt x="4868" y="2424"/>
                  <a:pt x="4873" y="2424"/>
                  <a:pt x="4877" y="2424"/>
                </a:cubicBezTo>
                <a:cubicBezTo>
                  <a:pt x="5468" y="2417"/>
                  <a:pt x="5944" y="1931"/>
                  <a:pt x="5937" y="1339"/>
                </a:cubicBezTo>
                <a:cubicBezTo>
                  <a:pt x="5930" y="755"/>
                  <a:pt x="5449" y="279"/>
                  <a:pt x="4865" y="279"/>
                </a:cubicBezTo>
                <a:close/>
              </a:path>
            </a:pathLst>
          </a:custGeom>
          <a:solidFill>
            <a:srgbClr val="5CBBFF"/>
          </a:solidFill>
          <a:ln>
            <a:noFill/>
          </a:ln>
        </p:spPr>
      </p:sp>
      <p:sp>
        <p:nvSpPr>
          <p:cNvPr id="21" name="flower_90034"/>
          <p:cNvSpPr>
            <a:spLocks noChangeAspect="1"/>
          </p:cNvSpPr>
          <p:nvPr/>
        </p:nvSpPr>
        <p:spPr bwMode="auto">
          <a:xfrm>
            <a:off x="7689599" y="286205"/>
            <a:ext cx="386784" cy="421893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  <a:gd name="T16" fmla="*/ 372171 w 604011"/>
              <a:gd name="T17" fmla="*/ 372171 w 604011"/>
              <a:gd name="T18" fmla="*/ 372171 w 604011"/>
              <a:gd name="T19" fmla="*/ 372171 w 604011"/>
              <a:gd name="T20" fmla="*/ 372171 w 604011"/>
              <a:gd name="T21" fmla="*/ 372171 w 604011"/>
              <a:gd name="T22" fmla="*/ 372171 w 604011"/>
              <a:gd name="T23" fmla="*/ 372171 w 604011"/>
              <a:gd name="T24" fmla="*/ 372171 w 604011"/>
              <a:gd name="T25" fmla="*/ 372171 w 604011"/>
              <a:gd name="T26" fmla="*/ 372171 w 604011"/>
              <a:gd name="T27" fmla="*/ 372171 w 604011"/>
              <a:gd name="T28" fmla="*/ 372171 w 604011"/>
              <a:gd name="T29" fmla="*/ 372171 w 604011"/>
              <a:gd name="T30" fmla="*/ 372171 w 604011"/>
              <a:gd name="T31" fmla="*/ 372171 w 604011"/>
              <a:gd name="T32" fmla="*/ 372171 w 604011"/>
              <a:gd name="T33" fmla="*/ 372171 w 604011"/>
              <a:gd name="T34" fmla="*/ 372171 w 604011"/>
              <a:gd name="T35" fmla="*/ 372171 w 604011"/>
              <a:gd name="T36" fmla="*/ 372171 w 604011"/>
              <a:gd name="T37" fmla="*/ 372171 w 604011"/>
              <a:gd name="T38" fmla="*/ 372171 w 604011"/>
              <a:gd name="T39" fmla="*/ 372171 w 604011"/>
              <a:gd name="T40" fmla="*/ 372171 w 604011"/>
              <a:gd name="T41" fmla="*/ 372171 w 604011"/>
              <a:gd name="T42" fmla="*/ 372171 w 604011"/>
              <a:gd name="T43" fmla="*/ 372171 w 604011"/>
              <a:gd name="T44" fmla="*/ 372171 w 604011"/>
              <a:gd name="T45" fmla="*/ 372171 w 604011"/>
              <a:gd name="T46" fmla="*/ 372171 w 604011"/>
              <a:gd name="T47" fmla="*/ 372171 w 604011"/>
              <a:gd name="T48" fmla="*/ 372171 w 604011"/>
              <a:gd name="T49" fmla="*/ 372171 w 604011"/>
              <a:gd name="T50" fmla="*/ 372171 w 604011"/>
              <a:gd name="T51" fmla="*/ 372171 w 604011"/>
              <a:gd name="T52" fmla="*/ 372171 w 604011"/>
              <a:gd name="T53" fmla="*/ 372171 w 604011"/>
              <a:gd name="T54" fmla="*/ 372171 w 604011"/>
              <a:gd name="T55" fmla="*/ 372171 w 604011"/>
              <a:gd name="T56" fmla="*/ 372171 w 604011"/>
              <a:gd name="T57" fmla="*/ 372171 w 604011"/>
              <a:gd name="T58" fmla="*/ 372171 w 604011"/>
              <a:gd name="T59" fmla="*/ 372171 w 604011"/>
              <a:gd name="T60" fmla="*/ 372171 w 604011"/>
              <a:gd name="T61" fmla="*/ 372171 w 604011"/>
              <a:gd name="T62" fmla="*/ 372171 w 604011"/>
              <a:gd name="T63" fmla="*/ 372171 w 604011"/>
              <a:gd name="T64" fmla="*/ 372171 w 604011"/>
              <a:gd name="T65" fmla="*/ 372171 w 604011"/>
              <a:gd name="T66" fmla="*/ 372171 w 604011"/>
              <a:gd name="T67" fmla="*/ 372171 w 604011"/>
              <a:gd name="T68" fmla="*/ 372171 w 604011"/>
              <a:gd name="T69" fmla="*/ 372171 w 604011"/>
              <a:gd name="T70" fmla="*/ 372171 w 604011"/>
              <a:gd name="T71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44" h="6493">
                <a:moveTo>
                  <a:pt x="4865" y="279"/>
                </a:moveTo>
                <a:cubicBezTo>
                  <a:pt x="4860" y="279"/>
                  <a:pt x="4856" y="279"/>
                  <a:pt x="4852" y="279"/>
                </a:cubicBezTo>
                <a:cubicBezTo>
                  <a:pt x="4260" y="286"/>
                  <a:pt x="3785" y="773"/>
                  <a:pt x="3792" y="1364"/>
                </a:cubicBezTo>
                <a:cubicBezTo>
                  <a:pt x="3796" y="1769"/>
                  <a:pt x="4028" y="2120"/>
                  <a:pt x="4364" y="2299"/>
                </a:cubicBezTo>
                <a:cubicBezTo>
                  <a:pt x="3997" y="2842"/>
                  <a:pt x="3733" y="3632"/>
                  <a:pt x="3576" y="4654"/>
                </a:cubicBezTo>
                <a:cubicBezTo>
                  <a:pt x="3576" y="4651"/>
                  <a:pt x="3575" y="4647"/>
                  <a:pt x="3575" y="4644"/>
                </a:cubicBezTo>
                <a:cubicBezTo>
                  <a:pt x="3415" y="3556"/>
                  <a:pt x="3134" y="2716"/>
                  <a:pt x="2739" y="2140"/>
                </a:cubicBezTo>
                <a:cubicBezTo>
                  <a:pt x="3096" y="1948"/>
                  <a:pt x="3339" y="1571"/>
                  <a:pt x="3339" y="1138"/>
                </a:cubicBezTo>
                <a:cubicBezTo>
                  <a:pt x="3339" y="510"/>
                  <a:pt x="2829" y="0"/>
                  <a:pt x="2202" y="0"/>
                </a:cubicBezTo>
                <a:cubicBezTo>
                  <a:pt x="1591" y="0"/>
                  <a:pt x="1092" y="483"/>
                  <a:pt x="1065" y="1087"/>
                </a:cubicBezTo>
                <a:cubicBezTo>
                  <a:pt x="1079" y="1086"/>
                  <a:pt x="1092" y="1086"/>
                  <a:pt x="1106" y="1086"/>
                </a:cubicBezTo>
                <a:cubicBezTo>
                  <a:pt x="1648" y="1086"/>
                  <a:pt x="2125" y="1432"/>
                  <a:pt x="2295" y="1947"/>
                </a:cubicBezTo>
                <a:cubicBezTo>
                  <a:pt x="2330" y="2052"/>
                  <a:pt x="2349" y="2159"/>
                  <a:pt x="2355" y="2265"/>
                </a:cubicBezTo>
                <a:cubicBezTo>
                  <a:pt x="2399" y="2259"/>
                  <a:pt x="2441" y="2250"/>
                  <a:pt x="2483" y="2240"/>
                </a:cubicBezTo>
                <a:cubicBezTo>
                  <a:pt x="2869" y="2778"/>
                  <a:pt x="3153" y="3614"/>
                  <a:pt x="3310" y="4679"/>
                </a:cubicBezTo>
                <a:cubicBezTo>
                  <a:pt x="3349" y="4945"/>
                  <a:pt x="3376" y="5198"/>
                  <a:pt x="3395" y="5424"/>
                </a:cubicBezTo>
                <a:cubicBezTo>
                  <a:pt x="3332" y="5262"/>
                  <a:pt x="3259" y="5087"/>
                  <a:pt x="3176" y="4905"/>
                </a:cubicBezTo>
                <a:cubicBezTo>
                  <a:pt x="2773" y="4019"/>
                  <a:pt x="2320" y="3382"/>
                  <a:pt x="1829" y="3007"/>
                </a:cubicBezTo>
                <a:cubicBezTo>
                  <a:pt x="2063" y="2753"/>
                  <a:pt x="2157" y="2382"/>
                  <a:pt x="2042" y="2030"/>
                </a:cubicBezTo>
                <a:cubicBezTo>
                  <a:pt x="1908" y="1625"/>
                  <a:pt x="1532" y="1352"/>
                  <a:pt x="1106" y="1352"/>
                </a:cubicBezTo>
                <a:cubicBezTo>
                  <a:pt x="1002" y="1352"/>
                  <a:pt x="898" y="1369"/>
                  <a:pt x="798" y="1402"/>
                </a:cubicBezTo>
                <a:cubicBezTo>
                  <a:pt x="282" y="1572"/>
                  <a:pt x="0" y="2130"/>
                  <a:pt x="170" y="2646"/>
                </a:cubicBezTo>
                <a:cubicBezTo>
                  <a:pt x="303" y="3051"/>
                  <a:pt x="679" y="3324"/>
                  <a:pt x="1106" y="3324"/>
                </a:cubicBezTo>
                <a:cubicBezTo>
                  <a:pt x="1210" y="3324"/>
                  <a:pt x="1314" y="3307"/>
                  <a:pt x="1414" y="3274"/>
                </a:cubicBezTo>
                <a:cubicBezTo>
                  <a:pt x="1486" y="3250"/>
                  <a:pt x="1553" y="3219"/>
                  <a:pt x="1615" y="3181"/>
                </a:cubicBezTo>
                <a:cubicBezTo>
                  <a:pt x="2797" y="4029"/>
                  <a:pt x="3435" y="6370"/>
                  <a:pt x="3441" y="6395"/>
                </a:cubicBezTo>
                <a:lnTo>
                  <a:pt x="3442" y="6394"/>
                </a:lnTo>
                <a:cubicBezTo>
                  <a:pt x="3457" y="6451"/>
                  <a:pt x="3508" y="6493"/>
                  <a:pt x="3569" y="6493"/>
                </a:cubicBezTo>
                <a:cubicBezTo>
                  <a:pt x="3569" y="6493"/>
                  <a:pt x="3570" y="6493"/>
                  <a:pt x="3570" y="6493"/>
                </a:cubicBezTo>
                <a:cubicBezTo>
                  <a:pt x="3643" y="6493"/>
                  <a:pt x="3703" y="6435"/>
                  <a:pt x="3704" y="6362"/>
                </a:cubicBezTo>
                <a:cubicBezTo>
                  <a:pt x="3704" y="6358"/>
                  <a:pt x="3704" y="6347"/>
                  <a:pt x="3704" y="6327"/>
                </a:cubicBezTo>
                <a:cubicBezTo>
                  <a:pt x="3707" y="6021"/>
                  <a:pt x="3757" y="3612"/>
                  <a:pt x="4621" y="2396"/>
                </a:cubicBezTo>
                <a:cubicBezTo>
                  <a:pt x="4699" y="2414"/>
                  <a:pt x="4780" y="2424"/>
                  <a:pt x="4864" y="2424"/>
                </a:cubicBezTo>
                <a:cubicBezTo>
                  <a:pt x="4868" y="2424"/>
                  <a:pt x="4873" y="2424"/>
                  <a:pt x="4877" y="2424"/>
                </a:cubicBezTo>
                <a:cubicBezTo>
                  <a:pt x="5468" y="2417"/>
                  <a:pt x="5944" y="1931"/>
                  <a:pt x="5937" y="1339"/>
                </a:cubicBezTo>
                <a:cubicBezTo>
                  <a:pt x="5930" y="755"/>
                  <a:pt x="5449" y="279"/>
                  <a:pt x="4865" y="279"/>
                </a:cubicBezTo>
                <a:close/>
              </a:path>
            </a:pathLst>
          </a:custGeom>
          <a:solidFill>
            <a:srgbClr val="5CBBFF"/>
          </a:solidFill>
          <a:ln>
            <a:noFill/>
          </a:ln>
        </p:spPr>
      </p:sp>
      <p:cxnSp>
        <p:nvCxnSpPr>
          <p:cNvPr id="22" name="直接连接符 21"/>
          <p:cNvCxnSpPr/>
          <p:nvPr/>
        </p:nvCxnSpPr>
        <p:spPr>
          <a:xfrm>
            <a:off x="3392554" y="847610"/>
            <a:ext cx="55658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6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nfo_table"/>
          <p:cNvPicPr>
            <a:picLocks noChangeAspect="1"/>
          </p:cNvPicPr>
          <p:nvPr/>
        </p:nvPicPr>
        <p:blipFill>
          <a:blip r:embed="rId1"/>
          <a:srcRect l="30889" r="18727"/>
          <a:stretch>
            <a:fillRect/>
          </a:stretch>
        </p:blipFill>
        <p:spPr>
          <a:xfrm>
            <a:off x="1055370" y="746760"/>
            <a:ext cx="10240010" cy="59804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11501438" y="123826"/>
            <a:ext cx="690562" cy="759618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21709" y="247957"/>
            <a:ext cx="3349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en-US" altLang="zh-CN" sz="24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Datalogic table</a:t>
            </a:r>
            <a:endParaRPr lang="en-US" altLang="zh-CN" sz="2400" dirty="0" smtClean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flower_90034"/>
          <p:cNvSpPr>
            <a:spLocks noChangeAspect="1"/>
          </p:cNvSpPr>
          <p:nvPr/>
        </p:nvSpPr>
        <p:spPr bwMode="auto">
          <a:xfrm>
            <a:off x="3878939" y="286442"/>
            <a:ext cx="386784" cy="421893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  <a:gd name="T16" fmla="*/ 372171 w 604011"/>
              <a:gd name="T17" fmla="*/ 372171 w 604011"/>
              <a:gd name="T18" fmla="*/ 372171 w 604011"/>
              <a:gd name="T19" fmla="*/ 372171 w 604011"/>
              <a:gd name="T20" fmla="*/ 372171 w 604011"/>
              <a:gd name="T21" fmla="*/ 372171 w 604011"/>
              <a:gd name="T22" fmla="*/ 372171 w 604011"/>
              <a:gd name="T23" fmla="*/ 372171 w 604011"/>
              <a:gd name="T24" fmla="*/ 372171 w 604011"/>
              <a:gd name="T25" fmla="*/ 372171 w 604011"/>
              <a:gd name="T26" fmla="*/ 372171 w 604011"/>
              <a:gd name="T27" fmla="*/ 372171 w 604011"/>
              <a:gd name="T28" fmla="*/ 372171 w 604011"/>
              <a:gd name="T29" fmla="*/ 372171 w 604011"/>
              <a:gd name="T30" fmla="*/ 372171 w 604011"/>
              <a:gd name="T31" fmla="*/ 372171 w 604011"/>
              <a:gd name="T32" fmla="*/ 372171 w 604011"/>
              <a:gd name="T33" fmla="*/ 372171 w 604011"/>
              <a:gd name="T34" fmla="*/ 372171 w 604011"/>
              <a:gd name="T35" fmla="*/ 372171 w 604011"/>
              <a:gd name="T36" fmla="*/ 372171 w 604011"/>
              <a:gd name="T37" fmla="*/ 372171 w 604011"/>
              <a:gd name="T38" fmla="*/ 372171 w 604011"/>
              <a:gd name="T39" fmla="*/ 372171 w 604011"/>
              <a:gd name="T40" fmla="*/ 372171 w 604011"/>
              <a:gd name="T41" fmla="*/ 372171 w 604011"/>
              <a:gd name="T42" fmla="*/ 372171 w 604011"/>
              <a:gd name="T43" fmla="*/ 372171 w 604011"/>
              <a:gd name="T44" fmla="*/ 372171 w 604011"/>
              <a:gd name="T45" fmla="*/ 372171 w 604011"/>
              <a:gd name="T46" fmla="*/ 372171 w 604011"/>
              <a:gd name="T47" fmla="*/ 372171 w 604011"/>
              <a:gd name="T48" fmla="*/ 372171 w 604011"/>
              <a:gd name="T49" fmla="*/ 372171 w 604011"/>
              <a:gd name="T50" fmla="*/ 372171 w 604011"/>
              <a:gd name="T51" fmla="*/ 372171 w 604011"/>
              <a:gd name="T52" fmla="*/ 372171 w 604011"/>
              <a:gd name="T53" fmla="*/ 372171 w 604011"/>
              <a:gd name="T54" fmla="*/ 372171 w 604011"/>
              <a:gd name="T55" fmla="*/ 372171 w 604011"/>
              <a:gd name="T56" fmla="*/ 372171 w 604011"/>
              <a:gd name="T57" fmla="*/ 372171 w 604011"/>
              <a:gd name="T58" fmla="*/ 372171 w 604011"/>
              <a:gd name="T59" fmla="*/ 372171 w 604011"/>
              <a:gd name="T60" fmla="*/ 372171 w 604011"/>
              <a:gd name="T61" fmla="*/ 372171 w 604011"/>
              <a:gd name="T62" fmla="*/ 372171 w 604011"/>
              <a:gd name="T63" fmla="*/ 372171 w 604011"/>
              <a:gd name="T64" fmla="*/ 372171 w 604011"/>
              <a:gd name="T65" fmla="*/ 372171 w 604011"/>
              <a:gd name="T66" fmla="*/ 372171 w 604011"/>
              <a:gd name="T67" fmla="*/ 372171 w 604011"/>
              <a:gd name="T68" fmla="*/ 372171 w 604011"/>
              <a:gd name="T69" fmla="*/ 372171 w 604011"/>
              <a:gd name="T70" fmla="*/ 372171 w 604011"/>
              <a:gd name="T71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44" h="6493">
                <a:moveTo>
                  <a:pt x="4865" y="279"/>
                </a:moveTo>
                <a:cubicBezTo>
                  <a:pt x="4860" y="279"/>
                  <a:pt x="4856" y="279"/>
                  <a:pt x="4852" y="279"/>
                </a:cubicBezTo>
                <a:cubicBezTo>
                  <a:pt x="4260" y="286"/>
                  <a:pt x="3785" y="773"/>
                  <a:pt x="3792" y="1364"/>
                </a:cubicBezTo>
                <a:cubicBezTo>
                  <a:pt x="3796" y="1769"/>
                  <a:pt x="4028" y="2120"/>
                  <a:pt x="4364" y="2299"/>
                </a:cubicBezTo>
                <a:cubicBezTo>
                  <a:pt x="3997" y="2842"/>
                  <a:pt x="3733" y="3632"/>
                  <a:pt x="3576" y="4654"/>
                </a:cubicBezTo>
                <a:cubicBezTo>
                  <a:pt x="3576" y="4651"/>
                  <a:pt x="3575" y="4647"/>
                  <a:pt x="3575" y="4644"/>
                </a:cubicBezTo>
                <a:cubicBezTo>
                  <a:pt x="3415" y="3556"/>
                  <a:pt x="3134" y="2716"/>
                  <a:pt x="2739" y="2140"/>
                </a:cubicBezTo>
                <a:cubicBezTo>
                  <a:pt x="3096" y="1948"/>
                  <a:pt x="3339" y="1571"/>
                  <a:pt x="3339" y="1138"/>
                </a:cubicBezTo>
                <a:cubicBezTo>
                  <a:pt x="3339" y="510"/>
                  <a:pt x="2829" y="0"/>
                  <a:pt x="2202" y="0"/>
                </a:cubicBezTo>
                <a:cubicBezTo>
                  <a:pt x="1591" y="0"/>
                  <a:pt x="1092" y="483"/>
                  <a:pt x="1065" y="1087"/>
                </a:cubicBezTo>
                <a:cubicBezTo>
                  <a:pt x="1079" y="1086"/>
                  <a:pt x="1092" y="1086"/>
                  <a:pt x="1106" y="1086"/>
                </a:cubicBezTo>
                <a:cubicBezTo>
                  <a:pt x="1648" y="1086"/>
                  <a:pt x="2125" y="1432"/>
                  <a:pt x="2295" y="1947"/>
                </a:cubicBezTo>
                <a:cubicBezTo>
                  <a:pt x="2330" y="2052"/>
                  <a:pt x="2349" y="2159"/>
                  <a:pt x="2355" y="2265"/>
                </a:cubicBezTo>
                <a:cubicBezTo>
                  <a:pt x="2399" y="2259"/>
                  <a:pt x="2441" y="2250"/>
                  <a:pt x="2483" y="2240"/>
                </a:cubicBezTo>
                <a:cubicBezTo>
                  <a:pt x="2869" y="2778"/>
                  <a:pt x="3153" y="3614"/>
                  <a:pt x="3310" y="4679"/>
                </a:cubicBezTo>
                <a:cubicBezTo>
                  <a:pt x="3349" y="4945"/>
                  <a:pt x="3376" y="5198"/>
                  <a:pt x="3395" y="5424"/>
                </a:cubicBezTo>
                <a:cubicBezTo>
                  <a:pt x="3332" y="5262"/>
                  <a:pt x="3259" y="5087"/>
                  <a:pt x="3176" y="4905"/>
                </a:cubicBezTo>
                <a:cubicBezTo>
                  <a:pt x="2773" y="4019"/>
                  <a:pt x="2320" y="3382"/>
                  <a:pt x="1829" y="3007"/>
                </a:cubicBezTo>
                <a:cubicBezTo>
                  <a:pt x="2063" y="2753"/>
                  <a:pt x="2157" y="2382"/>
                  <a:pt x="2042" y="2030"/>
                </a:cubicBezTo>
                <a:cubicBezTo>
                  <a:pt x="1908" y="1625"/>
                  <a:pt x="1532" y="1352"/>
                  <a:pt x="1106" y="1352"/>
                </a:cubicBezTo>
                <a:cubicBezTo>
                  <a:pt x="1002" y="1352"/>
                  <a:pt x="898" y="1369"/>
                  <a:pt x="798" y="1402"/>
                </a:cubicBezTo>
                <a:cubicBezTo>
                  <a:pt x="282" y="1572"/>
                  <a:pt x="0" y="2130"/>
                  <a:pt x="170" y="2646"/>
                </a:cubicBezTo>
                <a:cubicBezTo>
                  <a:pt x="303" y="3051"/>
                  <a:pt x="679" y="3324"/>
                  <a:pt x="1106" y="3324"/>
                </a:cubicBezTo>
                <a:cubicBezTo>
                  <a:pt x="1210" y="3324"/>
                  <a:pt x="1314" y="3307"/>
                  <a:pt x="1414" y="3274"/>
                </a:cubicBezTo>
                <a:cubicBezTo>
                  <a:pt x="1486" y="3250"/>
                  <a:pt x="1553" y="3219"/>
                  <a:pt x="1615" y="3181"/>
                </a:cubicBezTo>
                <a:cubicBezTo>
                  <a:pt x="2797" y="4029"/>
                  <a:pt x="3435" y="6370"/>
                  <a:pt x="3441" y="6395"/>
                </a:cubicBezTo>
                <a:lnTo>
                  <a:pt x="3442" y="6394"/>
                </a:lnTo>
                <a:cubicBezTo>
                  <a:pt x="3457" y="6451"/>
                  <a:pt x="3508" y="6493"/>
                  <a:pt x="3569" y="6493"/>
                </a:cubicBezTo>
                <a:cubicBezTo>
                  <a:pt x="3569" y="6493"/>
                  <a:pt x="3570" y="6493"/>
                  <a:pt x="3570" y="6493"/>
                </a:cubicBezTo>
                <a:cubicBezTo>
                  <a:pt x="3643" y="6493"/>
                  <a:pt x="3703" y="6435"/>
                  <a:pt x="3704" y="6362"/>
                </a:cubicBezTo>
                <a:cubicBezTo>
                  <a:pt x="3704" y="6358"/>
                  <a:pt x="3704" y="6347"/>
                  <a:pt x="3704" y="6327"/>
                </a:cubicBezTo>
                <a:cubicBezTo>
                  <a:pt x="3707" y="6021"/>
                  <a:pt x="3757" y="3612"/>
                  <a:pt x="4621" y="2396"/>
                </a:cubicBezTo>
                <a:cubicBezTo>
                  <a:pt x="4699" y="2414"/>
                  <a:pt x="4780" y="2424"/>
                  <a:pt x="4864" y="2424"/>
                </a:cubicBezTo>
                <a:cubicBezTo>
                  <a:pt x="4868" y="2424"/>
                  <a:pt x="4873" y="2424"/>
                  <a:pt x="4877" y="2424"/>
                </a:cubicBezTo>
                <a:cubicBezTo>
                  <a:pt x="5468" y="2417"/>
                  <a:pt x="5944" y="1931"/>
                  <a:pt x="5937" y="1339"/>
                </a:cubicBezTo>
                <a:cubicBezTo>
                  <a:pt x="5930" y="755"/>
                  <a:pt x="5449" y="279"/>
                  <a:pt x="4865" y="279"/>
                </a:cubicBezTo>
                <a:close/>
              </a:path>
            </a:pathLst>
          </a:custGeom>
          <a:solidFill>
            <a:srgbClr val="5CBBFF"/>
          </a:solidFill>
          <a:ln>
            <a:noFill/>
          </a:ln>
        </p:spPr>
      </p:sp>
      <p:sp>
        <p:nvSpPr>
          <p:cNvPr id="21" name="flower_90034"/>
          <p:cNvSpPr>
            <a:spLocks noChangeAspect="1"/>
          </p:cNvSpPr>
          <p:nvPr/>
        </p:nvSpPr>
        <p:spPr bwMode="auto">
          <a:xfrm>
            <a:off x="7690234" y="286205"/>
            <a:ext cx="386784" cy="421893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  <a:gd name="T16" fmla="*/ 372171 w 604011"/>
              <a:gd name="T17" fmla="*/ 372171 w 604011"/>
              <a:gd name="T18" fmla="*/ 372171 w 604011"/>
              <a:gd name="T19" fmla="*/ 372171 w 604011"/>
              <a:gd name="T20" fmla="*/ 372171 w 604011"/>
              <a:gd name="T21" fmla="*/ 372171 w 604011"/>
              <a:gd name="T22" fmla="*/ 372171 w 604011"/>
              <a:gd name="T23" fmla="*/ 372171 w 604011"/>
              <a:gd name="T24" fmla="*/ 372171 w 604011"/>
              <a:gd name="T25" fmla="*/ 372171 w 604011"/>
              <a:gd name="T26" fmla="*/ 372171 w 604011"/>
              <a:gd name="T27" fmla="*/ 372171 w 604011"/>
              <a:gd name="T28" fmla="*/ 372171 w 604011"/>
              <a:gd name="T29" fmla="*/ 372171 w 604011"/>
              <a:gd name="T30" fmla="*/ 372171 w 604011"/>
              <a:gd name="T31" fmla="*/ 372171 w 604011"/>
              <a:gd name="T32" fmla="*/ 372171 w 604011"/>
              <a:gd name="T33" fmla="*/ 372171 w 604011"/>
              <a:gd name="T34" fmla="*/ 372171 w 604011"/>
              <a:gd name="T35" fmla="*/ 372171 w 604011"/>
              <a:gd name="T36" fmla="*/ 372171 w 604011"/>
              <a:gd name="T37" fmla="*/ 372171 w 604011"/>
              <a:gd name="T38" fmla="*/ 372171 w 604011"/>
              <a:gd name="T39" fmla="*/ 372171 w 604011"/>
              <a:gd name="T40" fmla="*/ 372171 w 604011"/>
              <a:gd name="T41" fmla="*/ 372171 w 604011"/>
              <a:gd name="T42" fmla="*/ 372171 w 604011"/>
              <a:gd name="T43" fmla="*/ 372171 w 604011"/>
              <a:gd name="T44" fmla="*/ 372171 w 604011"/>
              <a:gd name="T45" fmla="*/ 372171 w 604011"/>
              <a:gd name="T46" fmla="*/ 372171 w 604011"/>
              <a:gd name="T47" fmla="*/ 372171 w 604011"/>
              <a:gd name="T48" fmla="*/ 372171 w 604011"/>
              <a:gd name="T49" fmla="*/ 372171 w 604011"/>
              <a:gd name="T50" fmla="*/ 372171 w 604011"/>
              <a:gd name="T51" fmla="*/ 372171 w 604011"/>
              <a:gd name="T52" fmla="*/ 372171 w 604011"/>
              <a:gd name="T53" fmla="*/ 372171 w 604011"/>
              <a:gd name="T54" fmla="*/ 372171 w 604011"/>
              <a:gd name="T55" fmla="*/ 372171 w 604011"/>
              <a:gd name="T56" fmla="*/ 372171 w 604011"/>
              <a:gd name="T57" fmla="*/ 372171 w 604011"/>
              <a:gd name="T58" fmla="*/ 372171 w 604011"/>
              <a:gd name="T59" fmla="*/ 372171 w 604011"/>
              <a:gd name="T60" fmla="*/ 372171 w 604011"/>
              <a:gd name="T61" fmla="*/ 372171 w 604011"/>
              <a:gd name="T62" fmla="*/ 372171 w 604011"/>
              <a:gd name="T63" fmla="*/ 372171 w 604011"/>
              <a:gd name="T64" fmla="*/ 372171 w 604011"/>
              <a:gd name="T65" fmla="*/ 372171 w 604011"/>
              <a:gd name="T66" fmla="*/ 372171 w 604011"/>
              <a:gd name="T67" fmla="*/ 372171 w 604011"/>
              <a:gd name="T68" fmla="*/ 372171 w 604011"/>
              <a:gd name="T69" fmla="*/ 372171 w 604011"/>
              <a:gd name="T70" fmla="*/ 372171 w 604011"/>
              <a:gd name="T71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44" h="6493">
                <a:moveTo>
                  <a:pt x="4865" y="279"/>
                </a:moveTo>
                <a:cubicBezTo>
                  <a:pt x="4860" y="279"/>
                  <a:pt x="4856" y="279"/>
                  <a:pt x="4852" y="279"/>
                </a:cubicBezTo>
                <a:cubicBezTo>
                  <a:pt x="4260" y="286"/>
                  <a:pt x="3785" y="773"/>
                  <a:pt x="3792" y="1364"/>
                </a:cubicBezTo>
                <a:cubicBezTo>
                  <a:pt x="3796" y="1769"/>
                  <a:pt x="4028" y="2120"/>
                  <a:pt x="4364" y="2299"/>
                </a:cubicBezTo>
                <a:cubicBezTo>
                  <a:pt x="3997" y="2842"/>
                  <a:pt x="3733" y="3632"/>
                  <a:pt x="3576" y="4654"/>
                </a:cubicBezTo>
                <a:cubicBezTo>
                  <a:pt x="3576" y="4651"/>
                  <a:pt x="3575" y="4647"/>
                  <a:pt x="3575" y="4644"/>
                </a:cubicBezTo>
                <a:cubicBezTo>
                  <a:pt x="3415" y="3556"/>
                  <a:pt x="3134" y="2716"/>
                  <a:pt x="2739" y="2140"/>
                </a:cubicBezTo>
                <a:cubicBezTo>
                  <a:pt x="3096" y="1948"/>
                  <a:pt x="3339" y="1571"/>
                  <a:pt x="3339" y="1138"/>
                </a:cubicBezTo>
                <a:cubicBezTo>
                  <a:pt x="3339" y="510"/>
                  <a:pt x="2829" y="0"/>
                  <a:pt x="2202" y="0"/>
                </a:cubicBezTo>
                <a:cubicBezTo>
                  <a:pt x="1591" y="0"/>
                  <a:pt x="1092" y="483"/>
                  <a:pt x="1065" y="1087"/>
                </a:cubicBezTo>
                <a:cubicBezTo>
                  <a:pt x="1079" y="1086"/>
                  <a:pt x="1092" y="1086"/>
                  <a:pt x="1106" y="1086"/>
                </a:cubicBezTo>
                <a:cubicBezTo>
                  <a:pt x="1648" y="1086"/>
                  <a:pt x="2125" y="1432"/>
                  <a:pt x="2295" y="1947"/>
                </a:cubicBezTo>
                <a:cubicBezTo>
                  <a:pt x="2330" y="2052"/>
                  <a:pt x="2349" y="2159"/>
                  <a:pt x="2355" y="2265"/>
                </a:cubicBezTo>
                <a:cubicBezTo>
                  <a:pt x="2399" y="2259"/>
                  <a:pt x="2441" y="2250"/>
                  <a:pt x="2483" y="2240"/>
                </a:cubicBezTo>
                <a:cubicBezTo>
                  <a:pt x="2869" y="2778"/>
                  <a:pt x="3153" y="3614"/>
                  <a:pt x="3310" y="4679"/>
                </a:cubicBezTo>
                <a:cubicBezTo>
                  <a:pt x="3349" y="4945"/>
                  <a:pt x="3376" y="5198"/>
                  <a:pt x="3395" y="5424"/>
                </a:cubicBezTo>
                <a:cubicBezTo>
                  <a:pt x="3332" y="5262"/>
                  <a:pt x="3259" y="5087"/>
                  <a:pt x="3176" y="4905"/>
                </a:cubicBezTo>
                <a:cubicBezTo>
                  <a:pt x="2773" y="4019"/>
                  <a:pt x="2320" y="3382"/>
                  <a:pt x="1829" y="3007"/>
                </a:cubicBezTo>
                <a:cubicBezTo>
                  <a:pt x="2063" y="2753"/>
                  <a:pt x="2157" y="2382"/>
                  <a:pt x="2042" y="2030"/>
                </a:cubicBezTo>
                <a:cubicBezTo>
                  <a:pt x="1908" y="1625"/>
                  <a:pt x="1532" y="1352"/>
                  <a:pt x="1106" y="1352"/>
                </a:cubicBezTo>
                <a:cubicBezTo>
                  <a:pt x="1002" y="1352"/>
                  <a:pt x="898" y="1369"/>
                  <a:pt x="798" y="1402"/>
                </a:cubicBezTo>
                <a:cubicBezTo>
                  <a:pt x="282" y="1572"/>
                  <a:pt x="0" y="2130"/>
                  <a:pt x="170" y="2646"/>
                </a:cubicBezTo>
                <a:cubicBezTo>
                  <a:pt x="303" y="3051"/>
                  <a:pt x="679" y="3324"/>
                  <a:pt x="1106" y="3324"/>
                </a:cubicBezTo>
                <a:cubicBezTo>
                  <a:pt x="1210" y="3324"/>
                  <a:pt x="1314" y="3307"/>
                  <a:pt x="1414" y="3274"/>
                </a:cubicBezTo>
                <a:cubicBezTo>
                  <a:pt x="1486" y="3250"/>
                  <a:pt x="1553" y="3219"/>
                  <a:pt x="1615" y="3181"/>
                </a:cubicBezTo>
                <a:cubicBezTo>
                  <a:pt x="2797" y="4029"/>
                  <a:pt x="3435" y="6370"/>
                  <a:pt x="3441" y="6395"/>
                </a:cubicBezTo>
                <a:lnTo>
                  <a:pt x="3442" y="6394"/>
                </a:lnTo>
                <a:cubicBezTo>
                  <a:pt x="3457" y="6451"/>
                  <a:pt x="3508" y="6493"/>
                  <a:pt x="3569" y="6493"/>
                </a:cubicBezTo>
                <a:cubicBezTo>
                  <a:pt x="3569" y="6493"/>
                  <a:pt x="3570" y="6493"/>
                  <a:pt x="3570" y="6493"/>
                </a:cubicBezTo>
                <a:cubicBezTo>
                  <a:pt x="3643" y="6493"/>
                  <a:pt x="3703" y="6435"/>
                  <a:pt x="3704" y="6362"/>
                </a:cubicBezTo>
                <a:cubicBezTo>
                  <a:pt x="3704" y="6358"/>
                  <a:pt x="3704" y="6347"/>
                  <a:pt x="3704" y="6327"/>
                </a:cubicBezTo>
                <a:cubicBezTo>
                  <a:pt x="3707" y="6021"/>
                  <a:pt x="3757" y="3612"/>
                  <a:pt x="4621" y="2396"/>
                </a:cubicBezTo>
                <a:cubicBezTo>
                  <a:pt x="4699" y="2414"/>
                  <a:pt x="4780" y="2424"/>
                  <a:pt x="4864" y="2424"/>
                </a:cubicBezTo>
                <a:cubicBezTo>
                  <a:pt x="4868" y="2424"/>
                  <a:pt x="4873" y="2424"/>
                  <a:pt x="4877" y="2424"/>
                </a:cubicBezTo>
                <a:cubicBezTo>
                  <a:pt x="5468" y="2417"/>
                  <a:pt x="5944" y="1931"/>
                  <a:pt x="5937" y="1339"/>
                </a:cubicBezTo>
                <a:cubicBezTo>
                  <a:pt x="5930" y="755"/>
                  <a:pt x="5449" y="279"/>
                  <a:pt x="4865" y="279"/>
                </a:cubicBezTo>
                <a:close/>
              </a:path>
            </a:pathLst>
          </a:custGeom>
          <a:solidFill>
            <a:srgbClr val="5CBBFF"/>
          </a:solidFill>
          <a:ln>
            <a:noFill/>
          </a:ln>
        </p:spPr>
      </p:sp>
      <p:cxnSp>
        <p:nvCxnSpPr>
          <p:cNvPr id="22" name="直接连接符 21"/>
          <p:cNvCxnSpPr/>
          <p:nvPr/>
        </p:nvCxnSpPr>
        <p:spPr>
          <a:xfrm>
            <a:off x="3393189" y="847610"/>
            <a:ext cx="55658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6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Untitled1"/>
          <p:cNvPicPr>
            <a:picLocks noChangeAspect="1"/>
          </p:cNvPicPr>
          <p:nvPr/>
        </p:nvPicPr>
        <p:blipFill>
          <a:blip r:embed="rId1"/>
          <a:srcRect r="38972" b="7407"/>
          <a:stretch>
            <a:fillRect/>
          </a:stretch>
        </p:blipFill>
        <p:spPr>
          <a:xfrm>
            <a:off x="431165" y="848360"/>
            <a:ext cx="11316970" cy="5800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WPS Presentation</Application>
  <PresentationFormat>宽屏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方正卡通简体</vt:lpstr>
      <vt:lpstr>汉仪铁线黑-85简</vt:lpstr>
      <vt:lpstr>汉仪趣黑W</vt:lpstr>
      <vt:lpstr>Microsoft YaHei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Nyashuka</cp:lastModifiedBy>
  <cp:revision>41</cp:revision>
  <dcterms:created xsi:type="dcterms:W3CDTF">2019-04-20T01:06:00Z</dcterms:created>
  <dcterms:modified xsi:type="dcterms:W3CDTF">2023-05-11T07:15:16Z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F2485CB846364EE893E272BC20726F37</vt:lpwstr>
  </property>
</Properties>
</file>