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Jacquet" userId="c2f77949-4b89-43bd-a893-45e43f533d3e" providerId="ADAL" clId="{A26090B6-451F-46D4-9519-0592747493C4}"/>
    <pc:docChg chg="undo custSel addSld modSld">
      <pc:chgData name="Pierre Jacquet" userId="c2f77949-4b89-43bd-a893-45e43f533d3e" providerId="ADAL" clId="{A26090B6-451F-46D4-9519-0592747493C4}" dt="2018-12-17T16:29:45.737" v="697" actId="478"/>
      <pc:docMkLst>
        <pc:docMk/>
      </pc:docMkLst>
      <pc:sldChg chg="addSp delSp modSp">
        <pc:chgData name="Pierre Jacquet" userId="c2f77949-4b89-43bd-a893-45e43f533d3e" providerId="ADAL" clId="{A26090B6-451F-46D4-9519-0592747493C4}" dt="2018-12-17T16:29:40.110" v="696" actId="478"/>
        <pc:sldMkLst>
          <pc:docMk/>
          <pc:sldMk cId="1726713811" sldId="256"/>
        </pc:sldMkLst>
        <pc:spChg chg="add mod">
          <ac:chgData name="Pierre Jacquet" userId="c2f77949-4b89-43bd-a893-45e43f533d3e" providerId="ADAL" clId="{A26090B6-451F-46D4-9519-0592747493C4}" dt="2018-12-17T15:19:16.485" v="593" actId="20577"/>
          <ac:spMkLst>
            <pc:docMk/>
            <pc:sldMk cId="1726713811" sldId="256"/>
            <ac:spMk id="2" creationId="{057F9361-63B5-46DB-AB3B-B51FAC64576D}"/>
          </ac:spMkLst>
        </pc:spChg>
        <pc:spChg chg="add mod">
          <ac:chgData name="Pierre Jacquet" userId="c2f77949-4b89-43bd-a893-45e43f533d3e" providerId="ADAL" clId="{A26090B6-451F-46D4-9519-0592747493C4}" dt="2018-12-17T13:30:08.250" v="269" actId="14100"/>
          <ac:spMkLst>
            <pc:docMk/>
            <pc:sldMk cId="1726713811" sldId="256"/>
            <ac:spMk id="3" creationId="{C77D3DB7-34B3-487E-96F1-4B4578D830EC}"/>
          </ac:spMkLst>
        </pc:spChg>
        <pc:spChg chg="mod">
          <ac:chgData name="Pierre Jacquet" userId="c2f77949-4b89-43bd-a893-45e43f533d3e" providerId="ADAL" clId="{A26090B6-451F-46D4-9519-0592747493C4}" dt="2018-12-17T13:46:28.097" v="402" actId="2711"/>
          <ac:spMkLst>
            <pc:docMk/>
            <pc:sldMk cId="1726713811" sldId="256"/>
            <ac:spMk id="8" creationId="{0190E6A2-37B1-4581-9F53-C826E07957E9}"/>
          </ac:spMkLst>
        </pc:spChg>
        <pc:spChg chg="add mod">
          <ac:chgData name="Pierre Jacquet" userId="c2f77949-4b89-43bd-a893-45e43f533d3e" providerId="ADAL" clId="{A26090B6-451F-46D4-9519-0592747493C4}" dt="2018-12-17T14:22:47.940" v="519" actId="113"/>
          <ac:spMkLst>
            <pc:docMk/>
            <pc:sldMk cId="1726713811" sldId="256"/>
            <ac:spMk id="12" creationId="{8FE79ED8-DD95-4F89-A987-113E16FFC8E6}"/>
          </ac:spMkLst>
        </pc:spChg>
        <pc:spChg chg="add mod">
          <ac:chgData name="Pierre Jacquet" userId="c2f77949-4b89-43bd-a893-45e43f533d3e" providerId="ADAL" clId="{A26090B6-451F-46D4-9519-0592747493C4}" dt="2018-12-17T15:21:36.118" v="639" actId="14100"/>
          <ac:spMkLst>
            <pc:docMk/>
            <pc:sldMk cId="1726713811" sldId="256"/>
            <ac:spMk id="14" creationId="{16E5CE45-3CBB-4F0A-95B5-DD7CF589A45E}"/>
          </ac:spMkLst>
        </pc:spChg>
        <pc:spChg chg="mod">
          <ac:chgData name="Pierre Jacquet" userId="c2f77949-4b89-43bd-a893-45e43f533d3e" providerId="ADAL" clId="{A26090B6-451F-46D4-9519-0592747493C4}" dt="2018-12-17T13:44:55.200" v="356" actId="2711"/>
          <ac:spMkLst>
            <pc:docMk/>
            <pc:sldMk cId="1726713811" sldId="256"/>
            <ac:spMk id="20" creationId="{EB304979-96E6-489E-8F35-B9DDB4FD5C91}"/>
          </ac:spMkLst>
        </pc:spChg>
        <pc:spChg chg="mod">
          <ac:chgData name="Pierre Jacquet" userId="c2f77949-4b89-43bd-a893-45e43f533d3e" providerId="ADAL" clId="{A26090B6-451F-46D4-9519-0592747493C4}" dt="2018-12-17T13:44:32.048" v="355" actId="20577"/>
          <ac:spMkLst>
            <pc:docMk/>
            <pc:sldMk cId="1726713811" sldId="256"/>
            <ac:spMk id="26" creationId="{9808824A-7B99-4978-A6C3-A43E24F44F45}"/>
          </ac:spMkLst>
        </pc:spChg>
        <pc:spChg chg="mod">
          <ac:chgData name="Pierre Jacquet" userId="c2f77949-4b89-43bd-a893-45e43f533d3e" providerId="ADAL" clId="{A26090B6-451F-46D4-9519-0592747493C4}" dt="2018-12-17T13:45:21.747" v="359" actId="207"/>
          <ac:spMkLst>
            <pc:docMk/>
            <pc:sldMk cId="1726713811" sldId="256"/>
            <ac:spMk id="32" creationId="{1255482D-29CD-4617-BD94-0C60426573E3}"/>
          </ac:spMkLst>
        </pc:spChg>
        <pc:spChg chg="mod">
          <ac:chgData name="Pierre Jacquet" userId="c2f77949-4b89-43bd-a893-45e43f533d3e" providerId="ADAL" clId="{A26090B6-451F-46D4-9519-0592747493C4}" dt="2018-12-17T13:26:35.212" v="199" actId="1076"/>
          <ac:spMkLst>
            <pc:docMk/>
            <pc:sldMk cId="1726713811" sldId="256"/>
            <ac:spMk id="33" creationId="{FAE2BDB5-1A61-4E61-946F-164588266BFF}"/>
          </ac:spMkLst>
        </pc:spChg>
        <pc:spChg chg="mod">
          <ac:chgData name="Pierre Jacquet" userId="c2f77949-4b89-43bd-a893-45e43f533d3e" providerId="ADAL" clId="{A26090B6-451F-46D4-9519-0592747493C4}" dt="2018-12-17T13:40:20.466" v="321" actId="20577"/>
          <ac:spMkLst>
            <pc:docMk/>
            <pc:sldMk cId="1726713811" sldId="256"/>
            <ac:spMk id="36" creationId="{D3A4A338-940F-4200-B9FE-220BE022DB5F}"/>
          </ac:spMkLst>
        </pc:spChg>
        <pc:spChg chg="mod">
          <ac:chgData name="Pierre Jacquet" userId="c2f77949-4b89-43bd-a893-45e43f533d3e" providerId="ADAL" clId="{A26090B6-451F-46D4-9519-0592747493C4}" dt="2018-12-17T14:19:53.955" v="495" actId="1076"/>
          <ac:spMkLst>
            <pc:docMk/>
            <pc:sldMk cId="1726713811" sldId="256"/>
            <ac:spMk id="43" creationId="{8062D733-3CCC-4F5B-9266-3B9A9FCD2D8B}"/>
          </ac:spMkLst>
        </pc:spChg>
        <pc:spChg chg="mod">
          <ac:chgData name="Pierre Jacquet" userId="c2f77949-4b89-43bd-a893-45e43f533d3e" providerId="ADAL" clId="{A26090B6-451F-46D4-9519-0592747493C4}" dt="2018-12-17T14:19:48.851" v="493" actId="1076"/>
          <ac:spMkLst>
            <pc:docMk/>
            <pc:sldMk cId="1726713811" sldId="256"/>
            <ac:spMk id="44" creationId="{438D4E76-ED8A-49FA-A105-BC5D1EA717F2}"/>
          </ac:spMkLst>
        </pc:spChg>
        <pc:spChg chg="mod">
          <ac:chgData name="Pierre Jacquet" userId="c2f77949-4b89-43bd-a893-45e43f533d3e" providerId="ADAL" clId="{A26090B6-451F-46D4-9519-0592747493C4}" dt="2018-12-17T14:19:45.982" v="492" actId="1076"/>
          <ac:spMkLst>
            <pc:docMk/>
            <pc:sldMk cId="1726713811" sldId="256"/>
            <ac:spMk id="45" creationId="{FAAD5714-79FC-4DE9-BB22-E5DDC9F1A141}"/>
          </ac:spMkLst>
        </pc:spChg>
        <pc:spChg chg="add mod">
          <ac:chgData name="Pierre Jacquet" userId="c2f77949-4b89-43bd-a893-45e43f533d3e" providerId="ADAL" clId="{A26090B6-451F-46D4-9519-0592747493C4}" dt="2018-12-17T14:25:25.265" v="555" actId="122"/>
          <ac:spMkLst>
            <pc:docMk/>
            <pc:sldMk cId="1726713811" sldId="256"/>
            <ac:spMk id="46" creationId="{4FF7706D-6C6E-480A-8B4E-ED4ADCF392EC}"/>
          </ac:spMkLst>
        </pc:spChg>
        <pc:spChg chg="mod">
          <ac:chgData name="Pierre Jacquet" userId="c2f77949-4b89-43bd-a893-45e43f533d3e" providerId="ADAL" clId="{A26090B6-451F-46D4-9519-0592747493C4}" dt="2018-12-17T14:18:18.079" v="477" actId="1076"/>
          <ac:spMkLst>
            <pc:docMk/>
            <pc:sldMk cId="1726713811" sldId="256"/>
            <ac:spMk id="50" creationId="{C93CD018-964A-49AA-9D88-489AA1B9B589}"/>
          </ac:spMkLst>
        </pc:spChg>
        <pc:spChg chg="mod">
          <ac:chgData name="Pierre Jacquet" userId="c2f77949-4b89-43bd-a893-45e43f533d3e" providerId="ADAL" clId="{A26090B6-451F-46D4-9519-0592747493C4}" dt="2018-12-17T14:23:17.554" v="525" actId="14100"/>
          <ac:spMkLst>
            <pc:docMk/>
            <pc:sldMk cId="1726713811" sldId="256"/>
            <ac:spMk id="51" creationId="{4F93248A-72DF-47A2-9C61-23D120BFED72}"/>
          </ac:spMkLst>
        </pc:spChg>
        <pc:spChg chg="mod">
          <ac:chgData name="Pierre Jacquet" userId="c2f77949-4b89-43bd-a893-45e43f533d3e" providerId="ADAL" clId="{A26090B6-451F-46D4-9519-0592747493C4}" dt="2018-12-17T13:26:22.187" v="194" actId="14100"/>
          <ac:spMkLst>
            <pc:docMk/>
            <pc:sldMk cId="1726713811" sldId="256"/>
            <ac:spMk id="52" creationId="{F9598A20-30DA-4122-9A57-156B2BEFFD76}"/>
          </ac:spMkLst>
        </pc:spChg>
        <pc:spChg chg="mod">
          <ac:chgData name="Pierre Jacquet" userId="c2f77949-4b89-43bd-a893-45e43f533d3e" providerId="ADAL" clId="{A26090B6-451F-46D4-9519-0592747493C4}" dt="2018-12-17T14:23:25.830" v="528" actId="14100"/>
          <ac:spMkLst>
            <pc:docMk/>
            <pc:sldMk cId="1726713811" sldId="256"/>
            <ac:spMk id="53" creationId="{CBF46134-CC1B-40A6-957C-10F7D3A71611}"/>
          </ac:spMkLst>
        </pc:spChg>
        <pc:spChg chg="mod">
          <ac:chgData name="Pierre Jacquet" userId="c2f77949-4b89-43bd-a893-45e43f533d3e" providerId="ADAL" clId="{A26090B6-451F-46D4-9519-0592747493C4}" dt="2018-12-17T13:54:54.321" v="471" actId="1076"/>
          <ac:spMkLst>
            <pc:docMk/>
            <pc:sldMk cId="1726713811" sldId="256"/>
            <ac:spMk id="55" creationId="{08EF277C-8CA3-43DA-856B-9279E4997C44}"/>
          </ac:spMkLst>
        </pc:spChg>
        <pc:spChg chg="mod">
          <ac:chgData name="Pierre Jacquet" userId="c2f77949-4b89-43bd-a893-45e43f533d3e" providerId="ADAL" clId="{A26090B6-451F-46D4-9519-0592747493C4}" dt="2018-12-17T14:24:04.415" v="536" actId="14100"/>
          <ac:spMkLst>
            <pc:docMk/>
            <pc:sldMk cId="1726713811" sldId="256"/>
            <ac:spMk id="56" creationId="{08663C59-58A9-4DB2-8BC9-59AB3938CE10}"/>
          </ac:spMkLst>
        </pc:spChg>
        <pc:spChg chg="del">
          <ac:chgData name="Pierre Jacquet" userId="c2f77949-4b89-43bd-a893-45e43f533d3e" providerId="ADAL" clId="{A26090B6-451F-46D4-9519-0592747493C4}" dt="2018-12-17T13:13:40.238" v="41" actId="478"/>
          <ac:spMkLst>
            <pc:docMk/>
            <pc:sldMk cId="1726713811" sldId="256"/>
            <ac:spMk id="67" creationId="{D2B9502D-3940-414E-A9E1-DFEFE57D1BE7}"/>
          </ac:spMkLst>
        </pc:spChg>
        <pc:spChg chg="add mod">
          <ac:chgData name="Pierre Jacquet" userId="c2f77949-4b89-43bd-a893-45e43f533d3e" providerId="ADAL" clId="{A26090B6-451F-46D4-9519-0592747493C4}" dt="2018-12-17T14:23:11.189" v="524" actId="14100"/>
          <ac:spMkLst>
            <pc:docMk/>
            <pc:sldMk cId="1726713811" sldId="256"/>
            <ac:spMk id="68" creationId="{5270721A-F574-4D1E-907A-3DEFAA64EC19}"/>
          </ac:spMkLst>
        </pc:spChg>
        <pc:spChg chg="add mod">
          <ac:chgData name="Pierre Jacquet" userId="c2f77949-4b89-43bd-a893-45e43f533d3e" providerId="ADAL" clId="{A26090B6-451F-46D4-9519-0592747493C4}" dt="2018-12-17T13:27:01.460" v="204" actId="1076"/>
          <ac:spMkLst>
            <pc:docMk/>
            <pc:sldMk cId="1726713811" sldId="256"/>
            <ac:spMk id="69" creationId="{214DC26F-8AFB-44BD-A252-E794290D0D64}"/>
          </ac:spMkLst>
        </pc:spChg>
        <pc:spChg chg="add mod">
          <ac:chgData name="Pierre Jacquet" userId="c2f77949-4b89-43bd-a893-45e43f533d3e" providerId="ADAL" clId="{A26090B6-451F-46D4-9519-0592747493C4}" dt="2018-12-17T13:41:55.516" v="328" actId="14100"/>
          <ac:spMkLst>
            <pc:docMk/>
            <pc:sldMk cId="1726713811" sldId="256"/>
            <ac:spMk id="70" creationId="{AC7B2B80-8448-467D-AB70-1CF7552DA4AF}"/>
          </ac:spMkLst>
        </pc:spChg>
        <pc:spChg chg="add mod">
          <ac:chgData name="Pierre Jacquet" userId="c2f77949-4b89-43bd-a893-45e43f533d3e" providerId="ADAL" clId="{A26090B6-451F-46D4-9519-0592747493C4}" dt="2018-12-17T13:36:46.287" v="283" actId="14100"/>
          <ac:spMkLst>
            <pc:docMk/>
            <pc:sldMk cId="1726713811" sldId="256"/>
            <ac:spMk id="71" creationId="{FC86581F-DC2B-43BC-9078-8BC09863609D}"/>
          </ac:spMkLst>
        </pc:spChg>
        <pc:spChg chg="add mod">
          <ac:chgData name="Pierre Jacquet" userId="c2f77949-4b89-43bd-a893-45e43f533d3e" providerId="ADAL" clId="{A26090B6-451F-46D4-9519-0592747493C4}" dt="2018-12-17T13:37:31.480" v="295" actId="14100"/>
          <ac:spMkLst>
            <pc:docMk/>
            <pc:sldMk cId="1726713811" sldId="256"/>
            <ac:spMk id="72" creationId="{813A7DF1-E467-4D87-9FA0-1AD571C101B3}"/>
          </ac:spMkLst>
        </pc:spChg>
        <pc:spChg chg="add del">
          <ac:chgData name="Pierre Jacquet" userId="c2f77949-4b89-43bd-a893-45e43f533d3e" providerId="ADAL" clId="{A26090B6-451F-46D4-9519-0592747493C4}" dt="2018-12-17T13:38:48.801" v="310" actId="14100"/>
          <ac:spMkLst>
            <pc:docMk/>
            <pc:sldMk cId="1726713811" sldId="256"/>
            <ac:spMk id="73" creationId="{B870D242-1557-42A5-A424-014D81DA55A7}"/>
          </ac:spMkLst>
        </pc:spChg>
        <pc:spChg chg="mod">
          <ac:chgData name="Pierre Jacquet" userId="c2f77949-4b89-43bd-a893-45e43f533d3e" providerId="ADAL" clId="{A26090B6-451F-46D4-9519-0592747493C4}" dt="2018-12-17T13:52:51.959" v="450" actId="20577"/>
          <ac:spMkLst>
            <pc:docMk/>
            <pc:sldMk cId="1726713811" sldId="256"/>
            <ac:spMk id="76" creationId="{F940DE9A-3EDF-4508-A5E5-19E075352EDE}"/>
          </ac:spMkLst>
        </pc:spChg>
        <pc:spChg chg="mod">
          <ac:chgData name="Pierre Jacquet" userId="c2f77949-4b89-43bd-a893-45e43f533d3e" providerId="ADAL" clId="{A26090B6-451F-46D4-9519-0592747493C4}" dt="2018-12-17T13:53:07.917" v="454" actId="1076"/>
          <ac:spMkLst>
            <pc:docMk/>
            <pc:sldMk cId="1726713811" sldId="256"/>
            <ac:spMk id="77" creationId="{335C2008-F84F-4085-B5F4-04271C6E746D}"/>
          </ac:spMkLst>
        </pc:spChg>
        <pc:spChg chg="mod">
          <ac:chgData name="Pierre Jacquet" userId="c2f77949-4b89-43bd-a893-45e43f533d3e" providerId="ADAL" clId="{A26090B6-451F-46D4-9519-0592747493C4}" dt="2018-12-17T15:26:56.459" v="651" actId="1076"/>
          <ac:spMkLst>
            <pc:docMk/>
            <pc:sldMk cId="1726713811" sldId="256"/>
            <ac:spMk id="84" creationId="{3684C861-3833-4710-A054-B945FD95941F}"/>
          </ac:spMkLst>
        </pc:spChg>
        <pc:spChg chg="mod">
          <ac:chgData name="Pierre Jacquet" userId="c2f77949-4b89-43bd-a893-45e43f533d3e" providerId="ADAL" clId="{A26090B6-451F-46D4-9519-0592747493C4}" dt="2018-12-17T15:26:50.206" v="649" actId="20577"/>
          <ac:spMkLst>
            <pc:docMk/>
            <pc:sldMk cId="1726713811" sldId="256"/>
            <ac:spMk id="87" creationId="{9783D138-D064-4C99-ACB1-6C0EF226BBF0}"/>
          </ac:spMkLst>
        </pc:spChg>
        <pc:spChg chg="mod">
          <ac:chgData name="Pierre Jacquet" userId="c2f77949-4b89-43bd-a893-45e43f533d3e" providerId="ADAL" clId="{A26090B6-451F-46D4-9519-0592747493C4}" dt="2018-12-17T15:32:01.365" v="679" actId="1076"/>
          <ac:spMkLst>
            <pc:docMk/>
            <pc:sldMk cId="1726713811" sldId="256"/>
            <ac:spMk id="99" creationId="{F0F96B09-E2C9-4336-8DB6-E3719CEE72FC}"/>
          </ac:spMkLst>
        </pc:spChg>
        <pc:grpChg chg="mod">
          <ac:chgData name="Pierre Jacquet" userId="c2f77949-4b89-43bd-a893-45e43f533d3e" providerId="ADAL" clId="{A26090B6-451F-46D4-9519-0592747493C4}" dt="2018-12-17T14:23:20.331" v="526" actId="14100"/>
          <ac:grpSpMkLst>
            <pc:docMk/>
            <pc:sldMk cId="1726713811" sldId="256"/>
            <ac:grpSpMk id="4" creationId="{94C809F3-A48C-47E1-B899-24462098F7AB}"/>
          </ac:grpSpMkLst>
        </pc:grpChg>
        <pc:grpChg chg="mod">
          <ac:chgData name="Pierre Jacquet" userId="c2f77949-4b89-43bd-a893-45e43f533d3e" providerId="ADAL" clId="{A26090B6-451F-46D4-9519-0592747493C4}" dt="2018-12-17T13:38:20.518" v="300" actId="1076"/>
          <ac:grpSpMkLst>
            <pc:docMk/>
            <pc:sldMk cId="1726713811" sldId="256"/>
            <ac:grpSpMk id="16" creationId="{8CAE79BC-07D3-460A-BE3E-E19DF193DD06}"/>
          </ac:grpSpMkLst>
        </pc:grpChg>
        <pc:grpChg chg="mod">
          <ac:chgData name="Pierre Jacquet" userId="c2f77949-4b89-43bd-a893-45e43f533d3e" providerId="ADAL" clId="{A26090B6-451F-46D4-9519-0592747493C4}" dt="2018-12-17T13:49:21.825" v="433" actId="1076"/>
          <ac:grpSpMkLst>
            <pc:docMk/>
            <pc:sldMk cId="1726713811" sldId="256"/>
            <ac:grpSpMk id="22" creationId="{6D06CAD5-9D5E-4A62-BF59-6A1F2F310F60}"/>
          </ac:grpSpMkLst>
        </pc:grpChg>
        <pc:grpChg chg="mod">
          <ac:chgData name="Pierre Jacquet" userId="c2f77949-4b89-43bd-a893-45e43f533d3e" providerId="ADAL" clId="{A26090B6-451F-46D4-9519-0592747493C4}" dt="2018-12-17T15:22:47.423" v="641" actId="1076"/>
          <ac:grpSpMkLst>
            <pc:docMk/>
            <pc:sldMk cId="1726713811" sldId="256"/>
            <ac:grpSpMk id="28" creationId="{AB513638-E661-4471-88E2-41ED4C6C5CF3}"/>
          </ac:grpSpMkLst>
        </pc:grpChg>
        <pc:grpChg chg="mod">
          <ac:chgData name="Pierre Jacquet" userId="c2f77949-4b89-43bd-a893-45e43f533d3e" providerId="ADAL" clId="{A26090B6-451F-46D4-9519-0592747493C4}" dt="2018-12-17T14:18:04.807" v="475" actId="1076"/>
          <ac:grpSpMkLst>
            <pc:docMk/>
            <pc:sldMk cId="1726713811" sldId="256"/>
            <ac:grpSpMk id="34" creationId="{96490D42-1A3B-47C3-A940-D0D874E8B232}"/>
          </ac:grpSpMkLst>
        </pc:grpChg>
        <pc:grpChg chg="mod">
          <ac:chgData name="Pierre Jacquet" userId="c2f77949-4b89-43bd-a893-45e43f533d3e" providerId="ADAL" clId="{A26090B6-451F-46D4-9519-0592747493C4}" dt="2018-12-17T13:53:38.652" v="461" actId="1076"/>
          <ac:grpSpMkLst>
            <pc:docMk/>
            <pc:sldMk cId="1726713811" sldId="256"/>
            <ac:grpSpMk id="38" creationId="{C085C1FC-E840-4EE0-A272-BD3F704EECE3}"/>
          </ac:grpSpMkLst>
        </pc:grpChg>
        <pc:grpChg chg="mod">
          <ac:chgData name="Pierre Jacquet" userId="c2f77949-4b89-43bd-a893-45e43f533d3e" providerId="ADAL" clId="{A26090B6-451F-46D4-9519-0592747493C4}" dt="2018-12-17T14:19:59.139" v="496" actId="1076"/>
          <ac:grpSpMkLst>
            <pc:docMk/>
            <pc:sldMk cId="1726713811" sldId="256"/>
            <ac:grpSpMk id="42" creationId="{C4F70A72-3143-4291-8DC5-2798EE967D06}"/>
          </ac:grpSpMkLst>
        </pc:grpChg>
        <pc:grpChg chg="del">
          <ac:chgData name="Pierre Jacquet" userId="c2f77949-4b89-43bd-a893-45e43f533d3e" providerId="ADAL" clId="{A26090B6-451F-46D4-9519-0592747493C4}" dt="2018-12-17T13:13:32.293" v="39" actId="478"/>
          <ac:grpSpMkLst>
            <pc:docMk/>
            <pc:sldMk cId="1726713811" sldId="256"/>
            <ac:grpSpMk id="57" creationId="{CD670E04-0CC0-4874-9A5B-552997937B24}"/>
          </ac:grpSpMkLst>
        </pc:grpChg>
        <pc:grpChg chg="del mod">
          <ac:chgData name="Pierre Jacquet" userId="c2f77949-4b89-43bd-a893-45e43f533d3e" providerId="ADAL" clId="{A26090B6-451F-46D4-9519-0592747493C4}" dt="2018-12-17T13:48:24.119" v="431" actId="478"/>
          <ac:grpSpMkLst>
            <pc:docMk/>
            <pc:sldMk cId="1726713811" sldId="256"/>
            <ac:grpSpMk id="61" creationId="{E8CF5E1D-1114-49F4-A088-FE2BB4530CE4}"/>
          </ac:grpSpMkLst>
        </pc:grpChg>
        <pc:grpChg chg="add mod ord">
          <ac:chgData name="Pierre Jacquet" userId="c2f77949-4b89-43bd-a893-45e43f533d3e" providerId="ADAL" clId="{A26090B6-451F-46D4-9519-0592747493C4}" dt="2018-12-17T14:18:07.433" v="476" actId="1076"/>
          <ac:grpSpMkLst>
            <pc:docMk/>
            <pc:sldMk cId="1726713811" sldId="256"/>
            <ac:grpSpMk id="74" creationId="{4B9787C7-F94F-46EF-BD59-51BEF28A9304}"/>
          </ac:grpSpMkLst>
        </pc:grpChg>
        <pc:grpChg chg="add mod ord">
          <ac:chgData name="Pierre Jacquet" userId="c2f77949-4b89-43bd-a893-45e43f533d3e" providerId="ADAL" clId="{A26090B6-451F-46D4-9519-0592747493C4}" dt="2018-12-17T13:53:53.397" v="464" actId="1076"/>
          <ac:grpSpMkLst>
            <pc:docMk/>
            <pc:sldMk cId="1726713811" sldId="256"/>
            <ac:grpSpMk id="78" creationId="{14BB962C-4371-4313-A125-E18BCB063F1C}"/>
          </ac:grpSpMkLst>
        </pc:grpChg>
        <pc:grpChg chg="add del mod">
          <ac:chgData name="Pierre Jacquet" userId="c2f77949-4b89-43bd-a893-45e43f533d3e" providerId="ADAL" clId="{A26090B6-451F-46D4-9519-0592747493C4}" dt="2018-12-17T16:29:40.110" v="696" actId="478"/>
          <ac:grpSpMkLst>
            <pc:docMk/>
            <pc:sldMk cId="1726713811" sldId="256"/>
            <ac:grpSpMk id="83" creationId="{9770ECD4-43BF-442C-BF12-7F58CBCC70E8}"/>
          </ac:grpSpMkLst>
        </pc:grpChg>
        <pc:grpChg chg="add del mod">
          <ac:chgData name="Pierre Jacquet" userId="c2f77949-4b89-43bd-a893-45e43f533d3e" providerId="ADAL" clId="{A26090B6-451F-46D4-9519-0592747493C4}" dt="2018-12-17T16:29:37.961" v="695" actId="478"/>
          <ac:grpSpMkLst>
            <pc:docMk/>
            <pc:sldMk cId="1726713811" sldId="256"/>
            <ac:grpSpMk id="89" creationId="{2824AF7E-8D04-4EEC-BA88-04B0181AA22B}"/>
          </ac:grpSpMkLst>
        </pc:grpChg>
        <pc:grpChg chg="add mod">
          <ac:chgData name="Pierre Jacquet" userId="c2f77949-4b89-43bd-a893-45e43f533d3e" providerId="ADAL" clId="{A26090B6-451F-46D4-9519-0592747493C4}" dt="2018-12-17T15:32:12.238" v="682" actId="1076"/>
          <ac:grpSpMkLst>
            <pc:docMk/>
            <pc:sldMk cId="1726713811" sldId="256"/>
            <ac:grpSpMk id="95" creationId="{9591C411-E23D-4B56-B425-EA44AE267E95}"/>
          </ac:grpSpMkLst>
        </pc:grpChg>
        <pc:grpChg chg="add mod">
          <ac:chgData name="Pierre Jacquet" userId="c2f77949-4b89-43bd-a893-45e43f533d3e" providerId="ADAL" clId="{A26090B6-451F-46D4-9519-0592747493C4}" dt="2018-12-17T15:32:39.590" v="688" actId="14100"/>
          <ac:grpSpMkLst>
            <pc:docMk/>
            <pc:sldMk cId="1726713811" sldId="256"/>
            <ac:grpSpMk id="101" creationId="{46D5267F-8748-43D7-8208-6EECD11AE211}"/>
          </ac:grpSpMkLst>
        </pc:grpChg>
        <pc:cxnChg chg="add mod">
          <ac:chgData name="Pierre Jacquet" userId="c2f77949-4b89-43bd-a893-45e43f533d3e" providerId="ADAL" clId="{A26090B6-451F-46D4-9519-0592747493C4}" dt="2018-12-17T14:21:23.267" v="500" actId="1076"/>
          <ac:cxnSpMkLst>
            <pc:docMk/>
            <pc:sldMk cId="1726713811" sldId="256"/>
            <ac:cxnSpMk id="11" creationId="{9D90D0B9-820C-4F33-822E-D65C24890981}"/>
          </ac:cxnSpMkLst>
        </pc:cxnChg>
        <pc:cxnChg chg="add mod">
          <ac:chgData name="Pierre Jacquet" userId="c2f77949-4b89-43bd-a893-45e43f533d3e" providerId="ADAL" clId="{A26090B6-451F-46D4-9519-0592747493C4}" dt="2018-12-17T14:23:59.495" v="535" actId="1076"/>
          <ac:cxnSpMkLst>
            <pc:docMk/>
            <pc:sldMk cId="1726713811" sldId="256"/>
            <ac:cxnSpMk id="82" creationId="{C90705B7-2834-4093-ACBF-5CA813D04840}"/>
          </ac:cxnSpMkLst>
        </pc:cxnChg>
      </pc:sldChg>
      <pc:sldChg chg="addSp delSp modSp add">
        <pc:chgData name="Pierre Jacquet" userId="c2f77949-4b89-43bd-a893-45e43f533d3e" providerId="ADAL" clId="{A26090B6-451F-46D4-9519-0592747493C4}" dt="2018-12-17T16:29:45.737" v="697" actId="478"/>
        <pc:sldMkLst>
          <pc:docMk/>
          <pc:sldMk cId="1218696535" sldId="257"/>
        </pc:sldMkLst>
        <pc:spChg chg="del">
          <ac:chgData name="Pierre Jacquet" userId="c2f77949-4b89-43bd-a893-45e43f533d3e" providerId="ADAL" clId="{A26090B6-451F-46D4-9519-0592747493C4}" dt="2018-12-17T11:56:05.640" v="3" actId="478"/>
          <ac:spMkLst>
            <pc:docMk/>
            <pc:sldMk cId="1218696535" sldId="257"/>
            <ac:spMk id="2" creationId="{52FF563E-AF74-41BE-8A5F-2ABA88DF1ECB}"/>
          </ac:spMkLst>
        </pc:spChg>
        <pc:spChg chg="del">
          <ac:chgData name="Pierre Jacquet" userId="c2f77949-4b89-43bd-a893-45e43f533d3e" providerId="ADAL" clId="{A26090B6-451F-46D4-9519-0592747493C4}" dt="2018-12-17T11:56:03.271" v="2" actId="478"/>
          <ac:spMkLst>
            <pc:docMk/>
            <pc:sldMk cId="1218696535" sldId="257"/>
            <ac:spMk id="3" creationId="{71B60EA1-E074-4F52-8E63-9BE4CA1628DC}"/>
          </ac:spMkLst>
        </pc:spChg>
        <pc:spChg chg="add del mod">
          <ac:chgData name="Pierre Jacquet" userId="c2f77949-4b89-43bd-a893-45e43f533d3e" providerId="ADAL" clId="{A26090B6-451F-46D4-9519-0592747493C4}" dt="2018-12-17T15:18:38.032" v="557" actId="478"/>
          <ac:spMkLst>
            <pc:docMk/>
            <pc:sldMk cId="1218696535" sldId="257"/>
            <ac:spMk id="4" creationId="{93A6B1BA-AEA8-4F4F-BD4C-E3C495CB7D3D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0" creationId="{C00CE18C-9ECA-403C-B345-F3ECBC60E20B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1" creationId="{01E8C07E-376C-4C75-9026-27DBB865DE77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2" creationId="{65D66996-3BD4-4774-AB09-C5436B511E20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3" creationId="{81475BAA-4202-4520-A773-3E9F4A43B4C3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4" creationId="{6F10FFAA-126E-4D29-A00C-B8EDD960AACD}"/>
          </ac:spMkLst>
        </pc:spChg>
        <pc:spChg chg="add mod">
          <ac:chgData name="Pierre Jacquet" userId="c2f77949-4b89-43bd-a893-45e43f533d3e" providerId="ADAL" clId="{A26090B6-451F-46D4-9519-0592747493C4}" dt="2018-12-17T15:19:34.143" v="619" actId="20577"/>
          <ac:spMkLst>
            <pc:docMk/>
            <pc:sldMk cId="1218696535" sldId="257"/>
            <ac:spMk id="35" creationId="{787994B9-B932-4F0A-AC75-5D17EEFD5249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6" creationId="{C5E64C1A-7D04-4276-98ED-1C817BE7A723}"/>
          </ac:spMkLst>
        </pc:spChg>
        <pc:spChg chg="add">
          <ac:chgData name="Pierre Jacquet" userId="c2f77949-4b89-43bd-a893-45e43f533d3e" providerId="ADAL" clId="{A26090B6-451F-46D4-9519-0592747493C4}" dt="2018-12-17T15:18:39.190" v="558" actId="14100"/>
          <ac:spMkLst>
            <pc:docMk/>
            <pc:sldMk cId="1218696535" sldId="257"/>
            <ac:spMk id="38" creationId="{5465F26C-2EB0-4DB1-8C90-E62FD541AD18}"/>
          </ac:spMkLst>
        </pc:spChg>
        <pc:spChg chg="mod">
          <ac:chgData name="Pierre Jacquet" userId="c2f77949-4b89-43bd-a893-45e43f533d3e" providerId="ADAL" clId="{A26090B6-451F-46D4-9519-0592747493C4}" dt="2018-12-17T15:27:39.693" v="660" actId="1076"/>
          <ac:spMkLst>
            <pc:docMk/>
            <pc:sldMk cId="1218696535" sldId="257"/>
            <ac:spMk id="40" creationId="{C9282F25-3506-4805-BA40-2ECDBE465537}"/>
          </ac:spMkLst>
        </pc:spChg>
        <pc:grpChg chg="add">
          <ac:chgData name="Pierre Jacquet" userId="c2f77949-4b89-43bd-a893-45e43f533d3e" providerId="ADAL" clId="{A26090B6-451F-46D4-9519-0592747493C4}" dt="2018-12-17T15:18:39.190" v="558" actId="14100"/>
          <ac:grpSpMkLst>
            <pc:docMk/>
            <pc:sldMk cId="1218696535" sldId="257"/>
            <ac:grpSpMk id="5" creationId="{61C931F8-9D06-4E21-A7AF-41241330F81A}"/>
          </ac:grpSpMkLst>
        </pc:grpChg>
        <pc:grpChg chg="add">
          <ac:chgData name="Pierre Jacquet" userId="c2f77949-4b89-43bd-a893-45e43f533d3e" providerId="ADAL" clId="{A26090B6-451F-46D4-9519-0592747493C4}" dt="2018-12-17T15:18:39.190" v="558" actId="14100"/>
          <ac:grpSpMkLst>
            <pc:docMk/>
            <pc:sldMk cId="1218696535" sldId="257"/>
            <ac:grpSpMk id="10" creationId="{4FE96D5A-669A-4FB0-9ED9-A4266EE6071A}"/>
          </ac:grpSpMkLst>
        </pc:grpChg>
        <pc:grpChg chg="add">
          <ac:chgData name="Pierre Jacquet" userId="c2f77949-4b89-43bd-a893-45e43f533d3e" providerId="ADAL" clId="{A26090B6-451F-46D4-9519-0592747493C4}" dt="2018-12-17T15:18:39.190" v="558" actId="14100"/>
          <ac:grpSpMkLst>
            <pc:docMk/>
            <pc:sldMk cId="1218696535" sldId="257"/>
            <ac:grpSpMk id="16" creationId="{CA6E8BD7-7B6D-4F46-A093-0BAF85487578}"/>
          </ac:grpSpMkLst>
        </pc:grpChg>
        <pc:grpChg chg="add">
          <ac:chgData name="Pierre Jacquet" userId="c2f77949-4b89-43bd-a893-45e43f533d3e" providerId="ADAL" clId="{A26090B6-451F-46D4-9519-0592747493C4}" dt="2018-12-17T15:18:39.190" v="558" actId="14100"/>
          <ac:grpSpMkLst>
            <pc:docMk/>
            <pc:sldMk cId="1218696535" sldId="257"/>
            <ac:grpSpMk id="22" creationId="{B8EB8041-2819-4BD4-BA2F-9AE0D8A6CDCF}"/>
          </ac:grpSpMkLst>
        </pc:grpChg>
        <pc:grpChg chg="add">
          <ac:chgData name="Pierre Jacquet" userId="c2f77949-4b89-43bd-a893-45e43f533d3e" providerId="ADAL" clId="{A26090B6-451F-46D4-9519-0592747493C4}" dt="2018-12-17T15:18:39.190" v="558" actId="14100"/>
          <ac:grpSpMkLst>
            <pc:docMk/>
            <pc:sldMk cId="1218696535" sldId="257"/>
            <ac:grpSpMk id="26" creationId="{BD7BC33D-B440-4870-9BEC-8D11FDEF8456}"/>
          </ac:grpSpMkLst>
        </pc:grpChg>
        <pc:grpChg chg="add mod">
          <ac:chgData name="Pierre Jacquet" userId="c2f77949-4b89-43bd-a893-45e43f533d3e" providerId="ADAL" clId="{A26090B6-451F-46D4-9519-0592747493C4}" dt="2018-12-17T15:27:49.896" v="662" actId="14100"/>
          <ac:grpSpMkLst>
            <pc:docMk/>
            <pc:sldMk cId="1218696535" sldId="257"/>
            <ac:grpSpMk id="39" creationId="{09BF14A4-8341-4C4D-BA20-1486B5D14924}"/>
          </ac:grpSpMkLst>
        </pc:grpChg>
        <pc:grpChg chg="add del mod">
          <ac:chgData name="Pierre Jacquet" userId="c2f77949-4b89-43bd-a893-45e43f533d3e" providerId="ADAL" clId="{A26090B6-451F-46D4-9519-0592747493C4}" dt="2018-12-17T16:29:45.737" v="697" actId="478"/>
          <ac:grpSpMkLst>
            <pc:docMk/>
            <pc:sldMk cId="1218696535" sldId="257"/>
            <ac:grpSpMk id="45" creationId="{5E64731E-E469-473B-94A1-B286108E9CE0}"/>
          </ac:grpSpMkLst>
        </pc:grpChg>
        <pc:picChg chg="add del">
          <ac:chgData name="Pierre Jacquet" userId="c2f77949-4b89-43bd-a893-45e43f533d3e" providerId="ADAL" clId="{A26090B6-451F-46D4-9519-0592747493C4}" dt="2018-12-17T11:58:23.665" v="9" actId="478"/>
          <ac:picMkLst>
            <pc:docMk/>
            <pc:sldMk cId="1218696535" sldId="257"/>
            <ac:picMk id="5" creationId="{FCBB69FD-E50E-4D80-B18D-D7B18D8458D2}"/>
          </ac:picMkLst>
        </pc:picChg>
        <pc:picChg chg="add del mod modCrop">
          <ac:chgData name="Pierre Jacquet" userId="c2f77949-4b89-43bd-a893-45e43f533d3e" providerId="ADAL" clId="{A26090B6-451F-46D4-9519-0592747493C4}" dt="2018-12-17T15:18:35.699" v="556" actId="478"/>
          <ac:picMkLst>
            <pc:docMk/>
            <pc:sldMk cId="1218696535" sldId="257"/>
            <ac:picMk id="6" creationId="{031C40ED-AA45-46C4-B856-A5E1ACE5E523}"/>
          </ac:picMkLst>
        </pc:picChg>
        <pc:cxnChg chg="add">
          <ac:chgData name="Pierre Jacquet" userId="c2f77949-4b89-43bd-a893-45e43f533d3e" providerId="ADAL" clId="{A26090B6-451F-46D4-9519-0592747493C4}" dt="2018-12-17T15:18:39.190" v="558" actId="14100"/>
          <ac:cxnSpMkLst>
            <pc:docMk/>
            <pc:sldMk cId="1218696535" sldId="257"/>
            <ac:cxnSpMk id="37" creationId="{5BC5F67F-41A8-43A9-9216-C0D9263D91F0}"/>
          </ac:cxnSpMkLst>
        </pc:cxnChg>
      </pc:sldChg>
    </pc:docChg>
  </pc:docChgLst>
  <pc:docChgLst>
    <pc:chgData name="Aguesse Justin" userId="S::justin.aguesse@etu.u-pec.fr::e3ad7338-faf5-4152-a304-c802eb5c7c5d" providerId="AD" clId="Web-{F359ECDF-5070-4DB5-9EA4-1F564DB046A7}"/>
    <pc:docChg chg="modSld">
      <pc:chgData name="Aguesse Justin" userId="S::justin.aguesse@etu.u-pec.fr::e3ad7338-faf5-4152-a304-c802eb5c7c5d" providerId="AD" clId="Web-{F359ECDF-5070-4DB5-9EA4-1F564DB046A7}" dt="2019-05-14T09:43:45.002" v="220" actId="20577"/>
      <pc:docMkLst>
        <pc:docMk/>
      </pc:docMkLst>
      <pc:sldChg chg="addSp modSp">
        <pc:chgData name="Aguesse Justin" userId="S::justin.aguesse@etu.u-pec.fr::e3ad7338-faf5-4152-a304-c802eb5c7c5d" providerId="AD" clId="Web-{F359ECDF-5070-4DB5-9EA4-1F564DB046A7}" dt="2019-05-14T09:43:43.862" v="218" actId="20577"/>
        <pc:sldMkLst>
          <pc:docMk/>
          <pc:sldMk cId="1726713811" sldId="256"/>
        </pc:sldMkLst>
        <pc:spChg chg="add mod">
          <ac:chgData name="Aguesse Justin" userId="S::justin.aguesse@etu.u-pec.fr::e3ad7338-faf5-4152-a304-c802eb5c7c5d" providerId="AD" clId="Web-{F359ECDF-5070-4DB5-9EA4-1F564DB046A7}" dt="2019-05-14T09:40:09.669" v="161" actId="20577"/>
          <ac:spMkLst>
            <pc:docMk/>
            <pc:sldMk cId="1726713811" sldId="256"/>
            <ac:spMk id="10" creationId="{D3EDD471-A1C5-4389-83F7-67BD68459049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8:35.026" v="144" actId="1076"/>
          <ac:spMkLst>
            <pc:docMk/>
            <pc:sldMk cId="1726713811" sldId="256"/>
            <ac:spMk id="12" creationId="{8FE79ED8-DD95-4F89-A987-113E16FFC8E6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43:26.689" v="207" actId="20577"/>
          <ac:spMkLst>
            <pc:docMk/>
            <pc:sldMk cId="1726713811" sldId="256"/>
            <ac:spMk id="13" creationId="{A9306375-7D03-4428-BB9B-81CA201C3ECA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8:44.042" v="146" actId="1076"/>
          <ac:spMkLst>
            <pc:docMk/>
            <pc:sldMk cId="1726713811" sldId="256"/>
            <ac:spMk id="14" creationId="{16E5CE45-3CBB-4F0A-95B5-DD7CF589A45E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9:09.136" v="151" actId="1076"/>
          <ac:spMkLst>
            <pc:docMk/>
            <pc:sldMk cId="1726713811" sldId="256"/>
            <ac:spMk id="46" creationId="{4FF7706D-6C6E-480A-8B4E-ED4ADCF392EC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8:17.963" v="132" actId="1076"/>
          <ac:spMkLst>
            <pc:docMk/>
            <pc:sldMk cId="1726713811" sldId="256"/>
            <ac:spMk id="51" creationId="{4F93248A-72DF-47A2-9C61-23D120BFED72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8:17.979" v="133" actId="1076"/>
          <ac:spMkLst>
            <pc:docMk/>
            <pc:sldMk cId="1726713811" sldId="256"/>
            <ac:spMk id="53" creationId="{CBF46134-CC1B-40A6-957C-10F7D3A71611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8:17.994" v="134" actId="1076"/>
          <ac:spMkLst>
            <pc:docMk/>
            <pc:sldMk cId="1726713811" sldId="256"/>
            <ac:spMk id="68" creationId="{5270721A-F574-4D1E-907A-3DEFAA64EC19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8:18.026" v="135" actId="1076"/>
          <ac:spMkLst>
            <pc:docMk/>
            <pc:sldMk cId="1726713811" sldId="256"/>
            <ac:spMk id="69" creationId="{214DC26F-8AFB-44BD-A252-E794290D0D64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40:17.810" v="168" actId="20577"/>
          <ac:spMkLst>
            <pc:docMk/>
            <pc:sldMk cId="1726713811" sldId="256"/>
            <ac:spMk id="84" creationId="{467D37E4-C175-4F02-B9E7-9F2A17012190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40:27.544" v="173" actId="20577"/>
          <ac:spMkLst>
            <pc:docMk/>
            <pc:sldMk cId="1726713811" sldId="256"/>
            <ac:spMk id="85" creationId="{FAA11854-7AC7-4DB7-A383-EEDA5FEFE702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43:43.862" v="218" actId="20577"/>
          <ac:spMkLst>
            <pc:docMk/>
            <pc:sldMk cId="1726713811" sldId="256"/>
            <ac:spMk id="87" creationId="{1BDBB1F6-02B9-4CE6-A000-BC0096F7CE2D}"/>
          </ac:spMkLst>
        </pc:spChg>
        <pc:grpChg chg="mod">
          <ac:chgData name="Aguesse Justin" userId="S::justin.aguesse@etu.u-pec.fr::e3ad7338-faf5-4152-a304-c802eb5c7c5d" providerId="AD" clId="Web-{F359ECDF-5070-4DB5-9EA4-1F564DB046A7}" dt="2019-05-14T09:38:17.885" v="129" actId="1076"/>
          <ac:grpSpMkLst>
            <pc:docMk/>
            <pc:sldMk cId="1726713811" sldId="256"/>
            <ac:grpSpMk id="4" creationId="{94C809F3-A48C-47E1-B899-24462098F7AB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8:17.901" v="130" actId="1076"/>
          <ac:grpSpMkLst>
            <pc:docMk/>
            <pc:sldMk cId="1726713811" sldId="256"/>
            <ac:grpSpMk id="28" creationId="{AB513638-E661-4471-88E2-41ED4C6C5CF3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8:17.932" v="131" actId="1076"/>
          <ac:grpSpMkLst>
            <pc:docMk/>
            <pc:sldMk cId="1726713811" sldId="256"/>
            <ac:grpSpMk id="38" creationId="{C085C1FC-E840-4EE0-A272-BD3F704EECE3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8:17.854" v="128" actId="1076"/>
          <ac:grpSpMkLst>
            <pc:docMk/>
            <pc:sldMk cId="1726713811" sldId="256"/>
            <ac:grpSpMk id="78" creationId="{14BB962C-4371-4313-A125-E18BCB063F1C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8:18.057" v="136" actId="1076"/>
          <ac:grpSpMkLst>
            <pc:docMk/>
            <pc:sldMk cId="1726713811" sldId="256"/>
            <ac:grpSpMk id="101" creationId="{46D5267F-8748-43D7-8208-6EECD11AE211}"/>
          </ac:grpSpMkLst>
        </pc:grpChg>
        <pc:cxnChg chg="mod">
          <ac:chgData name="Aguesse Justin" userId="S::justin.aguesse@etu.u-pec.fr::e3ad7338-faf5-4152-a304-c802eb5c7c5d" providerId="AD" clId="Web-{F359ECDF-5070-4DB5-9EA4-1F564DB046A7}" dt="2019-05-14T09:38:40.182" v="145" actId="14100"/>
          <ac:cxnSpMkLst>
            <pc:docMk/>
            <pc:sldMk cId="1726713811" sldId="256"/>
            <ac:cxnSpMk id="11" creationId="{9D90D0B9-820C-4F33-822E-D65C24890981}"/>
          </ac:cxnSpMkLst>
        </pc:cxnChg>
        <pc:cxnChg chg="mod">
          <ac:chgData name="Aguesse Justin" userId="S::justin.aguesse@etu.u-pec.fr::e3ad7338-faf5-4152-a304-c802eb5c7c5d" providerId="AD" clId="Web-{F359ECDF-5070-4DB5-9EA4-1F564DB046A7}" dt="2019-05-14T09:39:03.418" v="150" actId="14100"/>
          <ac:cxnSpMkLst>
            <pc:docMk/>
            <pc:sldMk cId="1726713811" sldId="256"/>
            <ac:cxnSpMk id="82" creationId="{C90705B7-2834-4093-ACBF-5CA813D04840}"/>
          </ac:cxnSpMkLst>
        </pc:cxnChg>
      </pc:sldChg>
      <pc:sldChg chg="addSp delSp modSp">
        <pc:chgData name="Aguesse Justin" userId="S::justin.aguesse@etu.u-pec.fr::e3ad7338-faf5-4152-a304-c802eb5c7c5d" providerId="AD" clId="Web-{F359ECDF-5070-4DB5-9EA4-1F564DB046A7}" dt="2019-05-14T09:42:28.031" v="198"/>
        <pc:sldMkLst>
          <pc:docMk/>
          <pc:sldMk cId="1218696535" sldId="257"/>
        </pc:sldMkLst>
        <pc:spChg chg="add mod">
          <ac:chgData name="Aguesse Justin" userId="S::justin.aguesse@etu.u-pec.fr::e3ad7338-faf5-4152-a304-c802eb5c7c5d" providerId="AD" clId="Web-{F359ECDF-5070-4DB5-9EA4-1F564DB046A7}" dt="2019-05-14T09:39:35.356" v="158"/>
          <ac:spMkLst>
            <pc:docMk/>
            <pc:sldMk cId="1218696535" sldId="257"/>
            <ac:spMk id="2" creationId="{E67F1082-A6BC-4F17-9F92-BC767676AA2A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3:36.129" v="4" actId="1076"/>
          <ac:spMkLst>
            <pc:docMk/>
            <pc:sldMk cId="1218696535" sldId="257"/>
            <ac:spMk id="30" creationId="{C00CE18C-9ECA-403C-B345-F3ECBC60E20B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3:36.145" v="5" actId="1076"/>
          <ac:spMkLst>
            <pc:docMk/>
            <pc:sldMk cId="1218696535" sldId="257"/>
            <ac:spMk id="31" creationId="{01E8C07E-376C-4C75-9026-27DBB865DE77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3:36.176" v="6" actId="1076"/>
          <ac:spMkLst>
            <pc:docMk/>
            <pc:sldMk cId="1218696535" sldId="257"/>
            <ac:spMk id="33" creationId="{81475BAA-4202-4520-A773-3E9F4A43B4C3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3:36.191" v="7" actId="1076"/>
          <ac:spMkLst>
            <pc:docMk/>
            <pc:sldMk cId="1218696535" sldId="257"/>
            <ac:spMk id="34" creationId="{6F10FFAA-126E-4D29-A00C-B8EDD960AACD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3:39.644" v="9" actId="14100"/>
          <ac:spMkLst>
            <pc:docMk/>
            <pc:sldMk cId="1218696535" sldId="257"/>
            <ac:spMk id="35" creationId="{787994B9-B932-4F0A-AC75-5D17EEFD5249}"/>
          </ac:spMkLst>
        </pc:spChg>
        <pc:spChg chg="mod">
          <ac:chgData name="Aguesse Justin" userId="S::justin.aguesse@etu.u-pec.fr::e3ad7338-faf5-4152-a304-c802eb5c7c5d" providerId="AD" clId="Web-{F359ECDF-5070-4DB5-9EA4-1F564DB046A7}" dt="2019-05-14T09:34:14.911" v="19" actId="20577"/>
          <ac:spMkLst>
            <pc:docMk/>
            <pc:sldMk cId="1218696535" sldId="257"/>
            <ac:spMk id="38" creationId="{5465F26C-2EB0-4DB1-8C90-E62FD541AD18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39:38.606" v="159"/>
          <ac:spMkLst>
            <pc:docMk/>
            <pc:sldMk cId="1218696535" sldId="257"/>
            <ac:spMk id="45" creationId="{C05E887A-71B9-4BA7-8EA2-9BB0E84A635C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39:41.622" v="160"/>
          <ac:spMkLst>
            <pc:docMk/>
            <pc:sldMk cId="1218696535" sldId="257"/>
            <ac:spMk id="46" creationId="{69A17BF1-C927-4032-8EF5-382671395A5C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37:14.056" v="102" actId="1076"/>
          <ac:spMkLst>
            <pc:docMk/>
            <pc:sldMk cId="1218696535" sldId="257"/>
            <ac:spMk id="47" creationId="{1FF3B3E2-BBDE-466C-BD31-F15823FFF768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36:52.117" v="98"/>
          <ac:spMkLst>
            <pc:docMk/>
            <pc:sldMk cId="1218696535" sldId="257"/>
            <ac:spMk id="48" creationId="{2450705C-B9CA-445E-8167-F194A0D29D52}"/>
          </ac:spMkLst>
        </pc:spChg>
        <pc:spChg chg="add mod">
          <ac:chgData name="Aguesse Justin" userId="S::justin.aguesse@etu.u-pec.fr::e3ad7338-faf5-4152-a304-c802eb5c7c5d" providerId="AD" clId="Web-{F359ECDF-5070-4DB5-9EA4-1F564DB046A7}" dt="2019-05-14T09:37:18.556" v="107" actId="20577"/>
          <ac:spMkLst>
            <pc:docMk/>
            <pc:sldMk cId="1218696535" sldId="257"/>
            <ac:spMk id="49" creationId="{C7263741-CF92-48B9-8BB4-A117F009C953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94"/>
          <ac:spMkLst>
            <pc:docMk/>
            <pc:sldMk cId="1218696535" sldId="257"/>
            <ac:spMk id="72" creationId="{B26C616C-0656-440F-B275-70398E893455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93"/>
          <ac:spMkLst>
            <pc:docMk/>
            <pc:sldMk cId="1218696535" sldId="257"/>
            <ac:spMk id="74" creationId="{C7A8F64F-B0EF-4820-8B2D-99E60CB2FC34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92"/>
          <ac:spMkLst>
            <pc:docMk/>
            <pc:sldMk cId="1218696535" sldId="257"/>
            <ac:spMk id="76" creationId="{4C21EF2B-4088-4879-AFE6-B6E309A96835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91"/>
          <ac:spMkLst>
            <pc:docMk/>
            <pc:sldMk cId="1218696535" sldId="257"/>
            <ac:spMk id="78" creationId="{313EEFA1-0979-46B3-AF58-126F5ACC4A79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90"/>
          <ac:spMkLst>
            <pc:docMk/>
            <pc:sldMk cId="1218696535" sldId="257"/>
            <ac:spMk id="80" creationId="{68567C51-9701-4163-B8BA-AA6DEED6D28B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89"/>
          <ac:spMkLst>
            <pc:docMk/>
            <pc:sldMk cId="1218696535" sldId="257"/>
            <ac:spMk id="82" creationId="{183AAD3E-1787-46D9-BD08-420B00240BF7}"/>
          </ac:spMkLst>
        </pc:spChg>
        <pc:spChg chg="add del">
          <ac:chgData name="Aguesse Justin" userId="S::justin.aguesse@etu.u-pec.fr::e3ad7338-faf5-4152-a304-c802eb5c7c5d" providerId="AD" clId="Web-{F359ECDF-5070-4DB5-9EA4-1F564DB046A7}" dt="2019-05-14T09:42:28.031" v="188"/>
          <ac:spMkLst>
            <pc:docMk/>
            <pc:sldMk cId="1218696535" sldId="257"/>
            <ac:spMk id="84" creationId="{BF9D5206-906D-4E68-8998-2098ECB619A5}"/>
          </ac:spMkLst>
        </pc:spChg>
        <pc:grpChg chg="add del">
          <ac:chgData name="Aguesse Justin" userId="S::justin.aguesse@etu.u-pec.fr::e3ad7338-faf5-4152-a304-c802eb5c7c5d" providerId="AD" clId="Web-{F359ECDF-5070-4DB5-9EA4-1F564DB046A7}" dt="2019-05-14T09:42:28.031" v="198"/>
          <ac:grpSpMkLst>
            <pc:docMk/>
            <pc:sldMk cId="1218696535" sldId="257"/>
            <ac:grpSpMk id="3" creationId="{E672568B-AD77-44AB-8373-5F057B99E320}"/>
          </ac:grpSpMkLst>
        </pc:grpChg>
        <pc:grpChg chg="add del">
          <ac:chgData name="Aguesse Justin" userId="S::justin.aguesse@etu.u-pec.fr::e3ad7338-faf5-4152-a304-c802eb5c7c5d" providerId="AD" clId="Web-{F359ECDF-5070-4DB5-9EA4-1F564DB046A7}" dt="2019-05-14T09:42:28.031" v="197"/>
          <ac:grpSpMkLst>
            <pc:docMk/>
            <pc:sldMk cId="1218696535" sldId="257"/>
            <ac:grpSpMk id="4" creationId="{5561B6AE-50B7-49E1-BE92-DEFC37F8DCC3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3:36.051" v="0" actId="1076"/>
          <ac:grpSpMkLst>
            <pc:docMk/>
            <pc:sldMk cId="1218696535" sldId="257"/>
            <ac:grpSpMk id="5" creationId="{61C931F8-9D06-4E21-A7AF-41241330F81A}"/>
          </ac:grpSpMkLst>
        </pc:grpChg>
        <pc:grpChg chg="add del">
          <ac:chgData name="Aguesse Justin" userId="S::justin.aguesse@etu.u-pec.fr::e3ad7338-faf5-4152-a304-c802eb5c7c5d" providerId="AD" clId="Web-{F359ECDF-5070-4DB5-9EA4-1F564DB046A7}" dt="2019-05-14T09:42:28.031" v="196"/>
          <ac:grpSpMkLst>
            <pc:docMk/>
            <pc:sldMk cId="1218696535" sldId="257"/>
            <ac:grpSpMk id="6" creationId="{98175BCF-BFAD-4FC1-A3E1-965FEA4A7ECE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3:36.066" v="1" actId="1076"/>
          <ac:grpSpMkLst>
            <pc:docMk/>
            <pc:sldMk cId="1218696535" sldId="257"/>
            <ac:grpSpMk id="10" creationId="{4FE96D5A-669A-4FB0-9ED9-A4266EE6071A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3:36.082" v="2" actId="1076"/>
          <ac:grpSpMkLst>
            <pc:docMk/>
            <pc:sldMk cId="1218696535" sldId="257"/>
            <ac:grpSpMk id="16" creationId="{CA6E8BD7-7B6D-4F46-A093-0BAF85487578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3:36.113" v="3" actId="1076"/>
          <ac:grpSpMkLst>
            <pc:docMk/>
            <pc:sldMk cId="1218696535" sldId="257"/>
            <ac:grpSpMk id="22" creationId="{B8EB8041-2819-4BD4-BA2F-9AE0D8A6CDCF}"/>
          </ac:grpSpMkLst>
        </pc:grpChg>
        <pc:grpChg chg="mod">
          <ac:chgData name="Aguesse Justin" userId="S::justin.aguesse@etu.u-pec.fr::e3ad7338-faf5-4152-a304-c802eb5c7c5d" providerId="AD" clId="Web-{F359ECDF-5070-4DB5-9EA4-1F564DB046A7}" dt="2019-05-14T09:33:36.212" v="8" actId="1076"/>
          <ac:grpSpMkLst>
            <pc:docMk/>
            <pc:sldMk cId="1218696535" sldId="257"/>
            <ac:grpSpMk id="39" creationId="{09BF14A4-8341-4C4D-BA20-1486B5D14924}"/>
          </ac:grpSpMkLst>
        </pc:grpChg>
        <pc:grpChg chg="add del">
          <ac:chgData name="Aguesse Justin" userId="S::justin.aguesse@etu.u-pec.fr::e3ad7338-faf5-4152-a304-c802eb5c7c5d" providerId="AD" clId="Web-{F359ECDF-5070-4DB5-9EA4-1F564DB046A7}" dt="2019-05-14T09:42:28.031" v="195"/>
          <ac:grpSpMkLst>
            <pc:docMk/>
            <pc:sldMk cId="1218696535" sldId="257"/>
            <ac:grpSpMk id="70" creationId="{680DA917-57A4-4433-AA67-91471B346412}"/>
          </ac:grpSpMkLst>
        </pc:grpChg>
        <pc:grpChg chg="add del">
          <ac:chgData name="Aguesse Justin" userId="S::justin.aguesse@etu.u-pec.fr::e3ad7338-faf5-4152-a304-c802eb5c7c5d" providerId="AD" clId="Web-{F359ECDF-5070-4DB5-9EA4-1F564DB046A7}" dt="2019-05-14T09:42:28.031" v="187"/>
          <ac:grpSpMkLst>
            <pc:docMk/>
            <pc:sldMk cId="1218696535" sldId="257"/>
            <ac:grpSpMk id="91" creationId="{D0F34474-82DC-4F7D-A7A2-CD4000A386C8}"/>
          </ac:grpSpMkLst>
        </pc:grpChg>
        <pc:cxnChg chg="mod">
          <ac:chgData name="Aguesse Justin" userId="S::justin.aguesse@etu.u-pec.fr::e3ad7338-faf5-4152-a304-c802eb5c7c5d" providerId="AD" clId="Web-{F359ECDF-5070-4DB5-9EA4-1F564DB046A7}" dt="2019-05-14T09:34:06.676" v="13" actId="14100"/>
          <ac:cxnSpMkLst>
            <pc:docMk/>
            <pc:sldMk cId="1218696535" sldId="257"/>
            <ac:cxnSpMk id="37" creationId="{5BC5F67F-41A8-43A9-9216-C0D9263D91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D381-B1FB-4ACC-8ABD-E19B9BA9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07E0D-FD32-42CA-B86D-70999048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9163-E3FD-4763-8A65-54B64C82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907B-4F53-43C2-AA84-EB2ABF0F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6DD6-939F-4FCF-876B-064F7EC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22CB-95F4-4350-8CAB-7E99785F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5282-0095-4D38-9D10-0230D1CE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BFD3-0F52-4F55-B204-5FE35E6B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42B3-E701-42D0-9A0A-9E1B2522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B665-2107-496C-B056-9B426A6C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30354-0FDE-43EB-B907-6D8C32C0B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CA9D-8A2E-4FB9-9694-1A5D6C016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22C3-316E-4B97-A267-43132835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093A-9359-4138-AFF5-8BCD508D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379A-91CF-433B-BF88-B398CB41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709A-0C6B-4A05-9B9C-2FD60919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FD59-4DCF-456F-B58C-9AB4FF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A490-AF76-44DA-90B8-A47A8DD6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3DD9-06FC-42B1-A4E9-606677D5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3458-FED1-4000-A7B3-CA12AF8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1C35-C6AE-49E8-8FE1-2B4CF88B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A5E5D-CB0D-4BD4-8A6F-E2CF1661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DA8E-90A1-49E1-82C5-89A51E0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A5D7-B923-45E6-9351-91154BC8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A364-6432-434E-B8B6-25E80A67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3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80AF-D7DB-496D-BD8E-F1236044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870C-2220-4523-AE94-7AA3D668A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7DE4B-E908-483E-881F-E2C8CD18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B229-6BB3-4754-9E03-EB24FA5F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D4C94-8689-4D35-9194-4044C4C0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BEE6A-EFFC-47AC-AB85-DAAE53DB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30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DF76-72E9-4992-95C4-A4949986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2339-4473-4243-AA6A-2B12E7A7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1B989-B3F5-443F-9EFD-7AEE6852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777A1-6DE7-4A47-97F8-F9F7B4EE1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54A6-3A9C-4AD4-9E04-0F335FCAB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70C8-0A10-4C89-A7E4-6AD743D2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41D1-8B3D-4BEE-8A13-5C0C0D57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EE632-1EA6-4F2C-96CE-A1783016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20A-636D-4DFB-9E7A-C475F697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5B13D-382F-48AC-AAB6-0EBD2C7E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4DB42-5C1B-4F7A-9FB6-94178D68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BC4D-D5DB-4D20-8C98-0DF287F5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A6A1-AA9B-4D0F-B5B5-FCD0152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06B85-F7CB-4FCC-A707-DB87D443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F260-28DE-4F4A-A687-6AE44159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8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A7A0-1912-48F8-BB14-4D2235F9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F42C-FAA9-484B-854D-994A8A0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0EC41-0590-498F-80EA-A1ADB3CB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E461C-4F73-4D31-B53C-01C4B227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6158-FDF6-4ADB-BB98-65E6BED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599F-96A7-4354-A58F-49A525F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E261-2FBC-47DD-BB33-888615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D6990-DAE3-401A-B9FB-2F20F0456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532A-A818-4CF8-9496-C456A54A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C0A2-1A14-4077-ACC0-7ED9B01B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FE169-520F-4C2D-8994-4D7E028F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726A-5780-4D45-A90E-660B432C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51EB4-D753-473E-87C0-777927D3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1EC5-CE67-419D-9094-47272FAD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6ACF-362C-4B66-81DB-F1000CD9A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93B9-BAA7-4220-BE2F-70A6010548A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788D-A75F-4A54-9186-F0BC8E49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17C6-8190-4F27-9403-4A3A4753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B19E-6A17-4E79-9255-9BDB0CB45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22">
            <a:extLst>
              <a:ext uri="{FF2B5EF4-FFF2-40B4-BE49-F238E27FC236}">
                <a16:creationId xmlns:a16="http://schemas.microsoft.com/office/drawing/2014/main" id="{14BB962C-4371-4313-A125-E18BCB063F1C}"/>
              </a:ext>
            </a:extLst>
          </p:cNvPr>
          <p:cNvGrpSpPr/>
          <p:nvPr/>
        </p:nvGrpSpPr>
        <p:grpSpPr>
          <a:xfrm>
            <a:off x="5678128" y="1542184"/>
            <a:ext cx="1579014" cy="619654"/>
            <a:chOff x="2207024" y="4267200"/>
            <a:chExt cx="1843017" cy="1479593"/>
          </a:xfrm>
        </p:grpSpPr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0A39187-F66B-4928-9E08-D4CB2D88A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80" name="Rectangle 6">
              <a:extLst>
                <a:ext uri="{FF2B5EF4-FFF2-40B4-BE49-F238E27FC236}">
                  <a16:creationId xmlns:a16="http://schemas.microsoft.com/office/drawing/2014/main" id="{AA1F8FFC-60C7-42A9-80CA-628E2DE5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799" y="4518026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fr-FR" sz="1600"/>
                <a:t>« jar »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+mj-lt"/>
                </a:rPr>
                <a:t>SHS Common</a:t>
              </a: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A2E2B635-9E70-40C2-9451-C16B0A460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3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4B9787C7-F94F-46EF-BD59-51BEF28A9304}"/>
              </a:ext>
            </a:extLst>
          </p:cNvPr>
          <p:cNvGrpSpPr/>
          <p:nvPr/>
        </p:nvGrpSpPr>
        <p:grpSpPr>
          <a:xfrm>
            <a:off x="909104" y="1564688"/>
            <a:ext cx="1579014" cy="619654"/>
            <a:chOff x="2207024" y="4267200"/>
            <a:chExt cx="1843017" cy="1479593"/>
          </a:xfrm>
        </p:grpSpPr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EDC310DA-351B-43C5-B5A8-CAFA4D13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76" name="Rectangle 6">
              <a:extLst>
                <a:ext uri="{FF2B5EF4-FFF2-40B4-BE49-F238E27FC236}">
                  <a16:creationId xmlns:a16="http://schemas.microsoft.com/office/drawing/2014/main" id="{F940DE9A-3EDF-4508-A5E5-19E075352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799" y="4518026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fr-FR" sz="1600"/>
                <a:t>« jar »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+mj-lt"/>
                </a:rPr>
                <a:t>SHS Common</a:t>
              </a:r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335C2008-F84F-4085-B5F4-04271C6E7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3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284">
            <a:extLst>
              <a:ext uri="{FF2B5EF4-FFF2-40B4-BE49-F238E27FC236}">
                <a16:creationId xmlns:a16="http://schemas.microsoft.com/office/drawing/2014/main" id="{94C809F3-A48C-47E1-B899-24462098F7AB}"/>
              </a:ext>
            </a:extLst>
          </p:cNvPr>
          <p:cNvGrpSpPr/>
          <p:nvPr/>
        </p:nvGrpSpPr>
        <p:grpSpPr>
          <a:xfrm>
            <a:off x="5292706" y="4880328"/>
            <a:ext cx="2437205" cy="845867"/>
            <a:chOff x="5638798" y="828676"/>
            <a:chExt cx="2386954" cy="191452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B94E7E2-9793-4C65-98A2-01B2A0316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0"/>
              <a:ext cx="655152" cy="1903767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1287FA7-119F-4087-95F5-8B56F3C2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B9D02C6-19CF-447F-8FB1-45C8928B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190E6A2-37B1-4581-9F53-C826E079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1162693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Jackson-Core (2.9.7)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0350C41-3105-49E5-8653-0869BC372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" name="Group 284">
            <a:extLst>
              <a:ext uri="{FF2B5EF4-FFF2-40B4-BE49-F238E27FC236}">
                <a16:creationId xmlns:a16="http://schemas.microsoft.com/office/drawing/2014/main" id="{8CAE79BC-07D3-460A-BE3E-E19DF193DD06}"/>
              </a:ext>
            </a:extLst>
          </p:cNvPr>
          <p:cNvGrpSpPr/>
          <p:nvPr/>
        </p:nvGrpSpPr>
        <p:grpSpPr>
          <a:xfrm>
            <a:off x="611063" y="5186216"/>
            <a:ext cx="2493883" cy="850647"/>
            <a:chOff x="5638799" y="828676"/>
            <a:chExt cx="2386953" cy="191452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647CA-E7C4-4041-94B2-96A55A47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38756BDC-D951-4C07-8C36-7C314949F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EB0BD59-580E-4342-B434-0397A6212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B304979-96E6-489E-8F35-B9DDB4FD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9" y="1162694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Jackson-Core (2.9.7)</a:t>
              </a: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39744EC-0984-4143-B5BA-BBD7CBD0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2" name="Group 284">
            <a:extLst>
              <a:ext uri="{FF2B5EF4-FFF2-40B4-BE49-F238E27FC236}">
                <a16:creationId xmlns:a16="http://schemas.microsoft.com/office/drawing/2014/main" id="{6D06CAD5-9D5E-4A62-BF59-6A1F2F310F60}"/>
              </a:ext>
            </a:extLst>
          </p:cNvPr>
          <p:cNvGrpSpPr/>
          <p:nvPr/>
        </p:nvGrpSpPr>
        <p:grpSpPr>
          <a:xfrm>
            <a:off x="611063" y="4512401"/>
            <a:ext cx="2493883" cy="850647"/>
            <a:chOff x="5638799" y="828676"/>
            <a:chExt cx="2386953" cy="191452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EEC1AD4-8E69-4A9D-B9ED-47B680F6B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9AA05C63-DC91-4B03-869F-CBED0545E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075383E-6AA0-40E8-9932-1CCD02AC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9808824A-7B99-4978-A6C3-A43E24F4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9" y="1162694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fr-FR">
                  <a:solidFill>
                    <a:schemeClr val="tx1"/>
                  </a:solidFill>
                </a:rPr>
                <a:t>J</a:t>
              </a:r>
              <a:r>
                <a:rPr lang="en-US">
                  <a:solidFill>
                    <a:schemeClr val="tx1"/>
                  </a:solidFill>
                </a:rPr>
                <a:t>ava Swing 8 </a:t>
              </a: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AA292A7-1E80-4F77-9CC6-C31B3EF01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8" name="Group 284">
            <a:extLst>
              <a:ext uri="{FF2B5EF4-FFF2-40B4-BE49-F238E27FC236}">
                <a16:creationId xmlns:a16="http://schemas.microsoft.com/office/drawing/2014/main" id="{AB513638-E661-4471-88E2-41ED4C6C5CF3}"/>
              </a:ext>
            </a:extLst>
          </p:cNvPr>
          <p:cNvGrpSpPr/>
          <p:nvPr/>
        </p:nvGrpSpPr>
        <p:grpSpPr>
          <a:xfrm>
            <a:off x="5299634" y="4170889"/>
            <a:ext cx="2437686" cy="850647"/>
            <a:chOff x="5633640" y="828676"/>
            <a:chExt cx="2392113" cy="19145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29A676D1-7B91-4E4D-8512-2E509B266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AD277AF1-8046-4224-BAAF-C39FE0741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E4FE20F-A571-4FF2-8FBA-AB9D35222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1255482D-29CD-4617-BD94-0C604265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640" y="1138253"/>
              <a:ext cx="1711069" cy="158050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GB"/>
            </a:p>
            <a:p>
              <a:pPr algn="ctr">
                <a:lnSpc>
                  <a:spcPct val="85000"/>
                </a:lnSpc>
              </a:pPr>
              <a:r>
                <a:rPr lang="en-GB">
                  <a:solidFill>
                    <a:schemeClr val="tx1"/>
                  </a:solidFill>
                </a:rPr>
                <a:t>MySQL Connector/J 8.0</a:t>
              </a: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AE2BDB5-1A61-4E61-946F-16458826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4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4" name="Group 222">
            <a:extLst>
              <a:ext uri="{FF2B5EF4-FFF2-40B4-BE49-F238E27FC236}">
                <a16:creationId xmlns:a16="http://schemas.microsoft.com/office/drawing/2014/main" id="{96490D42-1A3B-47C3-A940-D0D874E8B232}"/>
              </a:ext>
            </a:extLst>
          </p:cNvPr>
          <p:cNvGrpSpPr/>
          <p:nvPr/>
        </p:nvGrpSpPr>
        <p:grpSpPr>
          <a:xfrm>
            <a:off x="909104" y="1046222"/>
            <a:ext cx="1579014" cy="619654"/>
            <a:chOff x="2207024" y="4267200"/>
            <a:chExt cx="1843017" cy="1479593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147176A-CCE9-4FC2-88DB-90B7A65B4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D3A4A338-940F-4200-B9FE-220BE022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518025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fr-FR" sz="1600"/>
                <a:t>« jar »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+mj-lt"/>
                </a:rPr>
                <a:t>SHS GUI</a:t>
              </a: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11AAE3E-47A6-4609-B52E-2EAB4CE47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5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Group 222">
            <a:extLst>
              <a:ext uri="{FF2B5EF4-FFF2-40B4-BE49-F238E27FC236}">
                <a16:creationId xmlns:a16="http://schemas.microsoft.com/office/drawing/2014/main" id="{C085C1FC-E840-4EE0-A272-BD3F704EECE3}"/>
              </a:ext>
            </a:extLst>
          </p:cNvPr>
          <p:cNvGrpSpPr/>
          <p:nvPr/>
        </p:nvGrpSpPr>
        <p:grpSpPr>
          <a:xfrm>
            <a:off x="5678128" y="1006084"/>
            <a:ext cx="1579014" cy="619654"/>
            <a:chOff x="2207024" y="4267200"/>
            <a:chExt cx="1843017" cy="1479593"/>
          </a:xfrm>
        </p:grpSpPr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A00FA53A-7FBB-4607-A353-539F9B12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85D762AF-B67E-45F7-B7B2-1C9DD2346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518025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fr-FR" sz="1600"/>
                <a:t>« jar »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+mj-lt"/>
                </a:rPr>
                <a:t>SHS Server</a:t>
              </a:r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95200BD-1F8E-43D8-9F7C-42C8310CE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5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2" name="Group 226">
            <a:extLst>
              <a:ext uri="{FF2B5EF4-FFF2-40B4-BE49-F238E27FC236}">
                <a16:creationId xmlns:a16="http://schemas.microsoft.com/office/drawing/2014/main" id="{C4F70A72-3143-4291-8DC5-2798EE967D06}"/>
              </a:ext>
            </a:extLst>
          </p:cNvPr>
          <p:cNvGrpSpPr/>
          <p:nvPr/>
        </p:nvGrpSpPr>
        <p:grpSpPr>
          <a:xfrm>
            <a:off x="9337622" y="2676474"/>
            <a:ext cx="2739392" cy="1071875"/>
            <a:chOff x="1905000" y="2666999"/>
            <a:chExt cx="1653184" cy="1327193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062D733-3CCC-4F5B-9266-3B9A9FC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667002"/>
              <a:ext cx="1653184" cy="2262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438D4E76-ED8A-49FA-A105-BC5D1EA7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2891989"/>
              <a:ext cx="1196451" cy="11018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>
                  <a:solidFill>
                    <a:schemeClr val="bg1"/>
                  </a:solidFill>
                  <a:latin typeface="+mj-lt"/>
                </a:rPr>
                <a:t>“Solution, server artifact”</a:t>
              </a: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>
                  <a:solidFill>
                    <a:schemeClr val="bg1"/>
                  </a:solidFill>
                  <a:latin typeface="+mj-lt"/>
                </a:rPr>
                <a:t>MySQL Community Server</a:t>
              </a: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>
                  <a:solidFill>
                    <a:schemeClr val="bg1"/>
                  </a:solidFill>
                  <a:latin typeface="+mj-lt"/>
                </a:rPr>
                <a:t>(8.0.13)</a:t>
              </a:r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AAD5714-79FC-4DE9-BB22-E5DDC9F1A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3" y="2666999"/>
              <a:ext cx="402122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93CD018-964A-49AA-9D88-489AA1B9B589}"/>
              </a:ext>
            </a:extLst>
          </p:cNvPr>
          <p:cNvSpPr/>
          <p:nvPr/>
        </p:nvSpPr>
        <p:spPr>
          <a:xfrm>
            <a:off x="237001" y="711255"/>
            <a:ext cx="3175443" cy="167229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93248A-72DF-47A2-9C61-23D120BFED72}"/>
              </a:ext>
            </a:extLst>
          </p:cNvPr>
          <p:cNvSpPr/>
          <p:nvPr/>
        </p:nvSpPr>
        <p:spPr>
          <a:xfrm>
            <a:off x="5167599" y="2664479"/>
            <a:ext cx="2618992" cy="3165631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598A20-30DA-4122-9A57-156B2BEFFD76}"/>
              </a:ext>
            </a:extLst>
          </p:cNvPr>
          <p:cNvSpPr/>
          <p:nvPr/>
        </p:nvSpPr>
        <p:spPr>
          <a:xfrm>
            <a:off x="114986" y="362375"/>
            <a:ext cx="3419475" cy="6025315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F46134-CC1B-40A6-957C-10F7D3A71611}"/>
              </a:ext>
            </a:extLst>
          </p:cNvPr>
          <p:cNvSpPr/>
          <p:nvPr/>
        </p:nvSpPr>
        <p:spPr>
          <a:xfrm>
            <a:off x="5037525" y="334497"/>
            <a:ext cx="2873476" cy="5757331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EF277C-8CA3-43DA-856B-9279E4997C44}"/>
              </a:ext>
            </a:extLst>
          </p:cNvPr>
          <p:cNvSpPr txBox="1"/>
          <p:nvPr/>
        </p:nvSpPr>
        <p:spPr>
          <a:xfrm>
            <a:off x="372016" y="532714"/>
            <a:ext cx="25935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Artefacts a implémenter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663C59-58A9-4DB2-8BC9-59AB3938CE10}"/>
              </a:ext>
            </a:extLst>
          </p:cNvPr>
          <p:cNvSpPr/>
          <p:nvPr/>
        </p:nvSpPr>
        <p:spPr>
          <a:xfrm>
            <a:off x="9302534" y="362375"/>
            <a:ext cx="2672696" cy="5757331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70721A-F574-4D1E-907A-3DEFAA64EC19}"/>
              </a:ext>
            </a:extLst>
          </p:cNvPr>
          <p:cNvSpPr/>
          <p:nvPr/>
        </p:nvSpPr>
        <p:spPr>
          <a:xfrm>
            <a:off x="5109608" y="710417"/>
            <a:ext cx="2625055" cy="17005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54">
            <a:extLst>
              <a:ext uri="{FF2B5EF4-FFF2-40B4-BE49-F238E27FC236}">
                <a16:creationId xmlns:a16="http://schemas.microsoft.com/office/drawing/2014/main" id="{214DC26F-8AFB-44BD-A252-E794290D0D64}"/>
              </a:ext>
            </a:extLst>
          </p:cNvPr>
          <p:cNvSpPr txBox="1"/>
          <p:nvPr/>
        </p:nvSpPr>
        <p:spPr>
          <a:xfrm>
            <a:off x="5141093" y="508597"/>
            <a:ext cx="25935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Artefacts a implémenter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57F9361-63B5-46DB-AB3B-B51FAC64576D}"/>
              </a:ext>
            </a:extLst>
          </p:cNvPr>
          <p:cNvSpPr/>
          <p:nvPr/>
        </p:nvSpPr>
        <p:spPr>
          <a:xfrm>
            <a:off x="5463155" y="6251331"/>
            <a:ext cx="6330591" cy="41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Réseau virtualisé de production</a:t>
            </a: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7B2B80-8448-467D-AB70-1CF7552DA4AF}"/>
              </a:ext>
            </a:extLst>
          </p:cNvPr>
          <p:cNvSpPr/>
          <p:nvPr/>
        </p:nvSpPr>
        <p:spPr>
          <a:xfrm>
            <a:off x="270285" y="2676474"/>
            <a:ext cx="3023696" cy="3574857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D3DB7-34B3-487E-96F1-4B4578D830EC}"/>
              </a:ext>
            </a:extLst>
          </p:cNvPr>
          <p:cNvSpPr txBox="1"/>
          <p:nvPr/>
        </p:nvSpPr>
        <p:spPr>
          <a:xfrm>
            <a:off x="630474" y="186800"/>
            <a:ext cx="1629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Machine client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C86581F-DC2B-43BC-9078-8BC09863609D}"/>
              </a:ext>
            </a:extLst>
          </p:cNvPr>
          <p:cNvSpPr txBox="1"/>
          <p:nvPr/>
        </p:nvSpPr>
        <p:spPr>
          <a:xfrm>
            <a:off x="6162720" y="186800"/>
            <a:ext cx="11788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VM server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3A7DF1-E467-4D87-9FA0-1AD571C101B3}"/>
              </a:ext>
            </a:extLst>
          </p:cNvPr>
          <p:cNvSpPr txBox="1"/>
          <p:nvPr/>
        </p:nvSpPr>
        <p:spPr>
          <a:xfrm>
            <a:off x="9553140" y="177709"/>
            <a:ext cx="15344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VM </a:t>
            </a:r>
            <a:r>
              <a:rPr lang="fr-FR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D90D0B9-820C-4F33-822E-D65C24890981}"/>
              </a:ext>
            </a:extLst>
          </p:cNvPr>
          <p:cNvCxnSpPr>
            <a:cxnSpLocks/>
          </p:cNvCxnSpPr>
          <p:nvPr/>
        </p:nvCxnSpPr>
        <p:spPr>
          <a:xfrm>
            <a:off x="3621851" y="2383548"/>
            <a:ext cx="1412127" cy="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E79ED8-DD95-4F89-A987-113E16FFC8E6}"/>
              </a:ext>
            </a:extLst>
          </p:cNvPr>
          <p:cNvSpPr txBox="1"/>
          <p:nvPr/>
        </p:nvSpPr>
        <p:spPr>
          <a:xfrm>
            <a:off x="4019095" y="1537847"/>
            <a:ext cx="594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/>
              <a:t>VPN</a:t>
            </a:r>
            <a:endParaRPr lang="en-US" b="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E5CE45-3CBB-4F0A-95B5-DD7CF589A45E}"/>
              </a:ext>
            </a:extLst>
          </p:cNvPr>
          <p:cNvSpPr txBox="1"/>
          <p:nvPr/>
        </p:nvSpPr>
        <p:spPr>
          <a:xfrm>
            <a:off x="3866241" y="2184171"/>
            <a:ext cx="7998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 dirty="0"/>
              <a:t>Socket TCP</a:t>
            </a:r>
            <a:endParaRPr lang="en-US">
              <a:cs typeface="Calibri" panose="020F0502020204030204"/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C90705B7-2834-4093-ACBF-5CA813D04840}"/>
              </a:ext>
            </a:extLst>
          </p:cNvPr>
          <p:cNvCxnSpPr>
            <a:cxnSpLocks/>
          </p:cNvCxnSpPr>
          <p:nvPr/>
        </p:nvCxnSpPr>
        <p:spPr>
          <a:xfrm>
            <a:off x="7952612" y="2553503"/>
            <a:ext cx="1283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4FF7706D-6C6E-480A-8B4E-ED4ADCF392EC}"/>
              </a:ext>
            </a:extLst>
          </p:cNvPr>
          <p:cNvSpPr txBox="1"/>
          <p:nvPr/>
        </p:nvSpPr>
        <p:spPr>
          <a:xfrm>
            <a:off x="7899965" y="2230337"/>
            <a:ext cx="138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DB</a:t>
            </a:r>
          </a:p>
          <a:p>
            <a:pPr algn="ctr"/>
            <a:r>
              <a:rPr lang="fr-FR" err="1"/>
              <a:t>Comm</a:t>
            </a:r>
            <a:endParaRPr lang="en-US"/>
          </a:p>
        </p:txBody>
      </p:sp>
      <p:grpSp>
        <p:nvGrpSpPr>
          <p:cNvPr id="95" name="Group 284">
            <a:extLst>
              <a:ext uri="{FF2B5EF4-FFF2-40B4-BE49-F238E27FC236}">
                <a16:creationId xmlns:a16="http://schemas.microsoft.com/office/drawing/2014/main" id="{9591C411-E23D-4B56-B425-EA44AE267E95}"/>
              </a:ext>
            </a:extLst>
          </p:cNvPr>
          <p:cNvGrpSpPr/>
          <p:nvPr/>
        </p:nvGrpSpPr>
        <p:grpSpPr>
          <a:xfrm>
            <a:off x="600679" y="3832164"/>
            <a:ext cx="2501515" cy="850647"/>
            <a:chOff x="5631494" y="828676"/>
            <a:chExt cx="2394258" cy="1914525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B46F082F-5639-416C-8E6B-C2F4D6C61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7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97" name="Rectangle 6">
              <a:extLst>
                <a:ext uri="{FF2B5EF4-FFF2-40B4-BE49-F238E27FC236}">
                  <a16:creationId xmlns:a16="http://schemas.microsoft.com/office/drawing/2014/main" id="{C287FE38-F0C6-4FA5-904E-5B94BCF3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30CB8DAA-3495-4437-9A1D-4ED6B5F1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F0F96B09-E2C9-4336-8DB6-E3719CEE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94" y="1161464"/>
              <a:ext cx="1711069" cy="158050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fr-FR">
                  <a:solidFill>
                    <a:schemeClr val="tx1"/>
                  </a:solidFill>
                </a:rPr>
                <a:t>Log4j 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EB21E2D5-92BA-4C1C-A3BA-951F14E37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1" name="Group 284">
            <a:extLst>
              <a:ext uri="{FF2B5EF4-FFF2-40B4-BE49-F238E27FC236}">
                <a16:creationId xmlns:a16="http://schemas.microsoft.com/office/drawing/2014/main" id="{46D5267F-8748-43D7-8208-6EECD11AE211}"/>
              </a:ext>
            </a:extLst>
          </p:cNvPr>
          <p:cNvGrpSpPr/>
          <p:nvPr/>
        </p:nvGrpSpPr>
        <p:grpSpPr>
          <a:xfrm>
            <a:off x="5316609" y="3464418"/>
            <a:ext cx="2428665" cy="850647"/>
            <a:chOff x="5631494" y="828676"/>
            <a:chExt cx="2394258" cy="1914525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70B95FD7-30B2-479E-B4BB-07E8B66CD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7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03" name="Rectangle 6">
              <a:extLst>
                <a:ext uri="{FF2B5EF4-FFF2-40B4-BE49-F238E27FC236}">
                  <a16:creationId xmlns:a16="http://schemas.microsoft.com/office/drawing/2014/main" id="{FB8C3DD1-8D38-4BAE-9316-10B23648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E6D075A8-ED16-44EC-8676-757E6DF2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05" name="Rectangle 6">
              <a:extLst>
                <a:ext uri="{FF2B5EF4-FFF2-40B4-BE49-F238E27FC236}">
                  <a16:creationId xmlns:a16="http://schemas.microsoft.com/office/drawing/2014/main" id="{5E2D9510-C103-44B5-92C8-1850F56E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94" y="1161464"/>
              <a:ext cx="1711069" cy="158050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fr-FR">
                  <a:solidFill>
                    <a:schemeClr val="tx1"/>
                  </a:solidFill>
                </a:rPr>
                <a:t>Log4j 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1185177F-6FF5-4845-81B8-34B5ED643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EDD471-A1C5-4389-83F7-67BD68459049}"/>
              </a:ext>
            </a:extLst>
          </p:cNvPr>
          <p:cNvSpPr txBox="1"/>
          <p:nvPr/>
        </p:nvSpPr>
        <p:spPr>
          <a:xfrm>
            <a:off x="3971692" y="2884449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cs typeface="Calibri"/>
              </a:rPr>
              <a:t>10.10.3.2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7D37E4-C175-4F02-B9E7-9F2A17012190}"/>
              </a:ext>
            </a:extLst>
          </p:cNvPr>
          <p:cNvSpPr txBox="1"/>
          <p:nvPr/>
        </p:nvSpPr>
        <p:spPr>
          <a:xfrm>
            <a:off x="7837448" y="1629936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cs typeface="Calibri"/>
              </a:rPr>
              <a:t>10.10.4.2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A11854-7AC7-4DB7-A383-EEDA5FEFE702}"/>
              </a:ext>
            </a:extLst>
          </p:cNvPr>
          <p:cNvSpPr txBox="1"/>
          <p:nvPr/>
        </p:nvSpPr>
        <p:spPr>
          <a:xfrm>
            <a:off x="8264911" y="3033131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cs typeface="Calibri"/>
              </a:rPr>
              <a:t>10.10.4.1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06375-7D03-4428-BB9B-81CA201C3ECA}"/>
              </a:ext>
            </a:extLst>
          </p:cNvPr>
          <p:cNvSpPr txBox="1"/>
          <p:nvPr/>
        </p:nvSpPr>
        <p:spPr>
          <a:xfrm>
            <a:off x="3804423" y="533399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Calibri"/>
              </a:rPr>
              <a:t>ENS224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DBB1F6-02B9-4CE6-A000-BC0096F7CE2D}"/>
              </a:ext>
            </a:extLst>
          </p:cNvPr>
          <p:cNvSpPr txBox="1"/>
          <p:nvPr/>
        </p:nvSpPr>
        <p:spPr>
          <a:xfrm>
            <a:off x="8023301" y="533399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Calibri"/>
              </a:rPr>
              <a:t>ENS160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1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22">
            <a:extLst>
              <a:ext uri="{FF2B5EF4-FFF2-40B4-BE49-F238E27FC236}">
                <a16:creationId xmlns:a16="http://schemas.microsoft.com/office/drawing/2014/main" id="{61C931F8-9D06-4E21-A7AF-41241330F81A}"/>
              </a:ext>
            </a:extLst>
          </p:cNvPr>
          <p:cNvGrpSpPr/>
          <p:nvPr/>
        </p:nvGrpSpPr>
        <p:grpSpPr>
          <a:xfrm>
            <a:off x="4609470" y="1579355"/>
            <a:ext cx="1579014" cy="619654"/>
            <a:chOff x="2207024" y="4267200"/>
            <a:chExt cx="1843017" cy="147959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81CE386-1B09-4A4D-9E5F-3BCDC6159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6E213D6-5F0A-4622-8D6E-A10D30552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799" y="4518026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fr-FR" sz="1600"/>
                <a:t>« jar »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+mj-lt"/>
                </a:rPr>
                <a:t>SHS Common</a:t>
              </a: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088894-7FDC-4A3D-AC1E-CEAB3B2A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3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284">
            <a:extLst>
              <a:ext uri="{FF2B5EF4-FFF2-40B4-BE49-F238E27FC236}">
                <a16:creationId xmlns:a16="http://schemas.microsoft.com/office/drawing/2014/main" id="{4FE96D5A-669A-4FB0-9ED9-A4266EE6071A}"/>
              </a:ext>
            </a:extLst>
          </p:cNvPr>
          <p:cNvGrpSpPr/>
          <p:nvPr/>
        </p:nvGrpSpPr>
        <p:grpSpPr>
          <a:xfrm>
            <a:off x="4224048" y="4917499"/>
            <a:ext cx="2437205" cy="845867"/>
            <a:chOff x="5638798" y="828676"/>
            <a:chExt cx="2386954" cy="19145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76DFA5A-0A12-42E6-9069-9D910002F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0"/>
              <a:ext cx="655152" cy="1903767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EB5CC631-318D-4AAE-931D-8C64F8B8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BA96E00-CF3F-4DAF-ACE7-04A170A0C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DF0F594E-F75B-4811-AB65-9CB884156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1162693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Jackson-Core (2.9.7)</a:t>
              </a: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FE9C4AF-A29B-4B4B-B18F-3658C6B9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" name="Group 284">
            <a:extLst>
              <a:ext uri="{FF2B5EF4-FFF2-40B4-BE49-F238E27FC236}">
                <a16:creationId xmlns:a16="http://schemas.microsoft.com/office/drawing/2014/main" id="{CA6E8BD7-7B6D-4F46-A093-0BAF85487578}"/>
              </a:ext>
            </a:extLst>
          </p:cNvPr>
          <p:cNvGrpSpPr/>
          <p:nvPr/>
        </p:nvGrpSpPr>
        <p:grpSpPr>
          <a:xfrm>
            <a:off x="4207666" y="4234665"/>
            <a:ext cx="2437686" cy="850647"/>
            <a:chOff x="5633640" y="828676"/>
            <a:chExt cx="2392113" cy="191452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43A010F-7F5B-4280-B5A0-E90D5E0EE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51D35A3C-D39C-4237-A227-AFCA091C4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16DEB3B-58C4-41B8-95A9-8B13378D6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3817B319-FC39-4822-99DB-E0C993FE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640" y="1138253"/>
              <a:ext cx="1711069" cy="158050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GB"/>
            </a:p>
            <a:p>
              <a:pPr algn="ctr">
                <a:lnSpc>
                  <a:spcPct val="85000"/>
                </a:lnSpc>
              </a:pPr>
              <a:r>
                <a:rPr lang="en-GB">
                  <a:solidFill>
                    <a:schemeClr val="tx1"/>
                  </a:solidFill>
                </a:rPr>
                <a:t>MySQL Connector/J 8.0</a:t>
              </a: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47B89C4-95A3-4CE6-989D-6F64FCCDD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4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2" name="Group 222">
            <a:extLst>
              <a:ext uri="{FF2B5EF4-FFF2-40B4-BE49-F238E27FC236}">
                <a16:creationId xmlns:a16="http://schemas.microsoft.com/office/drawing/2014/main" id="{B8EB8041-2819-4BD4-BA2F-9AE0D8A6CDCF}"/>
              </a:ext>
            </a:extLst>
          </p:cNvPr>
          <p:cNvGrpSpPr/>
          <p:nvPr/>
        </p:nvGrpSpPr>
        <p:grpSpPr>
          <a:xfrm>
            <a:off x="4609470" y="1043255"/>
            <a:ext cx="1579014" cy="619654"/>
            <a:chOff x="2207024" y="4267200"/>
            <a:chExt cx="1843017" cy="1479593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67801D3-2EA8-4B05-B934-5C2C4D081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F17FC7D0-2BC2-49F1-84D0-A4D945214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518025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fr-FR" sz="1600"/>
                <a:t>« jar »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+mj-lt"/>
                </a:rPr>
                <a:t>SHS Server</a:t>
              </a: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3341DBA-639C-4F34-BB9A-E66AAAB56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5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26">
            <a:extLst>
              <a:ext uri="{FF2B5EF4-FFF2-40B4-BE49-F238E27FC236}">
                <a16:creationId xmlns:a16="http://schemas.microsoft.com/office/drawing/2014/main" id="{BD7BC33D-B440-4870-9BEC-8D11FDEF8456}"/>
              </a:ext>
            </a:extLst>
          </p:cNvPr>
          <p:cNvGrpSpPr/>
          <p:nvPr/>
        </p:nvGrpSpPr>
        <p:grpSpPr>
          <a:xfrm>
            <a:off x="9337622" y="2676474"/>
            <a:ext cx="2739392" cy="1071875"/>
            <a:chOff x="1905000" y="2666999"/>
            <a:chExt cx="1653184" cy="1327193"/>
          </a:xfrm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40F1F0-4F43-4353-B91F-6434B571E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667002"/>
              <a:ext cx="1653184" cy="2262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52DF8261-F22E-4D05-BBA2-2B8A675A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2891989"/>
              <a:ext cx="1196451" cy="11018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>
                  <a:solidFill>
                    <a:schemeClr val="bg1"/>
                  </a:solidFill>
                  <a:latin typeface="+mj-lt"/>
                </a:rPr>
                <a:t>“Solution, server artifact”</a:t>
              </a: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>
                  <a:solidFill>
                    <a:schemeClr val="bg1"/>
                  </a:solidFill>
                  <a:latin typeface="+mj-lt"/>
                </a:rPr>
                <a:t>MySQL Community Server</a:t>
              </a: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>
                  <a:solidFill>
                    <a:schemeClr val="bg1"/>
                  </a:solidFill>
                  <a:latin typeface="+mj-lt"/>
                </a:rPr>
                <a:t>(8.0.13)</a:t>
              </a: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1D33F22-90B3-4DCB-A541-4604D773F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3" y="2666999"/>
              <a:ext cx="402122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00CE18C-9ECA-403C-B345-F3ECBC60E20B}"/>
              </a:ext>
            </a:extLst>
          </p:cNvPr>
          <p:cNvSpPr/>
          <p:nvPr/>
        </p:nvSpPr>
        <p:spPr>
          <a:xfrm>
            <a:off x="4098941" y="2701650"/>
            <a:ext cx="2618992" cy="3165631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E8C07E-376C-4C75-9026-27DBB865DE77}"/>
              </a:ext>
            </a:extLst>
          </p:cNvPr>
          <p:cNvSpPr/>
          <p:nvPr/>
        </p:nvSpPr>
        <p:spPr>
          <a:xfrm>
            <a:off x="3968867" y="371668"/>
            <a:ext cx="2873476" cy="5757331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D66996-3BD4-4774-AB09-C5436B511E20}"/>
              </a:ext>
            </a:extLst>
          </p:cNvPr>
          <p:cNvSpPr/>
          <p:nvPr/>
        </p:nvSpPr>
        <p:spPr>
          <a:xfrm>
            <a:off x="9302534" y="362375"/>
            <a:ext cx="2672696" cy="5757331"/>
          </a:xfrm>
          <a:prstGeom prst="rect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475BAA-4202-4520-A773-3E9F4A43B4C3}"/>
              </a:ext>
            </a:extLst>
          </p:cNvPr>
          <p:cNvSpPr/>
          <p:nvPr/>
        </p:nvSpPr>
        <p:spPr>
          <a:xfrm>
            <a:off x="4040950" y="747588"/>
            <a:ext cx="2625055" cy="17005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54">
            <a:extLst>
              <a:ext uri="{FF2B5EF4-FFF2-40B4-BE49-F238E27FC236}">
                <a16:creationId xmlns:a16="http://schemas.microsoft.com/office/drawing/2014/main" id="{6F10FFAA-126E-4D29-A00C-B8EDD960AACD}"/>
              </a:ext>
            </a:extLst>
          </p:cNvPr>
          <p:cNvSpPr txBox="1"/>
          <p:nvPr/>
        </p:nvSpPr>
        <p:spPr>
          <a:xfrm>
            <a:off x="4072435" y="545768"/>
            <a:ext cx="25935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Artefacts a implémenter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87994B9-B932-4F0A-AC75-5D17EEFD5249}"/>
              </a:ext>
            </a:extLst>
          </p:cNvPr>
          <p:cNvSpPr/>
          <p:nvPr/>
        </p:nvSpPr>
        <p:spPr>
          <a:xfrm>
            <a:off x="3976326" y="6251331"/>
            <a:ext cx="7817420" cy="412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Réseau virtualisé de développement</a:t>
            </a:r>
            <a:endParaRPr 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5E64C1A-7D04-4276-98ED-1C817BE7A723}"/>
              </a:ext>
            </a:extLst>
          </p:cNvPr>
          <p:cNvSpPr txBox="1"/>
          <p:nvPr/>
        </p:nvSpPr>
        <p:spPr>
          <a:xfrm>
            <a:off x="6162720" y="186800"/>
            <a:ext cx="11788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VM server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BC5F67F-41A8-43A9-9216-C0D9263D91F0}"/>
              </a:ext>
            </a:extLst>
          </p:cNvPr>
          <p:cNvCxnSpPr>
            <a:cxnSpLocks/>
          </p:cNvCxnSpPr>
          <p:nvPr/>
        </p:nvCxnSpPr>
        <p:spPr>
          <a:xfrm>
            <a:off x="6883953" y="2534917"/>
            <a:ext cx="2351884" cy="18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5465F26C-2EB0-4DB1-8C90-E62FD541AD18}"/>
              </a:ext>
            </a:extLst>
          </p:cNvPr>
          <p:cNvSpPr txBox="1"/>
          <p:nvPr/>
        </p:nvSpPr>
        <p:spPr>
          <a:xfrm>
            <a:off x="6738379" y="2221044"/>
            <a:ext cx="250272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dirty="0"/>
              <a:t>DB</a:t>
            </a:r>
          </a:p>
          <a:p>
            <a:pPr algn="ctr"/>
            <a:r>
              <a:rPr lang="fr-FR" dirty="0"/>
              <a:t>Communication</a:t>
            </a:r>
            <a:endParaRPr lang="en-US" dirty="0"/>
          </a:p>
        </p:txBody>
      </p:sp>
      <p:grpSp>
        <p:nvGrpSpPr>
          <p:cNvPr id="39" name="Group 284">
            <a:extLst>
              <a:ext uri="{FF2B5EF4-FFF2-40B4-BE49-F238E27FC236}">
                <a16:creationId xmlns:a16="http://schemas.microsoft.com/office/drawing/2014/main" id="{09BF14A4-8341-4C4D-BA20-1486B5D14924}"/>
              </a:ext>
            </a:extLst>
          </p:cNvPr>
          <p:cNvGrpSpPr/>
          <p:nvPr/>
        </p:nvGrpSpPr>
        <p:grpSpPr>
          <a:xfrm>
            <a:off x="4203633" y="3547327"/>
            <a:ext cx="2441720" cy="850647"/>
            <a:chOff x="5638799" y="828676"/>
            <a:chExt cx="2386953" cy="1914525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9282F25-3506-4805-BA40-2ECDBE465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7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41" name="Rectangle 6">
              <a:extLst>
                <a:ext uri="{FF2B5EF4-FFF2-40B4-BE49-F238E27FC236}">
                  <a16:creationId xmlns:a16="http://schemas.microsoft.com/office/drawing/2014/main" id="{828E2896-65B3-43F1-A3E3-0DF8DBA5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E09419E-B7B7-4471-A5C9-35E95740A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j-lt"/>
              </a:endParaRP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F32416C8-D05A-48FF-B88F-12EFAE5C4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9" y="1162694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fr-FR"/>
                <a:t>« jar »</a:t>
              </a:r>
              <a:endParaRPr lang="en-US">
                <a:solidFill>
                  <a:schemeClr val="tx1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fr-FR">
                  <a:solidFill>
                    <a:schemeClr val="tx1"/>
                  </a:solidFill>
                </a:rPr>
                <a:t>JUnit5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DD2C6CE9-E2DA-4DD4-AD8D-62A2F32BA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7F1082-A6BC-4F17-9F92-BC767676AA2A}"/>
              </a:ext>
            </a:extLst>
          </p:cNvPr>
          <p:cNvSpPr txBox="1"/>
          <p:nvPr/>
        </p:nvSpPr>
        <p:spPr>
          <a:xfrm>
            <a:off x="2587083" y="2354766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cs typeface="Calibri"/>
              </a:rPr>
              <a:t>10.10.2.2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5E887A-71B9-4BA7-8EA2-9BB0E84A635C}"/>
              </a:ext>
            </a:extLst>
          </p:cNvPr>
          <p:cNvSpPr txBox="1"/>
          <p:nvPr/>
        </p:nvSpPr>
        <p:spPr>
          <a:xfrm>
            <a:off x="6843132" y="1834375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cs typeface="Calibri"/>
              </a:rPr>
              <a:t>10.10.1.2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A17BF1-C927-4032-8EF5-382671395A5C}"/>
              </a:ext>
            </a:extLst>
          </p:cNvPr>
          <p:cNvSpPr txBox="1"/>
          <p:nvPr/>
        </p:nvSpPr>
        <p:spPr>
          <a:xfrm>
            <a:off x="8246327" y="2995960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cs typeface="Calibri"/>
              </a:rPr>
              <a:t>10.10.1.1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3B3E2-BBDE-466C-BD31-F15823FFF768}"/>
              </a:ext>
            </a:extLst>
          </p:cNvPr>
          <p:cNvSpPr txBox="1"/>
          <p:nvPr/>
        </p:nvSpPr>
        <p:spPr>
          <a:xfrm>
            <a:off x="2587082" y="1044497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Calibri"/>
              </a:rPr>
              <a:t>ENS192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263741-CF92-48B9-8BB4-A117F009C953}"/>
              </a:ext>
            </a:extLst>
          </p:cNvPr>
          <p:cNvSpPr txBox="1"/>
          <p:nvPr/>
        </p:nvSpPr>
        <p:spPr>
          <a:xfrm>
            <a:off x="7419277" y="1044497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Calibri"/>
              </a:rPr>
              <a:t>ENS160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9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F9EFA3D53CA479420E7ACD8A90866" ma:contentTypeVersion="4" ma:contentTypeDescription="Crée un document." ma:contentTypeScope="" ma:versionID="0b7f175cc7adb0613c6f9af44a4d77ed">
  <xsd:schema xmlns:xsd="http://www.w3.org/2001/XMLSchema" xmlns:xs="http://www.w3.org/2001/XMLSchema" xmlns:p="http://schemas.microsoft.com/office/2006/metadata/properties" xmlns:ns2="14e93aa2-01f4-491d-b981-fdeeff5c6347" targetNamespace="http://schemas.microsoft.com/office/2006/metadata/properties" ma:root="true" ma:fieldsID="385af27030341425c862f5a22ff20ab4" ns2:_="">
    <xsd:import namespace="14e93aa2-01f4-491d-b981-fdeeff5c63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93aa2-01f4-491d-b981-fdeeff5c6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7EFF2A-0BB3-4287-9345-5E2BFB73022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14e93aa2-01f4-491d-b981-fdeeff5c6347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DADE6A-EA98-4C56-A147-A3475EA7CD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141EB9-CB05-4A2D-A492-55298EAEDD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93aa2-01f4-491d-b981-fdeeff5c6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Meghani Faizaan</dc:creator>
  <cp:lastModifiedBy>Pierre Jacquet</cp:lastModifiedBy>
  <cp:revision>77</cp:revision>
  <dcterms:created xsi:type="dcterms:W3CDTF">2018-12-17T10:01:24Z</dcterms:created>
  <dcterms:modified xsi:type="dcterms:W3CDTF">2019-05-14T09:43:50Z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0x010100DEFF9EFA3D53CA479420E7ACD8A90866</vt:lpwstr>
  </property>
</Properties>
</file>