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704"/>
  </p:normalViewPr>
  <p:slideViewPr>
    <p:cSldViewPr snapToGrid="0" snapToObjects="1">
      <p:cViewPr varScale="1">
        <p:scale>
          <a:sx n="172" d="100"/>
          <a:sy n="17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E93E2-F754-4E5C-A6C6-850870C1C3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F24F88-A1B6-4E80-8D18-2B97E623850D}">
      <dgm:prSet/>
      <dgm:spPr/>
      <dgm:t>
        <a:bodyPr/>
        <a:lstStyle/>
        <a:p>
          <a:r>
            <a:rPr lang="en-US"/>
            <a:t>Advantages</a:t>
          </a:r>
        </a:p>
      </dgm:t>
    </dgm:pt>
    <dgm:pt modelId="{0DEB3FD9-F680-4E72-8356-83CC04023249}" type="parTrans" cxnId="{279A8FE1-840D-45F0-9B30-323FD10B6448}">
      <dgm:prSet/>
      <dgm:spPr/>
      <dgm:t>
        <a:bodyPr/>
        <a:lstStyle/>
        <a:p>
          <a:endParaRPr lang="en-US"/>
        </a:p>
      </dgm:t>
    </dgm:pt>
    <dgm:pt modelId="{B3889B50-1818-4C61-AE85-0B51F6E03770}" type="sibTrans" cxnId="{279A8FE1-840D-45F0-9B30-323FD10B6448}">
      <dgm:prSet/>
      <dgm:spPr/>
      <dgm:t>
        <a:bodyPr/>
        <a:lstStyle/>
        <a:p>
          <a:endParaRPr lang="en-US"/>
        </a:p>
      </dgm:t>
    </dgm:pt>
    <dgm:pt modelId="{FF7E2F4E-1263-4887-A60D-42E7D947A4B0}">
      <dgm:prSet/>
      <dgm:spPr/>
      <dgm:t>
        <a:bodyPr/>
        <a:lstStyle/>
        <a:p>
          <a:r>
            <a:rPr lang="en-US"/>
            <a:t>We had time more than needed</a:t>
          </a:r>
        </a:p>
      </dgm:t>
    </dgm:pt>
    <dgm:pt modelId="{E699C688-B167-4C7B-84DB-40FACF992B05}" type="parTrans" cxnId="{6272EF4C-72ED-4AC6-9BD2-6D4E8ABD5CA5}">
      <dgm:prSet/>
      <dgm:spPr/>
      <dgm:t>
        <a:bodyPr/>
        <a:lstStyle/>
        <a:p>
          <a:endParaRPr lang="en-US"/>
        </a:p>
      </dgm:t>
    </dgm:pt>
    <dgm:pt modelId="{FEFC8DE9-4F02-4FF7-838D-4817F55A4CEF}" type="sibTrans" cxnId="{6272EF4C-72ED-4AC6-9BD2-6D4E8ABD5CA5}">
      <dgm:prSet/>
      <dgm:spPr/>
      <dgm:t>
        <a:bodyPr/>
        <a:lstStyle/>
        <a:p>
          <a:endParaRPr lang="en-US"/>
        </a:p>
      </dgm:t>
    </dgm:pt>
    <dgm:pt modelId="{C67FCED4-B369-40F9-B87B-A2A42D0D318B}">
      <dgm:prSet/>
      <dgm:spPr/>
      <dgm:t>
        <a:bodyPr/>
        <a:lstStyle/>
        <a:p>
          <a:r>
            <a:rPr lang="en-US"/>
            <a:t>Project group are integrated</a:t>
          </a:r>
        </a:p>
      </dgm:t>
    </dgm:pt>
    <dgm:pt modelId="{4C7566B9-EA69-4CD5-80FF-D324A10B5DE0}" type="parTrans" cxnId="{2A684600-0C0E-4825-945C-4468FC49E5A1}">
      <dgm:prSet/>
      <dgm:spPr/>
      <dgm:t>
        <a:bodyPr/>
        <a:lstStyle/>
        <a:p>
          <a:endParaRPr lang="en-US"/>
        </a:p>
      </dgm:t>
    </dgm:pt>
    <dgm:pt modelId="{44185EC1-2FD3-4BF1-9BEC-02C1B7C23EF4}" type="sibTrans" cxnId="{2A684600-0C0E-4825-945C-4468FC49E5A1}">
      <dgm:prSet/>
      <dgm:spPr/>
      <dgm:t>
        <a:bodyPr/>
        <a:lstStyle/>
        <a:p>
          <a:endParaRPr lang="en-US"/>
        </a:p>
      </dgm:t>
    </dgm:pt>
    <dgm:pt modelId="{DEBB5AAA-7337-42D2-B6A6-4D71A3560D68}">
      <dgm:prSet/>
      <dgm:spPr/>
      <dgm:t>
        <a:bodyPr/>
        <a:lstStyle/>
        <a:p>
          <a:r>
            <a:rPr lang="en-US"/>
            <a:t>Disadvantages</a:t>
          </a:r>
        </a:p>
      </dgm:t>
    </dgm:pt>
    <dgm:pt modelId="{F7B5850C-815B-41CF-B633-81D17120AE6A}" type="parTrans" cxnId="{D6715806-DE1A-4720-8DFB-E31515A1DCC9}">
      <dgm:prSet/>
      <dgm:spPr/>
      <dgm:t>
        <a:bodyPr/>
        <a:lstStyle/>
        <a:p>
          <a:endParaRPr lang="en-US"/>
        </a:p>
      </dgm:t>
    </dgm:pt>
    <dgm:pt modelId="{41C8820E-A9B4-4828-BCC1-B4686B4A6CA0}" type="sibTrans" cxnId="{D6715806-DE1A-4720-8DFB-E31515A1DCC9}">
      <dgm:prSet/>
      <dgm:spPr/>
      <dgm:t>
        <a:bodyPr/>
        <a:lstStyle/>
        <a:p>
          <a:endParaRPr lang="en-US"/>
        </a:p>
      </dgm:t>
    </dgm:pt>
    <dgm:pt modelId="{4C2F53C5-9DD0-4625-9B19-2CF622BAA573}">
      <dgm:prSet/>
      <dgm:spPr/>
      <dgm:t>
        <a:bodyPr/>
        <a:lstStyle/>
        <a:p>
          <a:r>
            <a:rPr lang="en-US"/>
            <a:t>We did a lot of iterations which costs us time</a:t>
          </a:r>
        </a:p>
      </dgm:t>
    </dgm:pt>
    <dgm:pt modelId="{B4677EAC-E100-4F6B-B3B8-1ED604A82293}" type="parTrans" cxnId="{58A9D0B4-29DB-4FDF-A476-8C49BA34CA53}">
      <dgm:prSet/>
      <dgm:spPr/>
      <dgm:t>
        <a:bodyPr/>
        <a:lstStyle/>
        <a:p>
          <a:endParaRPr lang="en-US"/>
        </a:p>
      </dgm:t>
    </dgm:pt>
    <dgm:pt modelId="{C59DE8F5-68A4-462D-A1FA-359603F7C4CB}" type="sibTrans" cxnId="{58A9D0B4-29DB-4FDF-A476-8C49BA34CA53}">
      <dgm:prSet/>
      <dgm:spPr/>
      <dgm:t>
        <a:bodyPr/>
        <a:lstStyle/>
        <a:p>
          <a:endParaRPr lang="en-US"/>
        </a:p>
      </dgm:t>
    </dgm:pt>
    <dgm:pt modelId="{977153D2-AE7A-6F46-8E2F-AA49D9A23FDF}" type="pres">
      <dgm:prSet presAssocID="{5A9E93E2-F754-4E5C-A6C6-850870C1C34D}" presName="linear" presStyleCnt="0">
        <dgm:presLayoutVars>
          <dgm:animLvl val="lvl"/>
          <dgm:resizeHandles val="exact"/>
        </dgm:presLayoutVars>
      </dgm:prSet>
      <dgm:spPr/>
    </dgm:pt>
    <dgm:pt modelId="{3AB036C8-E41E-7A4E-8A20-C3593B573F18}" type="pres">
      <dgm:prSet presAssocID="{05F24F88-A1B6-4E80-8D18-2B97E62385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E11D64-3862-1944-BA9F-1DF7F72C5140}" type="pres">
      <dgm:prSet presAssocID="{05F24F88-A1B6-4E80-8D18-2B97E623850D}" presName="childText" presStyleLbl="revTx" presStyleIdx="0" presStyleCnt="2">
        <dgm:presLayoutVars>
          <dgm:bulletEnabled val="1"/>
        </dgm:presLayoutVars>
      </dgm:prSet>
      <dgm:spPr/>
    </dgm:pt>
    <dgm:pt modelId="{CFDA37EE-F4A2-6146-A36A-FE28E656D7F7}" type="pres">
      <dgm:prSet presAssocID="{DEBB5AAA-7337-42D2-B6A6-4D71A3560D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0B2A63-D56F-4049-8D0E-5DB4BAB1BC1C}" type="pres">
      <dgm:prSet presAssocID="{DEBB5AAA-7337-42D2-B6A6-4D71A3560D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A684600-0C0E-4825-945C-4468FC49E5A1}" srcId="{05F24F88-A1B6-4E80-8D18-2B97E623850D}" destId="{C67FCED4-B369-40F9-B87B-A2A42D0D318B}" srcOrd="1" destOrd="0" parTransId="{4C7566B9-EA69-4CD5-80FF-D324A10B5DE0}" sibTransId="{44185EC1-2FD3-4BF1-9BEC-02C1B7C23EF4}"/>
    <dgm:cxn modelId="{B2801003-5368-4546-A35F-9D2CFFE87BC2}" type="presOf" srcId="{C67FCED4-B369-40F9-B87B-A2A42D0D318B}" destId="{BAE11D64-3862-1944-BA9F-1DF7F72C5140}" srcOrd="0" destOrd="1" presId="urn:microsoft.com/office/officeart/2005/8/layout/vList2"/>
    <dgm:cxn modelId="{D6715806-DE1A-4720-8DFB-E31515A1DCC9}" srcId="{5A9E93E2-F754-4E5C-A6C6-850870C1C34D}" destId="{DEBB5AAA-7337-42D2-B6A6-4D71A3560D68}" srcOrd="1" destOrd="0" parTransId="{F7B5850C-815B-41CF-B633-81D17120AE6A}" sibTransId="{41C8820E-A9B4-4828-BCC1-B4686B4A6CA0}"/>
    <dgm:cxn modelId="{F5E11F12-B625-2D44-95DE-EDEF3AE8F5D3}" type="presOf" srcId="{FF7E2F4E-1263-4887-A60D-42E7D947A4B0}" destId="{BAE11D64-3862-1944-BA9F-1DF7F72C5140}" srcOrd="0" destOrd="0" presId="urn:microsoft.com/office/officeart/2005/8/layout/vList2"/>
    <dgm:cxn modelId="{FEF00430-4BE6-544F-90BB-A6E26D4AFCD2}" type="presOf" srcId="{5A9E93E2-F754-4E5C-A6C6-850870C1C34D}" destId="{977153D2-AE7A-6F46-8E2F-AA49D9A23FDF}" srcOrd="0" destOrd="0" presId="urn:microsoft.com/office/officeart/2005/8/layout/vList2"/>
    <dgm:cxn modelId="{6272EF4C-72ED-4AC6-9BD2-6D4E8ABD5CA5}" srcId="{05F24F88-A1B6-4E80-8D18-2B97E623850D}" destId="{FF7E2F4E-1263-4887-A60D-42E7D947A4B0}" srcOrd="0" destOrd="0" parTransId="{E699C688-B167-4C7B-84DB-40FACF992B05}" sibTransId="{FEFC8DE9-4F02-4FF7-838D-4817F55A4CEF}"/>
    <dgm:cxn modelId="{88E21A4E-5C0D-284C-85CC-784F9BBFD1C9}" type="presOf" srcId="{DEBB5AAA-7337-42D2-B6A6-4D71A3560D68}" destId="{CFDA37EE-F4A2-6146-A36A-FE28E656D7F7}" srcOrd="0" destOrd="0" presId="urn:microsoft.com/office/officeart/2005/8/layout/vList2"/>
    <dgm:cxn modelId="{58A9D0B4-29DB-4FDF-A476-8C49BA34CA53}" srcId="{DEBB5AAA-7337-42D2-B6A6-4D71A3560D68}" destId="{4C2F53C5-9DD0-4625-9B19-2CF622BAA573}" srcOrd="0" destOrd="0" parTransId="{B4677EAC-E100-4F6B-B3B8-1ED604A82293}" sibTransId="{C59DE8F5-68A4-462D-A1FA-359603F7C4CB}"/>
    <dgm:cxn modelId="{026590D0-DA1D-4742-B1CC-084DEED8E534}" type="presOf" srcId="{05F24F88-A1B6-4E80-8D18-2B97E623850D}" destId="{3AB036C8-E41E-7A4E-8A20-C3593B573F18}" srcOrd="0" destOrd="0" presId="urn:microsoft.com/office/officeart/2005/8/layout/vList2"/>
    <dgm:cxn modelId="{279A8FE1-840D-45F0-9B30-323FD10B6448}" srcId="{5A9E93E2-F754-4E5C-A6C6-850870C1C34D}" destId="{05F24F88-A1B6-4E80-8D18-2B97E623850D}" srcOrd="0" destOrd="0" parTransId="{0DEB3FD9-F680-4E72-8356-83CC04023249}" sibTransId="{B3889B50-1818-4C61-AE85-0B51F6E03770}"/>
    <dgm:cxn modelId="{B79A3CEB-C144-DA47-B14D-40C3C078C8CB}" type="presOf" srcId="{4C2F53C5-9DD0-4625-9B19-2CF622BAA573}" destId="{560B2A63-D56F-4049-8D0E-5DB4BAB1BC1C}" srcOrd="0" destOrd="0" presId="urn:microsoft.com/office/officeart/2005/8/layout/vList2"/>
    <dgm:cxn modelId="{82D7DE64-20B0-F24D-BBF6-26210CB9F04C}" type="presParOf" srcId="{977153D2-AE7A-6F46-8E2F-AA49D9A23FDF}" destId="{3AB036C8-E41E-7A4E-8A20-C3593B573F18}" srcOrd="0" destOrd="0" presId="urn:microsoft.com/office/officeart/2005/8/layout/vList2"/>
    <dgm:cxn modelId="{00BFC41D-8083-C842-A6AB-5AA63B6BC141}" type="presParOf" srcId="{977153D2-AE7A-6F46-8E2F-AA49D9A23FDF}" destId="{BAE11D64-3862-1944-BA9F-1DF7F72C5140}" srcOrd="1" destOrd="0" presId="urn:microsoft.com/office/officeart/2005/8/layout/vList2"/>
    <dgm:cxn modelId="{AC088960-885D-EB42-8B84-8F72C8FEF5A8}" type="presParOf" srcId="{977153D2-AE7A-6F46-8E2F-AA49D9A23FDF}" destId="{CFDA37EE-F4A2-6146-A36A-FE28E656D7F7}" srcOrd="2" destOrd="0" presId="urn:microsoft.com/office/officeart/2005/8/layout/vList2"/>
    <dgm:cxn modelId="{BB230342-D28D-A74D-963E-B8D918ED0E3B}" type="presParOf" srcId="{977153D2-AE7A-6F46-8E2F-AA49D9A23FDF}" destId="{560B2A63-D56F-4049-8D0E-5DB4BAB1BC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D7704-CCA4-E340-A532-8375818B85EE}" type="doc">
      <dgm:prSet loTypeId="urn:microsoft.com/office/officeart/2005/8/layout/hierarchy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92BE22-B606-B141-99A6-7A44E1DB9C50}">
      <dgm:prSet/>
      <dgm:spPr/>
      <dgm:t>
        <a:bodyPr/>
        <a:lstStyle/>
        <a:p>
          <a:r>
            <a:rPr lang="en-US" dirty="0"/>
            <a:t>We shared our knowledge to each other, and we all worked in everything, and we made each person is a leader for each task and bellow that’s how we split task’s leaderships:</a:t>
          </a:r>
          <a:endParaRPr lang="en-SA" dirty="0"/>
        </a:p>
      </dgm:t>
    </dgm:pt>
    <dgm:pt modelId="{71866855-DE71-A746-88DB-3FCDE9D251E3}" type="parTrans" cxnId="{C7C82201-D316-864F-A948-9CA382DDFFD7}">
      <dgm:prSet/>
      <dgm:spPr/>
      <dgm:t>
        <a:bodyPr/>
        <a:lstStyle/>
        <a:p>
          <a:endParaRPr lang="en-US"/>
        </a:p>
      </dgm:t>
    </dgm:pt>
    <dgm:pt modelId="{D1804C42-E66D-9840-9EA8-BEFD3EF115CC}" type="sibTrans" cxnId="{C7C82201-D316-864F-A948-9CA382DDFFD7}">
      <dgm:prSet/>
      <dgm:spPr/>
      <dgm:t>
        <a:bodyPr/>
        <a:lstStyle/>
        <a:p>
          <a:endParaRPr lang="en-US"/>
        </a:p>
      </dgm:t>
    </dgm:pt>
    <dgm:pt modelId="{F5C18F75-F4CD-A044-96B4-999E6F6A196A}">
      <dgm:prSet/>
      <dgm:spPr/>
      <dgm:t>
        <a:bodyPr/>
        <a:lstStyle/>
        <a:p>
          <a:r>
            <a:rPr lang="en-US"/>
            <a:t>Sultan</a:t>
          </a:r>
          <a:endParaRPr lang="en-SA"/>
        </a:p>
      </dgm:t>
    </dgm:pt>
    <dgm:pt modelId="{65513662-E133-794F-B17E-FF68BA8ED6F7}" type="parTrans" cxnId="{C6EB41C6-1949-EB4D-ADEF-C4B2BCE5FE03}">
      <dgm:prSet/>
      <dgm:spPr/>
      <dgm:t>
        <a:bodyPr/>
        <a:lstStyle/>
        <a:p>
          <a:endParaRPr lang="en-US"/>
        </a:p>
      </dgm:t>
    </dgm:pt>
    <dgm:pt modelId="{B6E2627F-44FB-E54A-B97A-3D0EFB055F2E}" type="sibTrans" cxnId="{C6EB41C6-1949-EB4D-ADEF-C4B2BCE5FE03}">
      <dgm:prSet/>
      <dgm:spPr/>
      <dgm:t>
        <a:bodyPr/>
        <a:lstStyle/>
        <a:p>
          <a:endParaRPr lang="en-US"/>
        </a:p>
      </dgm:t>
    </dgm:pt>
    <dgm:pt modelId="{2391E889-AD2F-1848-8B2C-D4E63C13731D}">
      <dgm:prSet/>
      <dgm:spPr/>
      <dgm:t>
        <a:bodyPr/>
        <a:lstStyle/>
        <a:p>
          <a:r>
            <a:rPr lang="en-US"/>
            <a:t>Class Diagram</a:t>
          </a:r>
          <a:endParaRPr lang="en-SA"/>
        </a:p>
      </dgm:t>
    </dgm:pt>
    <dgm:pt modelId="{59B2801C-F143-7448-85A8-3422F2DDF0DB}" type="parTrans" cxnId="{466D5555-FF59-0E40-B416-019F2FAC023D}">
      <dgm:prSet/>
      <dgm:spPr/>
      <dgm:t>
        <a:bodyPr/>
        <a:lstStyle/>
        <a:p>
          <a:endParaRPr lang="en-US"/>
        </a:p>
      </dgm:t>
    </dgm:pt>
    <dgm:pt modelId="{85B5F24D-42A9-8044-BC80-E398C0DEC924}" type="sibTrans" cxnId="{466D5555-FF59-0E40-B416-019F2FAC023D}">
      <dgm:prSet/>
      <dgm:spPr/>
      <dgm:t>
        <a:bodyPr/>
        <a:lstStyle/>
        <a:p>
          <a:endParaRPr lang="en-US"/>
        </a:p>
      </dgm:t>
    </dgm:pt>
    <dgm:pt modelId="{9A52C122-F681-574E-A5E5-9DB941C9D242}">
      <dgm:prSet/>
      <dgm:spPr/>
      <dgm:t>
        <a:bodyPr/>
        <a:lstStyle/>
        <a:p>
          <a:r>
            <a:rPr lang="en-US"/>
            <a:t>Design Class Diagram</a:t>
          </a:r>
          <a:endParaRPr lang="en-SA"/>
        </a:p>
      </dgm:t>
    </dgm:pt>
    <dgm:pt modelId="{DC87219E-EB60-864D-9253-7443453374D2}" type="parTrans" cxnId="{602D7305-B6D6-5649-8BD2-606BB02E685F}">
      <dgm:prSet/>
      <dgm:spPr/>
      <dgm:t>
        <a:bodyPr/>
        <a:lstStyle/>
        <a:p>
          <a:endParaRPr lang="en-US"/>
        </a:p>
      </dgm:t>
    </dgm:pt>
    <dgm:pt modelId="{4BBEDDE8-11A6-2142-AC08-AE0552941566}" type="sibTrans" cxnId="{602D7305-B6D6-5649-8BD2-606BB02E685F}">
      <dgm:prSet/>
      <dgm:spPr/>
      <dgm:t>
        <a:bodyPr/>
        <a:lstStyle/>
        <a:p>
          <a:endParaRPr lang="en-US"/>
        </a:p>
      </dgm:t>
    </dgm:pt>
    <dgm:pt modelId="{AF3FC74F-9213-DC4B-818D-9EB55A4CDD61}">
      <dgm:prSet/>
      <dgm:spPr/>
      <dgm:t>
        <a:bodyPr/>
        <a:lstStyle/>
        <a:p>
          <a:r>
            <a:rPr lang="en-US"/>
            <a:t>Nawaf</a:t>
          </a:r>
          <a:endParaRPr lang="en-SA"/>
        </a:p>
      </dgm:t>
    </dgm:pt>
    <dgm:pt modelId="{EC8D12BB-0307-0643-8FD9-027280CFE56F}" type="parTrans" cxnId="{AA0EC3B6-868B-DE44-B31F-08E10CDF31D8}">
      <dgm:prSet/>
      <dgm:spPr/>
      <dgm:t>
        <a:bodyPr/>
        <a:lstStyle/>
        <a:p>
          <a:endParaRPr lang="en-US"/>
        </a:p>
      </dgm:t>
    </dgm:pt>
    <dgm:pt modelId="{906D26BF-7A3B-294B-AB6D-567761D738F9}" type="sibTrans" cxnId="{AA0EC3B6-868B-DE44-B31F-08E10CDF31D8}">
      <dgm:prSet/>
      <dgm:spPr/>
      <dgm:t>
        <a:bodyPr/>
        <a:lstStyle/>
        <a:p>
          <a:endParaRPr lang="en-US"/>
        </a:p>
      </dgm:t>
    </dgm:pt>
    <dgm:pt modelId="{D88F7F05-184D-CF43-8EEA-E26B0490194B}">
      <dgm:prSet/>
      <dgm:spPr/>
      <dgm:t>
        <a:bodyPr/>
        <a:lstStyle/>
        <a:p>
          <a:r>
            <a:rPr lang="en-US"/>
            <a:t>Questionaries</a:t>
          </a:r>
          <a:endParaRPr lang="en-SA"/>
        </a:p>
      </dgm:t>
    </dgm:pt>
    <dgm:pt modelId="{ECBC3093-FDC7-BF40-88A4-93CAB79C6A0F}" type="parTrans" cxnId="{88CCCDE6-8D28-4544-825F-54EE603F002D}">
      <dgm:prSet/>
      <dgm:spPr/>
      <dgm:t>
        <a:bodyPr/>
        <a:lstStyle/>
        <a:p>
          <a:endParaRPr lang="en-US"/>
        </a:p>
      </dgm:t>
    </dgm:pt>
    <dgm:pt modelId="{8005DB7E-386B-714E-AEF2-F0EF76084ED1}" type="sibTrans" cxnId="{88CCCDE6-8D28-4544-825F-54EE603F002D}">
      <dgm:prSet/>
      <dgm:spPr/>
      <dgm:t>
        <a:bodyPr/>
        <a:lstStyle/>
        <a:p>
          <a:endParaRPr lang="en-US"/>
        </a:p>
      </dgm:t>
    </dgm:pt>
    <dgm:pt modelId="{1A41B91D-A75F-B743-85A4-74A5DAF6578C}">
      <dgm:prSet/>
      <dgm:spPr/>
      <dgm:t>
        <a:bodyPr/>
        <a:lstStyle/>
        <a:p>
          <a:r>
            <a:rPr lang="en-US" dirty="0"/>
            <a:t>functional and non-functional requirements</a:t>
          </a:r>
          <a:endParaRPr lang="en-SA" dirty="0"/>
        </a:p>
      </dgm:t>
    </dgm:pt>
    <dgm:pt modelId="{015CE973-940A-9746-9762-FFEC1DB22BCA}" type="parTrans" cxnId="{FCBD1432-342E-6344-B69A-918887CEC254}">
      <dgm:prSet/>
      <dgm:spPr/>
      <dgm:t>
        <a:bodyPr/>
        <a:lstStyle/>
        <a:p>
          <a:endParaRPr lang="en-US"/>
        </a:p>
      </dgm:t>
    </dgm:pt>
    <dgm:pt modelId="{DCA2C60D-A06C-ED49-A513-8D5D1FE60EF2}" type="sibTrans" cxnId="{FCBD1432-342E-6344-B69A-918887CEC254}">
      <dgm:prSet/>
      <dgm:spPr/>
      <dgm:t>
        <a:bodyPr/>
        <a:lstStyle/>
        <a:p>
          <a:endParaRPr lang="en-US"/>
        </a:p>
      </dgm:t>
    </dgm:pt>
    <dgm:pt modelId="{54E80F5B-3CA5-6B42-AD18-93239B48A762}">
      <dgm:prSet/>
      <dgm:spPr/>
      <dgm:t>
        <a:bodyPr/>
        <a:lstStyle/>
        <a:p>
          <a:r>
            <a:rPr lang="en-US"/>
            <a:t>Fully Developed Use Cases</a:t>
          </a:r>
          <a:endParaRPr lang="en-SA"/>
        </a:p>
      </dgm:t>
    </dgm:pt>
    <dgm:pt modelId="{8D91652F-C439-F64F-AFD5-FFD620A4C640}" type="parTrans" cxnId="{424520F2-1BE2-4544-B472-24773EAF5B4C}">
      <dgm:prSet/>
      <dgm:spPr/>
      <dgm:t>
        <a:bodyPr/>
        <a:lstStyle/>
        <a:p>
          <a:endParaRPr lang="en-US"/>
        </a:p>
      </dgm:t>
    </dgm:pt>
    <dgm:pt modelId="{D916506E-11EB-D844-A7DA-A452BE24509E}" type="sibTrans" cxnId="{424520F2-1BE2-4544-B472-24773EAF5B4C}">
      <dgm:prSet/>
      <dgm:spPr/>
      <dgm:t>
        <a:bodyPr/>
        <a:lstStyle/>
        <a:p>
          <a:endParaRPr lang="en-US"/>
        </a:p>
      </dgm:t>
    </dgm:pt>
    <dgm:pt modelId="{17BB6A38-C4B2-A847-869C-314218DD0A0D}">
      <dgm:prSet/>
      <dgm:spPr/>
      <dgm:t>
        <a:bodyPr/>
        <a:lstStyle/>
        <a:p>
          <a:r>
            <a:rPr lang="en-US"/>
            <a:t>Assim</a:t>
          </a:r>
          <a:endParaRPr lang="en-SA"/>
        </a:p>
      </dgm:t>
    </dgm:pt>
    <dgm:pt modelId="{88DA9BD2-EEB4-4E48-B1F3-1773EE9E2F1D}" type="parTrans" cxnId="{CB51B994-DDF8-8444-A9C3-24742798FFC0}">
      <dgm:prSet/>
      <dgm:spPr/>
      <dgm:t>
        <a:bodyPr/>
        <a:lstStyle/>
        <a:p>
          <a:endParaRPr lang="en-US"/>
        </a:p>
      </dgm:t>
    </dgm:pt>
    <dgm:pt modelId="{9B87120E-99E8-2841-8659-9E9E744C7940}" type="sibTrans" cxnId="{CB51B994-DDF8-8444-A9C3-24742798FFC0}">
      <dgm:prSet/>
      <dgm:spPr/>
      <dgm:t>
        <a:bodyPr/>
        <a:lstStyle/>
        <a:p>
          <a:endParaRPr lang="en-US"/>
        </a:p>
      </dgm:t>
    </dgm:pt>
    <dgm:pt modelId="{7CBA6219-2A8E-9448-90BE-7F38919B9B4F}">
      <dgm:prSet/>
      <dgm:spPr/>
      <dgm:t>
        <a:bodyPr/>
        <a:lstStyle/>
        <a:p>
          <a:r>
            <a:rPr lang="en-US"/>
            <a:t>System Sequence Diagrams</a:t>
          </a:r>
          <a:endParaRPr lang="en-SA"/>
        </a:p>
      </dgm:t>
    </dgm:pt>
    <dgm:pt modelId="{4C76BBF5-D521-FE49-95D8-32CD3951315A}" type="parTrans" cxnId="{884A57C0-15BC-5142-8C24-E907A2A984C4}">
      <dgm:prSet/>
      <dgm:spPr/>
      <dgm:t>
        <a:bodyPr/>
        <a:lstStyle/>
        <a:p>
          <a:endParaRPr lang="en-US"/>
        </a:p>
      </dgm:t>
    </dgm:pt>
    <dgm:pt modelId="{0FD57633-6D96-034E-B23D-21F6F034ED6C}" type="sibTrans" cxnId="{884A57C0-15BC-5142-8C24-E907A2A984C4}">
      <dgm:prSet/>
      <dgm:spPr/>
      <dgm:t>
        <a:bodyPr/>
        <a:lstStyle/>
        <a:p>
          <a:endParaRPr lang="en-US"/>
        </a:p>
      </dgm:t>
    </dgm:pt>
    <dgm:pt modelId="{515BD275-F20A-3341-B5F1-149B897EF574}">
      <dgm:prSet/>
      <dgm:spPr/>
      <dgm:t>
        <a:bodyPr/>
        <a:lstStyle/>
        <a:p>
          <a:r>
            <a:rPr lang="en-US"/>
            <a:t>Sequence Diagrams</a:t>
          </a:r>
          <a:endParaRPr lang="en-SA"/>
        </a:p>
      </dgm:t>
    </dgm:pt>
    <dgm:pt modelId="{97AA0558-C93B-4F40-BDA5-9B7A7A117168}" type="parTrans" cxnId="{DF24D573-B180-704A-8E55-490F07A94FA6}">
      <dgm:prSet/>
      <dgm:spPr/>
      <dgm:t>
        <a:bodyPr/>
        <a:lstStyle/>
        <a:p>
          <a:endParaRPr lang="en-US"/>
        </a:p>
      </dgm:t>
    </dgm:pt>
    <dgm:pt modelId="{43F66BB5-1D48-D94B-A75C-4E92400ACA60}" type="sibTrans" cxnId="{DF24D573-B180-704A-8E55-490F07A94FA6}">
      <dgm:prSet/>
      <dgm:spPr/>
      <dgm:t>
        <a:bodyPr/>
        <a:lstStyle/>
        <a:p>
          <a:endParaRPr lang="en-US"/>
        </a:p>
      </dgm:t>
    </dgm:pt>
    <dgm:pt modelId="{DCD629C2-F813-4947-AD6A-DD5442F489DB}">
      <dgm:prSet/>
      <dgm:spPr/>
      <dgm:t>
        <a:bodyPr/>
        <a:lstStyle/>
        <a:p>
          <a:r>
            <a:rPr lang="en-US"/>
            <a:t>State Diagram</a:t>
          </a:r>
          <a:endParaRPr lang="en-SA"/>
        </a:p>
      </dgm:t>
    </dgm:pt>
    <dgm:pt modelId="{8A4E9310-85BC-2241-9ED0-E2C28F7F2D1C}" type="parTrans" cxnId="{20FF4A9A-08BA-9B4C-B344-559D9DC98FA9}">
      <dgm:prSet/>
      <dgm:spPr/>
      <dgm:t>
        <a:bodyPr/>
        <a:lstStyle/>
        <a:p>
          <a:endParaRPr lang="en-US"/>
        </a:p>
      </dgm:t>
    </dgm:pt>
    <dgm:pt modelId="{3A062344-DC5A-6645-A7CF-7CC9BB134763}" type="sibTrans" cxnId="{20FF4A9A-08BA-9B4C-B344-559D9DC98FA9}">
      <dgm:prSet/>
      <dgm:spPr/>
      <dgm:t>
        <a:bodyPr/>
        <a:lstStyle/>
        <a:p>
          <a:endParaRPr lang="en-US"/>
        </a:p>
      </dgm:t>
    </dgm:pt>
    <dgm:pt modelId="{2F431261-DDEE-8049-9C8C-426324A55571}">
      <dgm:prSet/>
      <dgm:spPr/>
      <dgm:t>
        <a:bodyPr/>
        <a:lstStyle/>
        <a:p>
          <a:r>
            <a:rPr lang="en-US"/>
            <a:t>Abdulrahman</a:t>
          </a:r>
          <a:endParaRPr lang="en-SA"/>
        </a:p>
      </dgm:t>
    </dgm:pt>
    <dgm:pt modelId="{78C4CBBD-BD84-EC41-AD19-75E079CF6F08}" type="parTrans" cxnId="{C2019C0E-A6F5-CA4A-B8E6-978741F6B091}">
      <dgm:prSet/>
      <dgm:spPr/>
      <dgm:t>
        <a:bodyPr/>
        <a:lstStyle/>
        <a:p>
          <a:endParaRPr lang="en-US"/>
        </a:p>
      </dgm:t>
    </dgm:pt>
    <dgm:pt modelId="{E717E71B-4E7C-8744-9FE1-0175ACED2477}" type="sibTrans" cxnId="{C2019C0E-A6F5-CA4A-B8E6-978741F6B091}">
      <dgm:prSet/>
      <dgm:spPr/>
      <dgm:t>
        <a:bodyPr/>
        <a:lstStyle/>
        <a:p>
          <a:endParaRPr lang="en-US"/>
        </a:p>
      </dgm:t>
    </dgm:pt>
    <dgm:pt modelId="{1965EE36-0745-0E4C-BEED-148542A65B1D}">
      <dgm:prSet/>
      <dgm:spPr/>
      <dgm:t>
        <a:bodyPr/>
        <a:lstStyle/>
        <a:p>
          <a:r>
            <a:rPr lang="en-US"/>
            <a:t>Use Cases</a:t>
          </a:r>
          <a:endParaRPr lang="en-SA"/>
        </a:p>
      </dgm:t>
    </dgm:pt>
    <dgm:pt modelId="{E79850DC-1060-B347-BB2B-8872BD0D44EE}" type="parTrans" cxnId="{123D7127-8F07-394C-B4D7-7B587DED33BA}">
      <dgm:prSet/>
      <dgm:spPr/>
      <dgm:t>
        <a:bodyPr/>
        <a:lstStyle/>
        <a:p>
          <a:endParaRPr lang="en-US"/>
        </a:p>
      </dgm:t>
    </dgm:pt>
    <dgm:pt modelId="{E93727CF-1C4E-5B40-BE0E-E978A092AE92}" type="sibTrans" cxnId="{123D7127-8F07-394C-B4D7-7B587DED33BA}">
      <dgm:prSet/>
      <dgm:spPr/>
      <dgm:t>
        <a:bodyPr/>
        <a:lstStyle/>
        <a:p>
          <a:endParaRPr lang="en-US"/>
        </a:p>
      </dgm:t>
    </dgm:pt>
    <dgm:pt modelId="{A58042DC-0E8C-7245-93A9-6B45162449BC}">
      <dgm:prSet/>
      <dgm:spPr/>
      <dgm:t>
        <a:bodyPr/>
        <a:lstStyle/>
        <a:p>
          <a:r>
            <a:rPr lang="en-US"/>
            <a:t>Identifying nouns</a:t>
          </a:r>
          <a:endParaRPr lang="en-SA"/>
        </a:p>
      </dgm:t>
    </dgm:pt>
    <dgm:pt modelId="{AAC601EE-5BDD-EC4B-81EA-9EBE9D7EF953}" type="parTrans" cxnId="{9793696C-D1B3-3847-8C57-B32EE66C92F6}">
      <dgm:prSet/>
      <dgm:spPr/>
      <dgm:t>
        <a:bodyPr/>
        <a:lstStyle/>
        <a:p>
          <a:endParaRPr lang="en-US"/>
        </a:p>
      </dgm:t>
    </dgm:pt>
    <dgm:pt modelId="{69FE32EE-D05E-B041-BBD6-B29438C49288}" type="sibTrans" cxnId="{9793696C-D1B3-3847-8C57-B32EE66C92F6}">
      <dgm:prSet/>
      <dgm:spPr/>
      <dgm:t>
        <a:bodyPr/>
        <a:lstStyle/>
        <a:p>
          <a:endParaRPr lang="en-US"/>
        </a:p>
      </dgm:t>
    </dgm:pt>
    <dgm:pt modelId="{BA170499-C695-8D45-B6B8-E1716EF01FED}" type="pres">
      <dgm:prSet presAssocID="{583D7704-CCA4-E340-A532-8375818B85E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C9A532-4A0B-B846-8764-97AF159F749E}" type="pres">
      <dgm:prSet presAssocID="{4892BE22-B606-B141-99A6-7A44E1DB9C50}" presName="vertOne" presStyleCnt="0"/>
      <dgm:spPr/>
    </dgm:pt>
    <dgm:pt modelId="{02F446F5-5C96-6041-887D-3F644B3B5C6A}" type="pres">
      <dgm:prSet presAssocID="{4892BE22-B606-B141-99A6-7A44E1DB9C50}" presName="txOne" presStyleLbl="node0" presStyleIdx="0" presStyleCnt="1">
        <dgm:presLayoutVars>
          <dgm:chPref val="3"/>
        </dgm:presLayoutVars>
      </dgm:prSet>
      <dgm:spPr/>
    </dgm:pt>
    <dgm:pt modelId="{D3F45ABC-A627-1645-9597-D5CC48EC6A53}" type="pres">
      <dgm:prSet presAssocID="{4892BE22-B606-B141-99A6-7A44E1DB9C50}" presName="parTransOne" presStyleCnt="0"/>
      <dgm:spPr/>
    </dgm:pt>
    <dgm:pt modelId="{67D31031-D2CB-9445-ABD7-D786722512B3}" type="pres">
      <dgm:prSet presAssocID="{4892BE22-B606-B141-99A6-7A44E1DB9C50}" presName="horzOne" presStyleCnt="0"/>
      <dgm:spPr/>
    </dgm:pt>
    <dgm:pt modelId="{8FED522F-D847-354F-A2DC-64643CE1FFFE}" type="pres">
      <dgm:prSet presAssocID="{F5C18F75-F4CD-A044-96B4-999E6F6A196A}" presName="vertTwo" presStyleCnt="0"/>
      <dgm:spPr/>
    </dgm:pt>
    <dgm:pt modelId="{C3F7640E-866B-4A40-836C-8B2831A8A68E}" type="pres">
      <dgm:prSet presAssocID="{F5C18F75-F4CD-A044-96B4-999E6F6A196A}" presName="txTwo" presStyleLbl="node2" presStyleIdx="0" presStyleCnt="4">
        <dgm:presLayoutVars>
          <dgm:chPref val="3"/>
        </dgm:presLayoutVars>
      </dgm:prSet>
      <dgm:spPr/>
    </dgm:pt>
    <dgm:pt modelId="{7690879F-ACC6-EF46-8059-2370FD9922C5}" type="pres">
      <dgm:prSet presAssocID="{F5C18F75-F4CD-A044-96B4-999E6F6A196A}" presName="parTransTwo" presStyleCnt="0"/>
      <dgm:spPr/>
    </dgm:pt>
    <dgm:pt modelId="{6542C611-2403-514F-8529-AD11DA2D2CB9}" type="pres">
      <dgm:prSet presAssocID="{F5C18F75-F4CD-A044-96B4-999E6F6A196A}" presName="horzTwo" presStyleCnt="0"/>
      <dgm:spPr/>
    </dgm:pt>
    <dgm:pt modelId="{49244CDA-343D-8146-8996-0620981881B1}" type="pres">
      <dgm:prSet presAssocID="{2391E889-AD2F-1848-8B2C-D4E63C13731D}" presName="vertThree" presStyleCnt="0"/>
      <dgm:spPr/>
    </dgm:pt>
    <dgm:pt modelId="{A87BCD8C-BF9B-0349-88EF-5B13F5D30C29}" type="pres">
      <dgm:prSet presAssocID="{2391E889-AD2F-1848-8B2C-D4E63C13731D}" presName="txThree" presStyleLbl="node3" presStyleIdx="0" presStyleCnt="10">
        <dgm:presLayoutVars>
          <dgm:chPref val="3"/>
        </dgm:presLayoutVars>
      </dgm:prSet>
      <dgm:spPr/>
    </dgm:pt>
    <dgm:pt modelId="{7F740E04-27CC-7949-B2DF-FFDD56357CDF}" type="pres">
      <dgm:prSet presAssocID="{2391E889-AD2F-1848-8B2C-D4E63C13731D}" presName="horzThree" presStyleCnt="0"/>
      <dgm:spPr/>
    </dgm:pt>
    <dgm:pt modelId="{C27EBAF7-A105-CB49-B2C9-1070B3092138}" type="pres">
      <dgm:prSet presAssocID="{85B5F24D-42A9-8044-BC80-E398C0DEC924}" presName="sibSpaceThree" presStyleCnt="0"/>
      <dgm:spPr/>
    </dgm:pt>
    <dgm:pt modelId="{21F575B4-514A-4F49-A195-7FAAEF4ED308}" type="pres">
      <dgm:prSet presAssocID="{9A52C122-F681-574E-A5E5-9DB941C9D242}" presName="vertThree" presStyleCnt="0"/>
      <dgm:spPr/>
    </dgm:pt>
    <dgm:pt modelId="{2D039BD5-742A-5548-8D49-B0AF06E558C6}" type="pres">
      <dgm:prSet presAssocID="{9A52C122-F681-574E-A5E5-9DB941C9D242}" presName="txThree" presStyleLbl="node3" presStyleIdx="1" presStyleCnt="10">
        <dgm:presLayoutVars>
          <dgm:chPref val="3"/>
        </dgm:presLayoutVars>
      </dgm:prSet>
      <dgm:spPr/>
    </dgm:pt>
    <dgm:pt modelId="{58A21DE1-A411-2F48-ADA1-6C7211AC8AF8}" type="pres">
      <dgm:prSet presAssocID="{9A52C122-F681-574E-A5E5-9DB941C9D242}" presName="horzThree" presStyleCnt="0"/>
      <dgm:spPr/>
    </dgm:pt>
    <dgm:pt modelId="{376BD932-534F-E846-A1AC-DED7EB5EEDA0}" type="pres">
      <dgm:prSet presAssocID="{B6E2627F-44FB-E54A-B97A-3D0EFB055F2E}" presName="sibSpaceTwo" presStyleCnt="0"/>
      <dgm:spPr/>
    </dgm:pt>
    <dgm:pt modelId="{D65A54C2-E538-B646-BBCF-EB8FF4E0AD80}" type="pres">
      <dgm:prSet presAssocID="{AF3FC74F-9213-DC4B-818D-9EB55A4CDD61}" presName="vertTwo" presStyleCnt="0"/>
      <dgm:spPr/>
    </dgm:pt>
    <dgm:pt modelId="{F63A5501-C8AF-AC46-BC6E-B04CA9A79F57}" type="pres">
      <dgm:prSet presAssocID="{AF3FC74F-9213-DC4B-818D-9EB55A4CDD61}" presName="txTwo" presStyleLbl="node2" presStyleIdx="1" presStyleCnt="4">
        <dgm:presLayoutVars>
          <dgm:chPref val="3"/>
        </dgm:presLayoutVars>
      </dgm:prSet>
      <dgm:spPr/>
    </dgm:pt>
    <dgm:pt modelId="{9058880C-0B1F-5B42-9877-774739F1E194}" type="pres">
      <dgm:prSet presAssocID="{AF3FC74F-9213-DC4B-818D-9EB55A4CDD61}" presName="parTransTwo" presStyleCnt="0"/>
      <dgm:spPr/>
    </dgm:pt>
    <dgm:pt modelId="{FBCE0D18-0AD5-7447-A467-64CFFFF0FCA7}" type="pres">
      <dgm:prSet presAssocID="{AF3FC74F-9213-DC4B-818D-9EB55A4CDD61}" presName="horzTwo" presStyleCnt="0"/>
      <dgm:spPr/>
    </dgm:pt>
    <dgm:pt modelId="{46B49D4A-211B-2541-BF3A-A36B7DE2F526}" type="pres">
      <dgm:prSet presAssocID="{D88F7F05-184D-CF43-8EEA-E26B0490194B}" presName="vertThree" presStyleCnt="0"/>
      <dgm:spPr/>
    </dgm:pt>
    <dgm:pt modelId="{20B01889-7FF2-BF4F-B5AF-D119BBB47EC9}" type="pres">
      <dgm:prSet presAssocID="{D88F7F05-184D-CF43-8EEA-E26B0490194B}" presName="txThree" presStyleLbl="node3" presStyleIdx="2" presStyleCnt="10">
        <dgm:presLayoutVars>
          <dgm:chPref val="3"/>
        </dgm:presLayoutVars>
      </dgm:prSet>
      <dgm:spPr/>
    </dgm:pt>
    <dgm:pt modelId="{B80A5F42-5429-5444-A7E4-F74B3C9D0722}" type="pres">
      <dgm:prSet presAssocID="{D88F7F05-184D-CF43-8EEA-E26B0490194B}" presName="horzThree" presStyleCnt="0"/>
      <dgm:spPr/>
    </dgm:pt>
    <dgm:pt modelId="{C11129B4-E712-9D4D-8F0E-45951B2D310D}" type="pres">
      <dgm:prSet presAssocID="{8005DB7E-386B-714E-AEF2-F0EF76084ED1}" presName="sibSpaceThree" presStyleCnt="0"/>
      <dgm:spPr/>
    </dgm:pt>
    <dgm:pt modelId="{B292E28E-0F48-5344-A628-6341DDAD6FAD}" type="pres">
      <dgm:prSet presAssocID="{1A41B91D-A75F-B743-85A4-74A5DAF6578C}" presName="vertThree" presStyleCnt="0"/>
      <dgm:spPr/>
    </dgm:pt>
    <dgm:pt modelId="{CA242C4E-A1C1-1B49-9332-EE832DB86250}" type="pres">
      <dgm:prSet presAssocID="{1A41B91D-A75F-B743-85A4-74A5DAF6578C}" presName="txThree" presStyleLbl="node3" presStyleIdx="3" presStyleCnt="10">
        <dgm:presLayoutVars>
          <dgm:chPref val="3"/>
        </dgm:presLayoutVars>
      </dgm:prSet>
      <dgm:spPr/>
    </dgm:pt>
    <dgm:pt modelId="{4053BA5D-7B08-2041-A6A5-ECC1215484ED}" type="pres">
      <dgm:prSet presAssocID="{1A41B91D-A75F-B743-85A4-74A5DAF6578C}" presName="horzThree" presStyleCnt="0"/>
      <dgm:spPr/>
    </dgm:pt>
    <dgm:pt modelId="{3994324D-611E-A146-B4EF-44C51C7E2DBF}" type="pres">
      <dgm:prSet presAssocID="{DCA2C60D-A06C-ED49-A513-8D5D1FE60EF2}" presName="sibSpaceThree" presStyleCnt="0"/>
      <dgm:spPr/>
    </dgm:pt>
    <dgm:pt modelId="{70756F43-FD07-7F4B-BBEF-A8816F9405B0}" type="pres">
      <dgm:prSet presAssocID="{54E80F5B-3CA5-6B42-AD18-93239B48A762}" presName="vertThree" presStyleCnt="0"/>
      <dgm:spPr/>
    </dgm:pt>
    <dgm:pt modelId="{8A25F380-1C08-674A-A594-EAF45F8FD039}" type="pres">
      <dgm:prSet presAssocID="{54E80F5B-3CA5-6B42-AD18-93239B48A762}" presName="txThree" presStyleLbl="node3" presStyleIdx="4" presStyleCnt="10">
        <dgm:presLayoutVars>
          <dgm:chPref val="3"/>
        </dgm:presLayoutVars>
      </dgm:prSet>
      <dgm:spPr/>
    </dgm:pt>
    <dgm:pt modelId="{F4711E10-4F1A-724D-91BA-EA43562275C9}" type="pres">
      <dgm:prSet presAssocID="{54E80F5B-3CA5-6B42-AD18-93239B48A762}" presName="horzThree" presStyleCnt="0"/>
      <dgm:spPr/>
    </dgm:pt>
    <dgm:pt modelId="{FE8BF29F-3D7E-144E-B467-0425BE587464}" type="pres">
      <dgm:prSet presAssocID="{906D26BF-7A3B-294B-AB6D-567761D738F9}" presName="sibSpaceTwo" presStyleCnt="0"/>
      <dgm:spPr/>
    </dgm:pt>
    <dgm:pt modelId="{6CA3D36E-0C10-6C4A-AB6A-9717263A97AE}" type="pres">
      <dgm:prSet presAssocID="{17BB6A38-C4B2-A847-869C-314218DD0A0D}" presName="vertTwo" presStyleCnt="0"/>
      <dgm:spPr/>
    </dgm:pt>
    <dgm:pt modelId="{D83F5BAC-B8EB-2E40-BDCB-09474DD77BFF}" type="pres">
      <dgm:prSet presAssocID="{17BB6A38-C4B2-A847-869C-314218DD0A0D}" presName="txTwo" presStyleLbl="node2" presStyleIdx="2" presStyleCnt="4">
        <dgm:presLayoutVars>
          <dgm:chPref val="3"/>
        </dgm:presLayoutVars>
      </dgm:prSet>
      <dgm:spPr/>
    </dgm:pt>
    <dgm:pt modelId="{CFE54889-9E54-F54B-87EB-A8BD1B6A4866}" type="pres">
      <dgm:prSet presAssocID="{17BB6A38-C4B2-A847-869C-314218DD0A0D}" presName="parTransTwo" presStyleCnt="0"/>
      <dgm:spPr/>
    </dgm:pt>
    <dgm:pt modelId="{392827C6-8149-9D4C-BCA0-3B037FA75B6D}" type="pres">
      <dgm:prSet presAssocID="{17BB6A38-C4B2-A847-869C-314218DD0A0D}" presName="horzTwo" presStyleCnt="0"/>
      <dgm:spPr/>
    </dgm:pt>
    <dgm:pt modelId="{84CFFB33-8945-8E42-A349-65C50FDF665C}" type="pres">
      <dgm:prSet presAssocID="{7CBA6219-2A8E-9448-90BE-7F38919B9B4F}" presName="vertThree" presStyleCnt="0"/>
      <dgm:spPr/>
    </dgm:pt>
    <dgm:pt modelId="{B500623C-B39E-F743-A618-5D9722141003}" type="pres">
      <dgm:prSet presAssocID="{7CBA6219-2A8E-9448-90BE-7F38919B9B4F}" presName="txThree" presStyleLbl="node3" presStyleIdx="5" presStyleCnt="10">
        <dgm:presLayoutVars>
          <dgm:chPref val="3"/>
        </dgm:presLayoutVars>
      </dgm:prSet>
      <dgm:spPr/>
    </dgm:pt>
    <dgm:pt modelId="{15B19A8D-49F9-C94F-B2B8-9942CFDAFE42}" type="pres">
      <dgm:prSet presAssocID="{7CBA6219-2A8E-9448-90BE-7F38919B9B4F}" presName="horzThree" presStyleCnt="0"/>
      <dgm:spPr/>
    </dgm:pt>
    <dgm:pt modelId="{D1E90588-D41C-9B46-A679-FFF55620BD99}" type="pres">
      <dgm:prSet presAssocID="{0FD57633-6D96-034E-B23D-21F6F034ED6C}" presName="sibSpaceThree" presStyleCnt="0"/>
      <dgm:spPr/>
    </dgm:pt>
    <dgm:pt modelId="{0756DD27-DDEE-5448-AC2C-BCD4F41D69C2}" type="pres">
      <dgm:prSet presAssocID="{515BD275-F20A-3341-B5F1-149B897EF574}" presName="vertThree" presStyleCnt="0"/>
      <dgm:spPr/>
    </dgm:pt>
    <dgm:pt modelId="{147A5FC9-7763-1447-9BA1-3D71B11AF424}" type="pres">
      <dgm:prSet presAssocID="{515BD275-F20A-3341-B5F1-149B897EF574}" presName="txThree" presStyleLbl="node3" presStyleIdx="6" presStyleCnt="10">
        <dgm:presLayoutVars>
          <dgm:chPref val="3"/>
        </dgm:presLayoutVars>
      </dgm:prSet>
      <dgm:spPr/>
    </dgm:pt>
    <dgm:pt modelId="{EE6312EC-5857-5A4C-B746-83F1E3E6F2CA}" type="pres">
      <dgm:prSet presAssocID="{515BD275-F20A-3341-B5F1-149B897EF574}" presName="horzThree" presStyleCnt="0"/>
      <dgm:spPr/>
    </dgm:pt>
    <dgm:pt modelId="{D29EF8DE-2750-C345-9663-17F2C76A8DB8}" type="pres">
      <dgm:prSet presAssocID="{43F66BB5-1D48-D94B-A75C-4E92400ACA60}" presName="sibSpaceThree" presStyleCnt="0"/>
      <dgm:spPr/>
    </dgm:pt>
    <dgm:pt modelId="{E0D291FE-F174-444B-86AF-FBE24E59C5E4}" type="pres">
      <dgm:prSet presAssocID="{DCD629C2-F813-4947-AD6A-DD5442F489DB}" presName="vertThree" presStyleCnt="0"/>
      <dgm:spPr/>
    </dgm:pt>
    <dgm:pt modelId="{10A1E161-50D3-EF4F-9083-C69B4527C1E6}" type="pres">
      <dgm:prSet presAssocID="{DCD629C2-F813-4947-AD6A-DD5442F489DB}" presName="txThree" presStyleLbl="node3" presStyleIdx="7" presStyleCnt="10">
        <dgm:presLayoutVars>
          <dgm:chPref val="3"/>
        </dgm:presLayoutVars>
      </dgm:prSet>
      <dgm:spPr/>
    </dgm:pt>
    <dgm:pt modelId="{A9B45814-2F4C-324B-B0C5-E8DA09F7E0E1}" type="pres">
      <dgm:prSet presAssocID="{DCD629C2-F813-4947-AD6A-DD5442F489DB}" presName="horzThree" presStyleCnt="0"/>
      <dgm:spPr/>
    </dgm:pt>
    <dgm:pt modelId="{9136AAE6-3843-5745-95C8-761D40A55AA7}" type="pres">
      <dgm:prSet presAssocID="{9B87120E-99E8-2841-8659-9E9E744C7940}" presName="sibSpaceTwo" presStyleCnt="0"/>
      <dgm:spPr/>
    </dgm:pt>
    <dgm:pt modelId="{216BC060-6D67-DB40-8AD6-698F148B2323}" type="pres">
      <dgm:prSet presAssocID="{2F431261-DDEE-8049-9C8C-426324A55571}" presName="vertTwo" presStyleCnt="0"/>
      <dgm:spPr/>
    </dgm:pt>
    <dgm:pt modelId="{9AE1633C-7101-E14F-BADB-EA7937BC5A09}" type="pres">
      <dgm:prSet presAssocID="{2F431261-DDEE-8049-9C8C-426324A55571}" presName="txTwo" presStyleLbl="node2" presStyleIdx="3" presStyleCnt="4">
        <dgm:presLayoutVars>
          <dgm:chPref val="3"/>
        </dgm:presLayoutVars>
      </dgm:prSet>
      <dgm:spPr/>
    </dgm:pt>
    <dgm:pt modelId="{6419101B-F418-8142-8F6A-67DF52AC672E}" type="pres">
      <dgm:prSet presAssocID="{2F431261-DDEE-8049-9C8C-426324A55571}" presName="parTransTwo" presStyleCnt="0"/>
      <dgm:spPr/>
    </dgm:pt>
    <dgm:pt modelId="{6CA36A5A-580B-1046-BC4C-DC3EB71A10F0}" type="pres">
      <dgm:prSet presAssocID="{2F431261-DDEE-8049-9C8C-426324A55571}" presName="horzTwo" presStyleCnt="0"/>
      <dgm:spPr/>
    </dgm:pt>
    <dgm:pt modelId="{98404F13-3CF0-5B49-8F58-DC2B1D8120EF}" type="pres">
      <dgm:prSet presAssocID="{1965EE36-0745-0E4C-BEED-148542A65B1D}" presName="vertThree" presStyleCnt="0"/>
      <dgm:spPr/>
    </dgm:pt>
    <dgm:pt modelId="{4D83E9CA-0C2D-F147-97BE-CE4F30DADB68}" type="pres">
      <dgm:prSet presAssocID="{1965EE36-0745-0E4C-BEED-148542A65B1D}" presName="txThree" presStyleLbl="node3" presStyleIdx="8" presStyleCnt="10">
        <dgm:presLayoutVars>
          <dgm:chPref val="3"/>
        </dgm:presLayoutVars>
      </dgm:prSet>
      <dgm:spPr/>
    </dgm:pt>
    <dgm:pt modelId="{8D1CDDC3-62DB-2F44-A7AF-5AC6108B8E07}" type="pres">
      <dgm:prSet presAssocID="{1965EE36-0745-0E4C-BEED-148542A65B1D}" presName="horzThree" presStyleCnt="0"/>
      <dgm:spPr/>
    </dgm:pt>
    <dgm:pt modelId="{7CA429A5-C1B8-B145-B5AD-C812010A6CC7}" type="pres">
      <dgm:prSet presAssocID="{E93727CF-1C4E-5B40-BE0E-E978A092AE92}" presName="sibSpaceThree" presStyleCnt="0"/>
      <dgm:spPr/>
    </dgm:pt>
    <dgm:pt modelId="{657903CD-794E-4946-8490-7A4C8CCA8740}" type="pres">
      <dgm:prSet presAssocID="{A58042DC-0E8C-7245-93A9-6B45162449BC}" presName="vertThree" presStyleCnt="0"/>
      <dgm:spPr/>
    </dgm:pt>
    <dgm:pt modelId="{8A1570AA-4E18-E047-A22E-FC58B6345854}" type="pres">
      <dgm:prSet presAssocID="{A58042DC-0E8C-7245-93A9-6B45162449BC}" presName="txThree" presStyleLbl="node3" presStyleIdx="9" presStyleCnt="10">
        <dgm:presLayoutVars>
          <dgm:chPref val="3"/>
        </dgm:presLayoutVars>
      </dgm:prSet>
      <dgm:spPr/>
    </dgm:pt>
    <dgm:pt modelId="{A25DDA3D-411C-C24D-8BC4-E0DA8E2BFF01}" type="pres">
      <dgm:prSet presAssocID="{A58042DC-0E8C-7245-93A9-6B45162449BC}" presName="horzThree" presStyleCnt="0"/>
      <dgm:spPr/>
    </dgm:pt>
  </dgm:ptLst>
  <dgm:cxnLst>
    <dgm:cxn modelId="{C7C82201-D316-864F-A948-9CA382DDFFD7}" srcId="{583D7704-CCA4-E340-A532-8375818B85EE}" destId="{4892BE22-B606-B141-99A6-7A44E1DB9C50}" srcOrd="0" destOrd="0" parTransId="{71866855-DE71-A746-88DB-3FCDE9D251E3}" sibTransId="{D1804C42-E66D-9840-9EA8-BEFD3EF115CC}"/>
    <dgm:cxn modelId="{602D7305-B6D6-5649-8BD2-606BB02E685F}" srcId="{F5C18F75-F4CD-A044-96B4-999E6F6A196A}" destId="{9A52C122-F681-574E-A5E5-9DB941C9D242}" srcOrd="1" destOrd="0" parTransId="{DC87219E-EB60-864D-9253-7443453374D2}" sibTransId="{4BBEDDE8-11A6-2142-AC08-AE0552941566}"/>
    <dgm:cxn modelId="{C2019C0E-A6F5-CA4A-B8E6-978741F6B091}" srcId="{4892BE22-B606-B141-99A6-7A44E1DB9C50}" destId="{2F431261-DDEE-8049-9C8C-426324A55571}" srcOrd="3" destOrd="0" parTransId="{78C4CBBD-BD84-EC41-AD19-75E079CF6F08}" sibTransId="{E717E71B-4E7C-8744-9FE1-0175ACED2477}"/>
    <dgm:cxn modelId="{BE2E8312-5C9E-3B4F-81BF-F35B728B5CEF}" type="presOf" srcId="{DCD629C2-F813-4947-AD6A-DD5442F489DB}" destId="{10A1E161-50D3-EF4F-9083-C69B4527C1E6}" srcOrd="0" destOrd="0" presId="urn:microsoft.com/office/officeart/2005/8/layout/hierarchy4"/>
    <dgm:cxn modelId="{0C562222-20AA-AA44-BB95-D6CA2DC30EDA}" type="presOf" srcId="{4892BE22-B606-B141-99A6-7A44E1DB9C50}" destId="{02F446F5-5C96-6041-887D-3F644B3B5C6A}" srcOrd="0" destOrd="0" presId="urn:microsoft.com/office/officeart/2005/8/layout/hierarchy4"/>
    <dgm:cxn modelId="{123D7127-8F07-394C-B4D7-7B587DED33BA}" srcId="{2F431261-DDEE-8049-9C8C-426324A55571}" destId="{1965EE36-0745-0E4C-BEED-148542A65B1D}" srcOrd="0" destOrd="0" parTransId="{E79850DC-1060-B347-BB2B-8872BD0D44EE}" sibTransId="{E93727CF-1C4E-5B40-BE0E-E978A092AE92}"/>
    <dgm:cxn modelId="{FCBD1432-342E-6344-B69A-918887CEC254}" srcId="{AF3FC74F-9213-DC4B-818D-9EB55A4CDD61}" destId="{1A41B91D-A75F-B743-85A4-74A5DAF6578C}" srcOrd="1" destOrd="0" parTransId="{015CE973-940A-9746-9762-FFEC1DB22BCA}" sibTransId="{DCA2C60D-A06C-ED49-A513-8D5D1FE60EF2}"/>
    <dgm:cxn modelId="{AE686C32-E8DC-A64B-9F42-1234E2F88D1A}" type="presOf" srcId="{1A41B91D-A75F-B743-85A4-74A5DAF6578C}" destId="{CA242C4E-A1C1-1B49-9332-EE832DB86250}" srcOrd="0" destOrd="0" presId="urn:microsoft.com/office/officeart/2005/8/layout/hierarchy4"/>
    <dgm:cxn modelId="{BC00923C-D3BD-FB40-B819-85BFF2F9F5B7}" type="presOf" srcId="{17BB6A38-C4B2-A847-869C-314218DD0A0D}" destId="{D83F5BAC-B8EB-2E40-BDCB-09474DD77BFF}" srcOrd="0" destOrd="0" presId="urn:microsoft.com/office/officeart/2005/8/layout/hierarchy4"/>
    <dgm:cxn modelId="{AB0EE53E-40E2-474E-B79B-908951CD3847}" type="presOf" srcId="{1965EE36-0745-0E4C-BEED-148542A65B1D}" destId="{4D83E9CA-0C2D-F147-97BE-CE4F30DADB68}" srcOrd="0" destOrd="0" presId="urn:microsoft.com/office/officeart/2005/8/layout/hierarchy4"/>
    <dgm:cxn modelId="{7F465C3F-6327-964A-8805-F5301C9202D4}" type="presOf" srcId="{9A52C122-F681-574E-A5E5-9DB941C9D242}" destId="{2D039BD5-742A-5548-8D49-B0AF06E558C6}" srcOrd="0" destOrd="0" presId="urn:microsoft.com/office/officeart/2005/8/layout/hierarchy4"/>
    <dgm:cxn modelId="{0733E844-3BC8-8C44-8A47-82B1657EC8C9}" type="presOf" srcId="{F5C18F75-F4CD-A044-96B4-999E6F6A196A}" destId="{C3F7640E-866B-4A40-836C-8B2831A8A68E}" srcOrd="0" destOrd="0" presId="urn:microsoft.com/office/officeart/2005/8/layout/hierarchy4"/>
    <dgm:cxn modelId="{DDEC674F-9FE5-8445-812E-629ED259DC74}" type="presOf" srcId="{54E80F5B-3CA5-6B42-AD18-93239B48A762}" destId="{8A25F380-1C08-674A-A594-EAF45F8FD039}" srcOrd="0" destOrd="0" presId="urn:microsoft.com/office/officeart/2005/8/layout/hierarchy4"/>
    <dgm:cxn modelId="{466D5555-FF59-0E40-B416-019F2FAC023D}" srcId="{F5C18F75-F4CD-A044-96B4-999E6F6A196A}" destId="{2391E889-AD2F-1848-8B2C-D4E63C13731D}" srcOrd="0" destOrd="0" parTransId="{59B2801C-F143-7448-85A8-3422F2DDF0DB}" sibTransId="{85B5F24D-42A9-8044-BC80-E398C0DEC924}"/>
    <dgm:cxn modelId="{17A9FC5C-A274-7647-AC47-A419EFB9CB72}" type="presOf" srcId="{7CBA6219-2A8E-9448-90BE-7F38919B9B4F}" destId="{B500623C-B39E-F743-A618-5D9722141003}" srcOrd="0" destOrd="0" presId="urn:microsoft.com/office/officeart/2005/8/layout/hierarchy4"/>
    <dgm:cxn modelId="{9793696C-D1B3-3847-8C57-B32EE66C92F6}" srcId="{2F431261-DDEE-8049-9C8C-426324A55571}" destId="{A58042DC-0E8C-7245-93A9-6B45162449BC}" srcOrd="1" destOrd="0" parTransId="{AAC601EE-5BDD-EC4B-81EA-9EBE9D7EF953}" sibTransId="{69FE32EE-D05E-B041-BBD6-B29438C49288}"/>
    <dgm:cxn modelId="{DF24D573-B180-704A-8E55-490F07A94FA6}" srcId="{17BB6A38-C4B2-A847-869C-314218DD0A0D}" destId="{515BD275-F20A-3341-B5F1-149B897EF574}" srcOrd="1" destOrd="0" parTransId="{97AA0558-C93B-4F40-BDA5-9B7A7A117168}" sibTransId="{43F66BB5-1D48-D94B-A75C-4E92400ACA60}"/>
    <dgm:cxn modelId="{DF96727B-8F7C-D745-853E-DFC2DFC4E0D0}" type="presOf" srcId="{583D7704-CCA4-E340-A532-8375818B85EE}" destId="{BA170499-C695-8D45-B6B8-E1716EF01FED}" srcOrd="0" destOrd="0" presId="urn:microsoft.com/office/officeart/2005/8/layout/hierarchy4"/>
    <dgm:cxn modelId="{CB51B994-DDF8-8444-A9C3-24742798FFC0}" srcId="{4892BE22-B606-B141-99A6-7A44E1DB9C50}" destId="{17BB6A38-C4B2-A847-869C-314218DD0A0D}" srcOrd="2" destOrd="0" parTransId="{88DA9BD2-EEB4-4E48-B1F3-1773EE9E2F1D}" sibTransId="{9B87120E-99E8-2841-8659-9E9E744C7940}"/>
    <dgm:cxn modelId="{20FF4A9A-08BA-9B4C-B344-559D9DC98FA9}" srcId="{17BB6A38-C4B2-A847-869C-314218DD0A0D}" destId="{DCD629C2-F813-4947-AD6A-DD5442F489DB}" srcOrd="2" destOrd="0" parTransId="{8A4E9310-85BC-2241-9ED0-E2C28F7F2D1C}" sibTransId="{3A062344-DC5A-6645-A7CF-7CC9BB134763}"/>
    <dgm:cxn modelId="{CB90519F-BB99-E143-8B52-80C3B135B8E4}" type="presOf" srcId="{2F431261-DDEE-8049-9C8C-426324A55571}" destId="{9AE1633C-7101-E14F-BADB-EA7937BC5A09}" srcOrd="0" destOrd="0" presId="urn:microsoft.com/office/officeart/2005/8/layout/hierarchy4"/>
    <dgm:cxn modelId="{1F6A799F-4766-9243-A45B-6204A4C13E1B}" type="presOf" srcId="{515BD275-F20A-3341-B5F1-149B897EF574}" destId="{147A5FC9-7763-1447-9BA1-3D71B11AF424}" srcOrd="0" destOrd="0" presId="urn:microsoft.com/office/officeart/2005/8/layout/hierarchy4"/>
    <dgm:cxn modelId="{2A0181A6-8A96-C54B-AB35-5CCDF453041C}" type="presOf" srcId="{D88F7F05-184D-CF43-8EEA-E26B0490194B}" destId="{20B01889-7FF2-BF4F-B5AF-D119BBB47EC9}" srcOrd="0" destOrd="0" presId="urn:microsoft.com/office/officeart/2005/8/layout/hierarchy4"/>
    <dgm:cxn modelId="{A93B22AB-3A72-B94A-84AB-EE5C7A0D52DB}" type="presOf" srcId="{AF3FC74F-9213-DC4B-818D-9EB55A4CDD61}" destId="{F63A5501-C8AF-AC46-BC6E-B04CA9A79F57}" srcOrd="0" destOrd="0" presId="urn:microsoft.com/office/officeart/2005/8/layout/hierarchy4"/>
    <dgm:cxn modelId="{AA0EC3B6-868B-DE44-B31F-08E10CDF31D8}" srcId="{4892BE22-B606-B141-99A6-7A44E1DB9C50}" destId="{AF3FC74F-9213-DC4B-818D-9EB55A4CDD61}" srcOrd="1" destOrd="0" parTransId="{EC8D12BB-0307-0643-8FD9-027280CFE56F}" sibTransId="{906D26BF-7A3B-294B-AB6D-567761D738F9}"/>
    <dgm:cxn modelId="{884A57C0-15BC-5142-8C24-E907A2A984C4}" srcId="{17BB6A38-C4B2-A847-869C-314218DD0A0D}" destId="{7CBA6219-2A8E-9448-90BE-7F38919B9B4F}" srcOrd="0" destOrd="0" parTransId="{4C76BBF5-D521-FE49-95D8-32CD3951315A}" sibTransId="{0FD57633-6D96-034E-B23D-21F6F034ED6C}"/>
    <dgm:cxn modelId="{958775C5-BD9D-8844-8BBF-8EA5560A2AE0}" type="presOf" srcId="{2391E889-AD2F-1848-8B2C-D4E63C13731D}" destId="{A87BCD8C-BF9B-0349-88EF-5B13F5D30C29}" srcOrd="0" destOrd="0" presId="urn:microsoft.com/office/officeart/2005/8/layout/hierarchy4"/>
    <dgm:cxn modelId="{C6EB41C6-1949-EB4D-ADEF-C4B2BCE5FE03}" srcId="{4892BE22-B606-B141-99A6-7A44E1DB9C50}" destId="{F5C18F75-F4CD-A044-96B4-999E6F6A196A}" srcOrd="0" destOrd="0" parTransId="{65513662-E133-794F-B17E-FF68BA8ED6F7}" sibTransId="{B6E2627F-44FB-E54A-B97A-3D0EFB055F2E}"/>
    <dgm:cxn modelId="{88CCCDE6-8D28-4544-825F-54EE603F002D}" srcId="{AF3FC74F-9213-DC4B-818D-9EB55A4CDD61}" destId="{D88F7F05-184D-CF43-8EEA-E26B0490194B}" srcOrd="0" destOrd="0" parTransId="{ECBC3093-FDC7-BF40-88A4-93CAB79C6A0F}" sibTransId="{8005DB7E-386B-714E-AEF2-F0EF76084ED1}"/>
    <dgm:cxn modelId="{424520F2-1BE2-4544-B472-24773EAF5B4C}" srcId="{AF3FC74F-9213-DC4B-818D-9EB55A4CDD61}" destId="{54E80F5B-3CA5-6B42-AD18-93239B48A762}" srcOrd="2" destOrd="0" parTransId="{8D91652F-C439-F64F-AFD5-FFD620A4C640}" sibTransId="{D916506E-11EB-D844-A7DA-A452BE24509E}"/>
    <dgm:cxn modelId="{423D4DF6-C239-5A4A-8C98-E27DF8F1B6B8}" type="presOf" srcId="{A58042DC-0E8C-7245-93A9-6B45162449BC}" destId="{8A1570AA-4E18-E047-A22E-FC58B6345854}" srcOrd="0" destOrd="0" presId="urn:microsoft.com/office/officeart/2005/8/layout/hierarchy4"/>
    <dgm:cxn modelId="{A1478C22-0B4B-914C-8AEA-AC2243C9C2C9}" type="presParOf" srcId="{BA170499-C695-8D45-B6B8-E1716EF01FED}" destId="{C6C9A532-4A0B-B846-8764-97AF159F749E}" srcOrd="0" destOrd="0" presId="urn:microsoft.com/office/officeart/2005/8/layout/hierarchy4"/>
    <dgm:cxn modelId="{860ECEB2-FA18-424E-A0AC-B6E65156CCBE}" type="presParOf" srcId="{C6C9A532-4A0B-B846-8764-97AF159F749E}" destId="{02F446F5-5C96-6041-887D-3F644B3B5C6A}" srcOrd="0" destOrd="0" presId="urn:microsoft.com/office/officeart/2005/8/layout/hierarchy4"/>
    <dgm:cxn modelId="{11E167A7-9B04-0E48-BBF0-A7E13330D96F}" type="presParOf" srcId="{C6C9A532-4A0B-B846-8764-97AF159F749E}" destId="{D3F45ABC-A627-1645-9597-D5CC48EC6A53}" srcOrd="1" destOrd="0" presId="urn:microsoft.com/office/officeart/2005/8/layout/hierarchy4"/>
    <dgm:cxn modelId="{F232920A-6B31-9F4A-ACEC-D3025A53FA14}" type="presParOf" srcId="{C6C9A532-4A0B-B846-8764-97AF159F749E}" destId="{67D31031-D2CB-9445-ABD7-D786722512B3}" srcOrd="2" destOrd="0" presId="urn:microsoft.com/office/officeart/2005/8/layout/hierarchy4"/>
    <dgm:cxn modelId="{A1075289-3BC1-7B43-A323-5D801492A7DC}" type="presParOf" srcId="{67D31031-D2CB-9445-ABD7-D786722512B3}" destId="{8FED522F-D847-354F-A2DC-64643CE1FFFE}" srcOrd="0" destOrd="0" presId="urn:microsoft.com/office/officeart/2005/8/layout/hierarchy4"/>
    <dgm:cxn modelId="{9280678A-9F46-4046-BC47-AF4D8A71E88E}" type="presParOf" srcId="{8FED522F-D847-354F-A2DC-64643CE1FFFE}" destId="{C3F7640E-866B-4A40-836C-8B2831A8A68E}" srcOrd="0" destOrd="0" presId="urn:microsoft.com/office/officeart/2005/8/layout/hierarchy4"/>
    <dgm:cxn modelId="{F3A7A26D-402A-844F-896B-07CC9F965A88}" type="presParOf" srcId="{8FED522F-D847-354F-A2DC-64643CE1FFFE}" destId="{7690879F-ACC6-EF46-8059-2370FD9922C5}" srcOrd="1" destOrd="0" presId="urn:microsoft.com/office/officeart/2005/8/layout/hierarchy4"/>
    <dgm:cxn modelId="{C7CF400A-EA50-EE44-BE28-AF104C98C15D}" type="presParOf" srcId="{8FED522F-D847-354F-A2DC-64643CE1FFFE}" destId="{6542C611-2403-514F-8529-AD11DA2D2CB9}" srcOrd="2" destOrd="0" presId="urn:microsoft.com/office/officeart/2005/8/layout/hierarchy4"/>
    <dgm:cxn modelId="{B547E001-1F76-3249-8763-E6561CA27A83}" type="presParOf" srcId="{6542C611-2403-514F-8529-AD11DA2D2CB9}" destId="{49244CDA-343D-8146-8996-0620981881B1}" srcOrd="0" destOrd="0" presId="urn:microsoft.com/office/officeart/2005/8/layout/hierarchy4"/>
    <dgm:cxn modelId="{C8E68CF1-B489-3D40-80CD-F077269A56F6}" type="presParOf" srcId="{49244CDA-343D-8146-8996-0620981881B1}" destId="{A87BCD8C-BF9B-0349-88EF-5B13F5D30C29}" srcOrd="0" destOrd="0" presId="urn:microsoft.com/office/officeart/2005/8/layout/hierarchy4"/>
    <dgm:cxn modelId="{F56919CD-DDB9-374A-B25C-8CE649CAB3CD}" type="presParOf" srcId="{49244CDA-343D-8146-8996-0620981881B1}" destId="{7F740E04-27CC-7949-B2DF-FFDD56357CDF}" srcOrd="1" destOrd="0" presId="urn:microsoft.com/office/officeart/2005/8/layout/hierarchy4"/>
    <dgm:cxn modelId="{3A208254-A8D4-8F47-A902-3FB61C6ACF2C}" type="presParOf" srcId="{6542C611-2403-514F-8529-AD11DA2D2CB9}" destId="{C27EBAF7-A105-CB49-B2C9-1070B3092138}" srcOrd="1" destOrd="0" presId="urn:microsoft.com/office/officeart/2005/8/layout/hierarchy4"/>
    <dgm:cxn modelId="{1F4EC1F1-82F0-5946-90B6-36560C0771DB}" type="presParOf" srcId="{6542C611-2403-514F-8529-AD11DA2D2CB9}" destId="{21F575B4-514A-4F49-A195-7FAAEF4ED308}" srcOrd="2" destOrd="0" presId="urn:microsoft.com/office/officeart/2005/8/layout/hierarchy4"/>
    <dgm:cxn modelId="{813A52BE-23E3-5A4C-BD56-B829DE39A292}" type="presParOf" srcId="{21F575B4-514A-4F49-A195-7FAAEF4ED308}" destId="{2D039BD5-742A-5548-8D49-B0AF06E558C6}" srcOrd="0" destOrd="0" presId="urn:microsoft.com/office/officeart/2005/8/layout/hierarchy4"/>
    <dgm:cxn modelId="{B1970D02-B9CA-1344-B007-7940939D133E}" type="presParOf" srcId="{21F575B4-514A-4F49-A195-7FAAEF4ED308}" destId="{58A21DE1-A411-2F48-ADA1-6C7211AC8AF8}" srcOrd="1" destOrd="0" presId="urn:microsoft.com/office/officeart/2005/8/layout/hierarchy4"/>
    <dgm:cxn modelId="{74B91730-202F-D94C-8DD2-F09C5CABCE28}" type="presParOf" srcId="{67D31031-D2CB-9445-ABD7-D786722512B3}" destId="{376BD932-534F-E846-A1AC-DED7EB5EEDA0}" srcOrd="1" destOrd="0" presId="urn:microsoft.com/office/officeart/2005/8/layout/hierarchy4"/>
    <dgm:cxn modelId="{67D0913F-1791-1346-8571-76653E4FF4E3}" type="presParOf" srcId="{67D31031-D2CB-9445-ABD7-D786722512B3}" destId="{D65A54C2-E538-B646-BBCF-EB8FF4E0AD80}" srcOrd="2" destOrd="0" presId="urn:microsoft.com/office/officeart/2005/8/layout/hierarchy4"/>
    <dgm:cxn modelId="{BE9D06D9-B7DA-DB41-B362-68B4B18138D1}" type="presParOf" srcId="{D65A54C2-E538-B646-BBCF-EB8FF4E0AD80}" destId="{F63A5501-C8AF-AC46-BC6E-B04CA9A79F57}" srcOrd="0" destOrd="0" presId="urn:microsoft.com/office/officeart/2005/8/layout/hierarchy4"/>
    <dgm:cxn modelId="{0A5FF68D-22E3-F94B-89B5-86CEECCF1C06}" type="presParOf" srcId="{D65A54C2-E538-B646-BBCF-EB8FF4E0AD80}" destId="{9058880C-0B1F-5B42-9877-774739F1E194}" srcOrd="1" destOrd="0" presId="urn:microsoft.com/office/officeart/2005/8/layout/hierarchy4"/>
    <dgm:cxn modelId="{40452FCA-C325-3948-AE80-2D5C198FB960}" type="presParOf" srcId="{D65A54C2-E538-B646-BBCF-EB8FF4E0AD80}" destId="{FBCE0D18-0AD5-7447-A467-64CFFFF0FCA7}" srcOrd="2" destOrd="0" presId="urn:microsoft.com/office/officeart/2005/8/layout/hierarchy4"/>
    <dgm:cxn modelId="{C961A148-0090-CC4C-9A0D-7DCE423EFA1A}" type="presParOf" srcId="{FBCE0D18-0AD5-7447-A467-64CFFFF0FCA7}" destId="{46B49D4A-211B-2541-BF3A-A36B7DE2F526}" srcOrd="0" destOrd="0" presId="urn:microsoft.com/office/officeart/2005/8/layout/hierarchy4"/>
    <dgm:cxn modelId="{FC09715D-7106-134B-9BBE-8559E7FD4A5D}" type="presParOf" srcId="{46B49D4A-211B-2541-BF3A-A36B7DE2F526}" destId="{20B01889-7FF2-BF4F-B5AF-D119BBB47EC9}" srcOrd="0" destOrd="0" presId="urn:microsoft.com/office/officeart/2005/8/layout/hierarchy4"/>
    <dgm:cxn modelId="{CA711222-F3B3-3048-862F-68259FC131DE}" type="presParOf" srcId="{46B49D4A-211B-2541-BF3A-A36B7DE2F526}" destId="{B80A5F42-5429-5444-A7E4-F74B3C9D0722}" srcOrd="1" destOrd="0" presId="urn:microsoft.com/office/officeart/2005/8/layout/hierarchy4"/>
    <dgm:cxn modelId="{623ECBD0-4396-494F-936A-0BDCA97BBC8E}" type="presParOf" srcId="{FBCE0D18-0AD5-7447-A467-64CFFFF0FCA7}" destId="{C11129B4-E712-9D4D-8F0E-45951B2D310D}" srcOrd="1" destOrd="0" presId="urn:microsoft.com/office/officeart/2005/8/layout/hierarchy4"/>
    <dgm:cxn modelId="{762D1615-E9C1-7341-9F7E-08F239E7EA6C}" type="presParOf" srcId="{FBCE0D18-0AD5-7447-A467-64CFFFF0FCA7}" destId="{B292E28E-0F48-5344-A628-6341DDAD6FAD}" srcOrd="2" destOrd="0" presId="urn:microsoft.com/office/officeart/2005/8/layout/hierarchy4"/>
    <dgm:cxn modelId="{33ECA803-89EC-E549-8897-02D340B59790}" type="presParOf" srcId="{B292E28E-0F48-5344-A628-6341DDAD6FAD}" destId="{CA242C4E-A1C1-1B49-9332-EE832DB86250}" srcOrd="0" destOrd="0" presId="urn:microsoft.com/office/officeart/2005/8/layout/hierarchy4"/>
    <dgm:cxn modelId="{0D8EE6EC-9882-5347-B5FE-3DB969174EE2}" type="presParOf" srcId="{B292E28E-0F48-5344-A628-6341DDAD6FAD}" destId="{4053BA5D-7B08-2041-A6A5-ECC1215484ED}" srcOrd="1" destOrd="0" presId="urn:microsoft.com/office/officeart/2005/8/layout/hierarchy4"/>
    <dgm:cxn modelId="{65EFDFB5-09E0-7D4D-A436-BC69CECA9512}" type="presParOf" srcId="{FBCE0D18-0AD5-7447-A467-64CFFFF0FCA7}" destId="{3994324D-611E-A146-B4EF-44C51C7E2DBF}" srcOrd="3" destOrd="0" presId="urn:microsoft.com/office/officeart/2005/8/layout/hierarchy4"/>
    <dgm:cxn modelId="{A8F774B5-051C-7742-B2ED-BC458623FC2D}" type="presParOf" srcId="{FBCE0D18-0AD5-7447-A467-64CFFFF0FCA7}" destId="{70756F43-FD07-7F4B-BBEF-A8816F9405B0}" srcOrd="4" destOrd="0" presId="urn:microsoft.com/office/officeart/2005/8/layout/hierarchy4"/>
    <dgm:cxn modelId="{89E15A43-6E09-EA47-A5AE-4ED22AE0AF1A}" type="presParOf" srcId="{70756F43-FD07-7F4B-BBEF-A8816F9405B0}" destId="{8A25F380-1C08-674A-A594-EAF45F8FD039}" srcOrd="0" destOrd="0" presId="urn:microsoft.com/office/officeart/2005/8/layout/hierarchy4"/>
    <dgm:cxn modelId="{A30502DB-5EEB-2C40-B609-31B84ABBB4B2}" type="presParOf" srcId="{70756F43-FD07-7F4B-BBEF-A8816F9405B0}" destId="{F4711E10-4F1A-724D-91BA-EA43562275C9}" srcOrd="1" destOrd="0" presId="urn:microsoft.com/office/officeart/2005/8/layout/hierarchy4"/>
    <dgm:cxn modelId="{5CBC7964-6510-7146-9E0F-8EBD22FE22D4}" type="presParOf" srcId="{67D31031-D2CB-9445-ABD7-D786722512B3}" destId="{FE8BF29F-3D7E-144E-B467-0425BE587464}" srcOrd="3" destOrd="0" presId="urn:microsoft.com/office/officeart/2005/8/layout/hierarchy4"/>
    <dgm:cxn modelId="{AA7E1961-0E38-D54A-8094-FF4609B8B3CE}" type="presParOf" srcId="{67D31031-D2CB-9445-ABD7-D786722512B3}" destId="{6CA3D36E-0C10-6C4A-AB6A-9717263A97AE}" srcOrd="4" destOrd="0" presId="urn:microsoft.com/office/officeart/2005/8/layout/hierarchy4"/>
    <dgm:cxn modelId="{84955AF3-1E4B-7547-A4FF-8B7AFACA6707}" type="presParOf" srcId="{6CA3D36E-0C10-6C4A-AB6A-9717263A97AE}" destId="{D83F5BAC-B8EB-2E40-BDCB-09474DD77BFF}" srcOrd="0" destOrd="0" presId="urn:microsoft.com/office/officeart/2005/8/layout/hierarchy4"/>
    <dgm:cxn modelId="{AE510C66-71EB-4B42-8F07-733ADA8F404D}" type="presParOf" srcId="{6CA3D36E-0C10-6C4A-AB6A-9717263A97AE}" destId="{CFE54889-9E54-F54B-87EB-A8BD1B6A4866}" srcOrd="1" destOrd="0" presId="urn:microsoft.com/office/officeart/2005/8/layout/hierarchy4"/>
    <dgm:cxn modelId="{796EC0D1-7678-A54C-80B2-B9C205D58508}" type="presParOf" srcId="{6CA3D36E-0C10-6C4A-AB6A-9717263A97AE}" destId="{392827C6-8149-9D4C-BCA0-3B037FA75B6D}" srcOrd="2" destOrd="0" presId="urn:microsoft.com/office/officeart/2005/8/layout/hierarchy4"/>
    <dgm:cxn modelId="{34AFC3CB-8003-8D49-B241-97FA8586133F}" type="presParOf" srcId="{392827C6-8149-9D4C-BCA0-3B037FA75B6D}" destId="{84CFFB33-8945-8E42-A349-65C50FDF665C}" srcOrd="0" destOrd="0" presId="urn:microsoft.com/office/officeart/2005/8/layout/hierarchy4"/>
    <dgm:cxn modelId="{31351012-CCE2-284A-95A2-A414228C921F}" type="presParOf" srcId="{84CFFB33-8945-8E42-A349-65C50FDF665C}" destId="{B500623C-B39E-F743-A618-5D9722141003}" srcOrd="0" destOrd="0" presId="urn:microsoft.com/office/officeart/2005/8/layout/hierarchy4"/>
    <dgm:cxn modelId="{F23FEA6F-3EEB-D348-8F08-C6EEC4E2E2F7}" type="presParOf" srcId="{84CFFB33-8945-8E42-A349-65C50FDF665C}" destId="{15B19A8D-49F9-C94F-B2B8-9942CFDAFE42}" srcOrd="1" destOrd="0" presId="urn:microsoft.com/office/officeart/2005/8/layout/hierarchy4"/>
    <dgm:cxn modelId="{6A7813A3-7EEE-1848-857E-A356CF3BAFB6}" type="presParOf" srcId="{392827C6-8149-9D4C-BCA0-3B037FA75B6D}" destId="{D1E90588-D41C-9B46-A679-FFF55620BD99}" srcOrd="1" destOrd="0" presId="urn:microsoft.com/office/officeart/2005/8/layout/hierarchy4"/>
    <dgm:cxn modelId="{4C2D5206-7ED8-024C-B7AF-EF3D2495E076}" type="presParOf" srcId="{392827C6-8149-9D4C-BCA0-3B037FA75B6D}" destId="{0756DD27-DDEE-5448-AC2C-BCD4F41D69C2}" srcOrd="2" destOrd="0" presId="urn:microsoft.com/office/officeart/2005/8/layout/hierarchy4"/>
    <dgm:cxn modelId="{2356C8F2-A4EA-504C-B228-A9E54CF54FCA}" type="presParOf" srcId="{0756DD27-DDEE-5448-AC2C-BCD4F41D69C2}" destId="{147A5FC9-7763-1447-9BA1-3D71B11AF424}" srcOrd="0" destOrd="0" presId="urn:microsoft.com/office/officeart/2005/8/layout/hierarchy4"/>
    <dgm:cxn modelId="{71ACEF24-4E1D-E746-A98C-7AEF6B1DCDE9}" type="presParOf" srcId="{0756DD27-DDEE-5448-AC2C-BCD4F41D69C2}" destId="{EE6312EC-5857-5A4C-B746-83F1E3E6F2CA}" srcOrd="1" destOrd="0" presId="urn:microsoft.com/office/officeart/2005/8/layout/hierarchy4"/>
    <dgm:cxn modelId="{5FB6B96B-D75E-9B4A-80DC-DDF4A014C8DA}" type="presParOf" srcId="{392827C6-8149-9D4C-BCA0-3B037FA75B6D}" destId="{D29EF8DE-2750-C345-9663-17F2C76A8DB8}" srcOrd="3" destOrd="0" presId="urn:microsoft.com/office/officeart/2005/8/layout/hierarchy4"/>
    <dgm:cxn modelId="{7A6A1178-B4AF-324F-94A3-83952DD6951D}" type="presParOf" srcId="{392827C6-8149-9D4C-BCA0-3B037FA75B6D}" destId="{E0D291FE-F174-444B-86AF-FBE24E59C5E4}" srcOrd="4" destOrd="0" presId="urn:microsoft.com/office/officeart/2005/8/layout/hierarchy4"/>
    <dgm:cxn modelId="{1ADEB826-32E4-F342-97C9-0D0DAC0840D7}" type="presParOf" srcId="{E0D291FE-F174-444B-86AF-FBE24E59C5E4}" destId="{10A1E161-50D3-EF4F-9083-C69B4527C1E6}" srcOrd="0" destOrd="0" presId="urn:microsoft.com/office/officeart/2005/8/layout/hierarchy4"/>
    <dgm:cxn modelId="{308D762A-9963-984B-B71B-D0BE00351FFF}" type="presParOf" srcId="{E0D291FE-F174-444B-86AF-FBE24E59C5E4}" destId="{A9B45814-2F4C-324B-B0C5-E8DA09F7E0E1}" srcOrd="1" destOrd="0" presId="urn:microsoft.com/office/officeart/2005/8/layout/hierarchy4"/>
    <dgm:cxn modelId="{F24F55D5-FDB0-1F4D-9AEB-D03319F9E9C4}" type="presParOf" srcId="{67D31031-D2CB-9445-ABD7-D786722512B3}" destId="{9136AAE6-3843-5745-95C8-761D40A55AA7}" srcOrd="5" destOrd="0" presId="urn:microsoft.com/office/officeart/2005/8/layout/hierarchy4"/>
    <dgm:cxn modelId="{53A70AE8-FD5C-3849-858E-198B784EE90D}" type="presParOf" srcId="{67D31031-D2CB-9445-ABD7-D786722512B3}" destId="{216BC060-6D67-DB40-8AD6-698F148B2323}" srcOrd="6" destOrd="0" presId="urn:microsoft.com/office/officeart/2005/8/layout/hierarchy4"/>
    <dgm:cxn modelId="{45D0FF7E-6E4F-1B40-A064-B946B2C426C5}" type="presParOf" srcId="{216BC060-6D67-DB40-8AD6-698F148B2323}" destId="{9AE1633C-7101-E14F-BADB-EA7937BC5A09}" srcOrd="0" destOrd="0" presId="urn:microsoft.com/office/officeart/2005/8/layout/hierarchy4"/>
    <dgm:cxn modelId="{83F19A8F-9DC9-7144-913C-BB11066D4C46}" type="presParOf" srcId="{216BC060-6D67-DB40-8AD6-698F148B2323}" destId="{6419101B-F418-8142-8F6A-67DF52AC672E}" srcOrd="1" destOrd="0" presId="urn:microsoft.com/office/officeart/2005/8/layout/hierarchy4"/>
    <dgm:cxn modelId="{8670F198-97E3-2043-B138-C7172C0F3D47}" type="presParOf" srcId="{216BC060-6D67-DB40-8AD6-698F148B2323}" destId="{6CA36A5A-580B-1046-BC4C-DC3EB71A10F0}" srcOrd="2" destOrd="0" presId="urn:microsoft.com/office/officeart/2005/8/layout/hierarchy4"/>
    <dgm:cxn modelId="{7035B151-A524-794D-BF7C-D8C86E84D962}" type="presParOf" srcId="{6CA36A5A-580B-1046-BC4C-DC3EB71A10F0}" destId="{98404F13-3CF0-5B49-8F58-DC2B1D8120EF}" srcOrd="0" destOrd="0" presId="urn:microsoft.com/office/officeart/2005/8/layout/hierarchy4"/>
    <dgm:cxn modelId="{3B070F11-F315-254D-92F5-33CD34A61F6F}" type="presParOf" srcId="{98404F13-3CF0-5B49-8F58-DC2B1D8120EF}" destId="{4D83E9CA-0C2D-F147-97BE-CE4F30DADB68}" srcOrd="0" destOrd="0" presId="urn:microsoft.com/office/officeart/2005/8/layout/hierarchy4"/>
    <dgm:cxn modelId="{8E1F91E6-5198-5A49-8433-E31E8E4CBB37}" type="presParOf" srcId="{98404F13-3CF0-5B49-8F58-DC2B1D8120EF}" destId="{8D1CDDC3-62DB-2F44-A7AF-5AC6108B8E07}" srcOrd="1" destOrd="0" presId="urn:microsoft.com/office/officeart/2005/8/layout/hierarchy4"/>
    <dgm:cxn modelId="{66D9EC78-2E21-8C47-9845-3340D02A6EB0}" type="presParOf" srcId="{6CA36A5A-580B-1046-BC4C-DC3EB71A10F0}" destId="{7CA429A5-C1B8-B145-B5AD-C812010A6CC7}" srcOrd="1" destOrd="0" presId="urn:microsoft.com/office/officeart/2005/8/layout/hierarchy4"/>
    <dgm:cxn modelId="{252C83A4-555C-5049-8AAD-DC9E56BC89D6}" type="presParOf" srcId="{6CA36A5A-580B-1046-BC4C-DC3EB71A10F0}" destId="{657903CD-794E-4946-8490-7A4C8CCA8740}" srcOrd="2" destOrd="0" presId="urn:microsoft.com/office/officeart/2005/8/layout/hierarchy4"/>
    <dgm:cxn modelId="{DD303DF0-0039-6C43-B57B-F2B226BC7777}" type="presParOf" srcId="{657903CD-794E-4946-8490-7A4C8CCA8740}" destId="{8A1570AA-4E18-E047-A22E-FC58B6345854}" srcOrd="0" destOrd="0" presId="urn:microsoft.com/office/officeart/2005/8/layout/hierarchy4"/>
    <dgm:cxn modelId="{0A733BDF-D78D-6644-9601-2DAC44D4B1FD}" type="presParOf" srcId="{657903CD-794E-4946-8490-7A4C8CCA8740}" destId="{A25DDA3D-411C-C24D-8BC4-E0DA8E2BFF0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66841-5995-4A61-A78E-6F1D242DA8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0473CD-8E58-4773-A0C2-7D9DB92C60BF}">
      <dgm:prSet/>
      <dgm:spPr/>
      <dgm:t>
        <a:bodyPr/>
        <a:lstStyle/>
        <a:p>
          <a:r>
            <a:rPr lang="en-US"/>
            <a:t>Questionnaire</a:t>
          </a:r>
        </a:p>
      </dgm:t>
    </dgm:pt>
    <dgm:pt modelId="{A035FCF1-8A7D-4FC4-8538-A7863D57D04C}" type="parTrans" cxnId="{17C0AA09-B8BC-404F-9CC2-4FFBBA1CFAE6}">
      <dgm:prSet/>
      <dgm:spPr/>
      <dgm:t>
        <a:bodyPr/>
        <a:lstStyle/>
        <a:p>
          <a:endParaRPr lang="en-US"/>
        </a:p>
      </dgm:t>
    </dgm:pt>
    <dgm:pt modelId="{D8E27AA8-6F19-4B5E-8EDC-BE0DA3C2C141}" type="sibTrans" cxnId="{17C0AA09-B8BC-404F-9CC2-4FFBBA1CFAE6}">
      <dgm:prSet/>
      <dgm:spPr/>
      <dgm:t>
        <a:bodyPr/>
        <a:lstStyle/>
        <a:p>
          <a:endParaRPr lang="en-US"/>
        </a:p>
      </dgm:t>
    </dgm:pt>
    <dgm:pt modelId="{8482356D-1F6C-4EAD-B0E1-277803C7B631}">
      <dgm:prSet/>
      <dgm:spPr/>
      <dgm:t>
        <a:bodyPr/>
        <a:lstStyle/>
        <a:p>
          <a:r>
            <a:rPr lang="en-US"/>
            <a:t>Functional &amp; non-functional requirements</a:t>
          </a:r>
        </a:p>
      </dgm:t>
    </dgm:pt>
    <dgm:pt modelId="{FB81CC38-240A-47F5-91DF-4E57BDEB523B}" type="parTrans" cxnId="{9276A509-E969-406B-80A2-8350CA206023}">
      <dgm:prSet/>
      <dgm:spPr/>
      <dgm:t>
        <a:bodyPr/>
        <a:lstStyle/>
        <a:p>
          <a:endParaRPr lang="en-US"/>
        </a:p>
      </dgm:t>
    </dgm:pt>
    <dgm:pt modelId="{A7155B32-995E-4CD3-8E3B-8F1245B73091}" type="sibTrans" cxnId="{9276A509-E969-406B-80A2-8350CA206023}">
      <dgm:prSet/>
      <dgm:spPr/>
      <dgm:t>
        <a:bodyPr/>
        <a:lstStyle/>
        <a:p>
          <a:endParaRPr lang="en-US"/>
        </a:p>
      </dgm:t>
    </dgm:pt>
    <dgm:pt modelId="{754893AF-AB42-46CB-A6C3-B4CC285D5870}">
      <dgm:prSet/>
      <dgm:spPr/>
      <dgm:t>
        <a:bodyPr/>
        <a:lstStyle/>
        <a:p>
          <a:r>
            <a:rPr lang="en-US"/>
            <a:t>Use-Cases</a:t>
          </a:r>
        </a:p>
      </dgm:t>
    </dgm:pt>
    <dgm:pt modelId="{183924FC-9349-4CA7-A481-25BE01980034}" type="parTrans" cxnId="{83898132-4D61-4684-A156-968B2943C6B3}">
      <dgm:prSet/>
      <dgm:spPr/>
      <dgm:t>
        <a:bodyPr/>
        <a:lstStyle/>
        <a:p>
          <a:endParaRPr lang="en-US"/>
        </a:p>
      </dgm:t>
    </dgm:pt>
    <dgm:pt modelId="{453271BD-86AD-4673-A70D-9ADA247B15E8}" type="sibTrans" cxnId="{83898132-4D61-4684-A156-968B2943C6B3}">
      <dgm:prSet/>
      <dgm:spPr/>
      <dgm:t>
        <a:bodyPr/>
        <a:lstStyle/>
        <a:p>
          <a:endParaRPr lang="en-US"/>
        </a:p>
      </dgm:t>
    </dgm:pt>
    <dgm:pt modelId="{F8B62B97-40F7-4585-9157-0A69564B35FC}">
      <dgm:prSet/>
      <dgm:spPr/>
      <dgm:t>
        <a:bodyPr/>
        <a:lstStyle/>
        <a:p>
          <a:r>
            <a:rPr lang="en-US" dirty="0"/>
            <a:t>Domain Modeling</a:t>
          </a:r>
        </a:p>
      </dgm:t>
    </dgm:pt>
    <dgm:pt modelId="{D7D2A94F-C0FE-4A17-AF87-627977382F6E}" type="parTrans" cxnId="{4512BB80-3117-4421-AE40-2B0524F300CC}">
      <dgm:prSet/>
      <dgm:spPr/>
      <dgm:t>
        <a:bodyPr/>
        <a:lstStyle/>
        <a:p>
          <a:endParaRPr lang="en-US"/>
        </a:p>
      </dgm:t>
    </dgm:pt>
    <dgm:pt modelId="{6D340445-4D4A-4167-97C7-3FEEE60CD184}" type="sibTrans" cxnId="{4512BB80-3117-4421-AE40-2B0524F300CC}">
      <dgm:prSet/>
      <dgm:spPr/>
      <dgm:t>
        <a:bodyPr/>
        <a:lstStyle/>
        <a:p>
          <a:endParaRPr lang="en-US"/>
        </a:p>
      </dgm:t>
    </dgm:pt>
    <dgm:pt modelId="{C5793ED6-D496-47C0-8A14-52A079B7478D}">
      <dgm:prSet/>
      <dgm:spPr/>
      <dgm:t>
        <a:bodyPr/>
        <a:lstStyle/>
        <a:p>
          <a:r>
            <a:rPr lang="en-US"/>
            <a:t>Identifying nouns</a:t>
          </a:r>
        </a:p>
      </dgm:t>
    </dgm:pt>
    <dgm:pt modelId="{F0F12A65-D738-4AB9-979E-9088D87F3453}" type="parTrans" cxnId="{AA360CEE-50E4-42B4-86B9-4A3229BBC456}">
      <dgm:prSet/>
      <dgm:spPr/>
      <dgm:t>
        <a:bodyPr/>
        <a:lstStyle/>
        <a:p>
          <a:endParaRPr lang="en-US"/>
        </a:p>
      </dgm:t>
    </dgm:pt>
    <dgm:pt modelId="{1F9E59E4-FD85-4E26-8BFB-0F2CBC98AA11}" type="sibTrans" cxnId="{AA360CEE-50E4-42B4-86B9-4A3229BBC456}">
      <dgm:prSet/>
      <dgm:spPr/>
      <dgm:t>
        <a:bodyPr/>
        <a:lstStyle/>
        <a:p>
          <a:endParaRPr lang="en-US"/>
        </a:p>
      </dgm:t>
    </dgm:pt>
    <dgm:pt modelId="{876EEA46-6472-4094-AF38-6B0A0591E17D}">
      <dgm:prSet/>
      <dgm:spPr/>
      <dgm:t>
        <a:bodyPr/>
        <a:lstStyle/>
        <a:p>
          <a:r>
            <a:rPr lang="en-US"/>
            <a:t>Domain class diagram</a:t>
          </a:r>
        </a:p>
      </dgm:t>
    </dgm:pt>
    <dgm:pt modelId="{9F865922-5D57-4D13-87AD-BE6AC7BBFB82}" type="parTrans" cxnId="{2E2517C0-D755-4200-B8AD-7ABB70C9EE2F}">
      <dgm:prSet/>
      <dgm:spPr/>
      <dgm:t>
        <a:bodyPr/>
        <a:lstStyle/>
        <a:p>
          <a:endParaRPr lang="en-US"/>
        </a:p>
      </dgm:t>
    </dgm:pt>
    <dgm:pt modelId="{149391D4-CECB-4DD1-B17E-7154C74C9D1D}" type="sibTrans" cxnId="{2E2517C0-D755-4200-B8AD-7ABB70C9EE2F}">
      <dgm:prSet/>
      <dgm:spPr/>
      <dgm:t>
        <a:bodyPr/>
        <a:lstStyle/>
        <a:p>
          <a:endParaRPr lang="en-US"/>
        </a:p>
      </dgm:t>
    </dgm:pt>
    <dgm:pt modelId="{BF945E9B-2375-4E55-815B-4769443E7BD9}">
      <dgm:prSet/>
      <dgm:spPr/>
      <dgm:t>
        <a:bodyPr/>
        <a:lstStyle/>
        <a:p>
          <a:r>
            <a:rPr lang="en-US"/>
            <a:t>Scenario Diagrams</a:t>
          </a:r>
        </a:p>
      </dgm:t>
    </dgm:pt>
    <dgm:pt modelId="{910D5E86-CC85-4ABB-8E55-F855A1F3AC2A}" type="parTrans" cxnId="{A2B0539E-46D3-4FFC-AC79-1ACF77BDE559}">
      <dgm:prSet/>
      <dgm:spPr/>
      <dgm:t>
        <a:bodyPr/>
        <a:lstStyle/>
        <a:p>
          <a:endParaRPr lang="en-US"/>
        </a:p>
      </dgm:t>
    </dgm:pt>
    <dgm:pt modelId="{6E183981-F820-45E0-84AD-EA58FDCC9D41}" type="sibTrans" cxnId="{A2B0539E-46D3-4FFC-AC79-1ACF77BDE559}">
      <dgm:prSet/>
      <dgm:spPr/>
      <dgm:t>
        <a:bodyPr/>
        <a:lstStyle/>
        <a:p>
          <a:endParaRPr lang="en-US"/>
        </a:p>
      </dgm:t>
    </dgm:pt>
    <dgm:pt modelId="{A9A6C8FC-471B-49DC-BC35-CA79B5094E85}">
      <dgm:prSet/>
      <dgm:spPr/>
      <dgm:t>
        <a:bodyPr/>
        <a:lstStyle/>
        <a:p>
          <a:r>
            <a:rPr lang="en-US" dirty="0"/>
            <a:t>System Sequence Diagram</a:t>
          </a:r>
        </a:p>
      </dgm:t>
    </dgm:pt>
    <dgm:pt modelId="{3F533ADF-5DB2-48FD-94EB-E4AB2D71EC02}" type="parTrans" cxnId="{EDDCA845-261B-4294-8090-7393DF578843}">
      <dgm:prSet/>
      <dgm:spPr/>
      <dgm:t>
        <a:bodyPr/>
        <a:lstStyle/>
        <a:p>
          <a:endParaRPr lang="en-US"/>
        </a:p>
      </dgm:t>
    </dgm:pt>
    <dgm:pt modelId="{A8EC6981-CA98-458E-A1FD-E1D130D1650B}" type="sibTrans" cxnId="{EDDCA845-261B-4294-8090-7393DF578843}">
      <dgm:prSet/>
      <dgm:spPr/>
      <dgm:t>
        <a:bodyPr/>
        <a:lstStyle/>
        <a:p>
          <a:endParaRPr lang="en-US"/>
        </a:p>
      </dgm:t>
    </dgm:pt>
    <dgm:pt modelId="{EAA18AD0-9D38-4395-A3D2-CBF03ACE2B13}">
      <dgm:prSet/>
      <dgm:spPr/>
      <dgm:t>
        <a:bodyPr/>
        <a:lstStyle/>
        <a:p>
          <a:r>
            <a:rPr lang="en-US"/>
            <a:t>State Diagram</a:t>
          </a:r>
        </a:p>
      </dgm:t>
    </dgm:pt>
    <dgm:pt modelId="{98D68B29-C4D3-4D97-901B-3D1921894906}" type="parTrans" cxnId="{00CAA14B-3AAD-4B51-9ED3-E53DF2019842}">
      <dgm:prSet/>
      <dgm:spPr/>
      <dgm:t>
        <a:bodyPr/>
        <a:lstStyle/>
        <a:p>
          <a:endParaRPr lang="en-US"/>
        </a:p>
      </dgm:t>
    </dgm:pt>
    <dgm:pt modelId="{3F0C220C-DD4E-463D-80C1-CA73E60FB3A8}" type="sibTrans" cxnId="{00CAA14B-3AAD-4B51-9ED3-E53DF2019842}">
      <dgm:prSet/>
      <dgm:spPr/>
      <dgm:t>
        <a:bodyPr/>
        <a:lstStyle/>
        <a:p>
          <a:endParaRPr lang="en-US"/>
        </a:p>
      </dgm:t>
    </dgm:pt>
    <dgm:pt modelId="{A1A20A8F-8B27-4FA9-9CFD-A0622C019AE0}">
      <dgm:prSet/>
      <dgm:spPr/>
      <dgm:t>
        <a:bodyPr/>
        <a:lstStyle/>
        <a:p>
          <a:r>
            <a:rPr lang="en-US"/>
            <a:t>Design Class Diagram</a:t>
          </a:r>
        </a:p>
      </dgm:t>
    </dgm:pt>
    <dgm:pt modelId="{10DA8BE3-F600-4986-A4ED-857B53FA8BF4}" type="parTrans" cxnId="{23BCDE34-3B00-44EF-9689-CF341452B1FF}">
      <dgm:prSet/>
      <dgm:spPr/>
      <dgm:t>
        <a:bodyPr/>
        <a:lstStyle/>
        <a:p>
          <a:endParaRPr lang="en-US"/>
        </a:p>
      </dgm:t>
    </dgm:pt>
    <dgm:pt modelId="{7BB3012C-D64B-4A03-A484-35849C7DF4D7}" type="sibTrans" cxnId="{23BCDE34-3B00-44EF-9689-CF341452B1FF}">
      <dgm:prSet/>
      <dgm:spPr/>
      <dgm:t>
        <a:bodyPr/>
        <a:lstStyle/>
        <a:p>
          <a:endParaRPr lang="en-US"/>
        </a:p>
      </dgm:t>
    </dgm:pt>
    <dgm:pt modelId="{DE77E1E0-3A83-4DCB-9821-23EBED2F14CB}">
      <dgm:prSet/>
      <dgm:spPr/>
      <dgm:t>
        <a:bodyPr/>
        <a:lstStyle/>
        <a:p>
          <a:r>
            <a:rPr lang="en-US" dirty="0"/>
            <a:t>Sequence Diagram</a:t>
          </a:r>
        </a:p>
      </dgm:t>
    </dgm:pt>
    <dgm:pt modelId="{6F4BD431-4030-4955-9ED7-9AD928F54EBB}" type="parTrans" cxnId="{66FA5FD6-8596-47D1-A40B-8475C3B0CF90}">
      <dgm:prSet/>
      <dgm:spPr/>
      <dgm:t>
        <a:bodyPr/>
        <a:lstStyle/>
        <a:p>
          <a:endParaRPr lang="en-US"/>
        </a:p>
      </dgm:t>
    </dgm:pt>
    <dgm:pt modelId="{5776FA85-6432-4AFA-A4CE-66F8EBBD6F17}" type="sibTrans" cxnId="{66FA5FD6-8596-47D1-A40B-8475C3B0CF90}">
      <dgm:prSet/>
      <dgm:spPr/>
      <dgm:t>
        <a:bodyPr/>
        <a:lstStyle/>
        <a:p>
          <a:endParaRPr lang="en-US"/>
        </a:p>
      </dgm:t>
    </dgm:pt>
    <dgm:pt modelId="{F73201F2-BE85-4A5E-B2C8-82B781A394FA}" type="pres">
      <dgm:prSet presAssocID="{5D766841-5995-4A61-A78E-6F1D242DA82F}" presName="root" presStyleCnt="0">
        <dgm:presLayoutVars>
          <dgm:dir/>
          <dgm:resizeHandles val="exact"/>
        </dgm:presLayoutVars>
      </dgm:prSet>
      <dgm:spPr/>
    </dgm:pt>
    <dgm:pt modelId="{6644FBCF-70E7-4EFD-B86E-D653AC9FBF8B}" type="pres">
      <dgm:prSet presAssocID="{1D0473CD-8E58-4773-A0C2-7D9DB92C60BF}" presName="compNode" presStyleCnt="0"/>
      <dgm:spPr/>
    </dgm:pt>
    <dgm:pt modelId="{84AB7FE6-A897-4814-8A26-3F80B4A774C0}" type="pres">
      <dgm:prSet presAssocID="{1D0473CD-8E58-4773-A0C2-7D9DB92C60BF}" presName="bgRect" presStyleLbl="bgShp" presStyleIdx="0" presStyleCnt="5"/>
      <dgm:spPr/>
    </dgm:pt>
    <dgm:pt modelId="{4ADA224F-9D08-4603-AD7F-95DDA1CA2211}" type="pres">
      <dgm:prSet presAssocID="{1D0473CD-8E58-4773-A0C2-7D9DB92C60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81E2965-73AF-4E1D-8EE9-9C365321B861}" type="pres">
      <dgm:prSet presAssocID="{1D0473CD-8E58-4773-A0C2-7D9DB92C60BF}" presName="spaceRect" presStyleCnt="0"/>
      <dgm:spPr/>
    </dgm:pt>
    <dgm:pt modelId="{A44678CE-AE3C-45EC-BD28-D43855AA1FFA}" type="pres">
      <dgm:prSet presAssocID="{1D0473CD-8E58-4773-A0C2-7D9DB92C60BF}" presName="parTx" presStyleLbl="revTx" presStyleIdx="0" presStyleCnt="7">
        <dgm:presLayoutVars>
          <dgm:chMax val="0"/>
          <dgm:chPref val="0"/>
        </dgm:presLayoutVars>
      </dgm:prSet>
      <dgm:spPr/>
    </dgm:pt>
    <dgm:pt modelId="{A57B0370-E4F4-4912-86A4-614E97BD89C6}" type="pres">
      <dgm:prSet presAssocID="{D8E27AA8-6F19-4B5E-8EDC-BE0DA3C2C141}" presName="sibTrans" presStyleCnt="0"/>
      <dgm:spPr/>
    </dgm:pt>
    <dgm:pt modelId="{422670EF-AA41-41A2-A4FB-038A4B5E0AF7}" type="pres">
      <dgm:prSet presAssocID="{8482356D-1F6C-4EAD-B0E1-277803C7B631}" presName="compNode" presStyleCnt="0"/>
      <dgm:spPr/>
    </dgm:pt>
    <dgm:pt modelId="{E6B3A419-21BF-4765-AD47-F29C2C638426}" type="pres">
      <dgm:prSet presAssocID="{8482356D-1F6C-4EAD-B0E1-277803C7B631}" presName="bgRect" presStyleLbl="bgShp" presStyleIdx="1" presStyleCnt="5"/>
      <dgm:spPr/>
    </dgm:pt>
    <dgm:pt modelId="{45B2ED05-EA18-4ED1-8D87-D64B1F5E0879}" type="pres">
      <dgm:prSet presAssocID="{8482356D-1F6C-4EAD-B0E1-277803C7B6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61EAC1-3748-446B-852F-7B321917D170}" type="pres">
      <dgm:prSet presAssocID="{8482356D-1F6C-4EAD-B0E1-277803C7B631}" presName="spaceRect" presStyleCnt="0"/>
      <dgm:spPr/>
    </dgm:pt>
    <dgm:pt modelId="{B4C69BEC-4D03-45C5-8E8F-D84E4C314F90}" type="pres">
      <dgm:prSet presAssocID="{8482356D-1F6C-4EAD-B0E1-277803C7B631}" presName="parTx" presStyleLbl="revTx" presStyleIdx="1" presStyleCnt="7">
        <dgm:presLayoutVars>
          <dgm:chMax val="0"/>
          <dgm:chPref val="0"/>
        </dgm:presLayoutVars>
      </dgm:prSet>
      <dgm:spPr/>
    </dgm:pt>
    <dgm:pt modelId="{6E7D7141-6E63-456C-8A91-51C88B0F5170}" type="pres">
      <dgm:prSet presAssocID="{A7155B32-995E-4CD3-8E3B-8F1245B73091}" presName="sibTrans" presStyleCnt="0"/>
      <dgm:spPr/>
    </dgm:pt>
    <dgm:pt modelId="{0F087B35-3B0E-425C-BDC3-6164D15CFDE0}" type="pres">
      <dgm:prSet presAssocID="{754893AF-AB42-46CB-A6C3-B4CC285D5870}" presName="compNode" presStyleCnt="0"/>
      <dgm:spPr/>
    </dgm:pt>
    <dgm:pt modelId="{1DB29C93-7B88-48C9-8719-B2E3DC7CCF16}" type="pres">
      <dgm:prSet presAssocID="{754893AF-AB42-46CB-A6C3-B4CC285D5870}" presName="bgRect" presStyleLbl="bgShp" presStyleIdx="2" presStyleCnt="5"/>
      <dgm:spPr/>
    </dgm:pt>
    <dgm:pt modelId="{B6579408-03AE-4FDE-B0C1-16D9F367B6B9}" type="pres">
      <dgm:prSet presAssocID="{754893AF-AB42-46CB-A6C3-B4CC285D58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4978007-CAB3-4F2B-820B-8F1F342656EE}" type="pres">
      <dgm:prSet presAssocID="{754893AF-AB42-46CB-A6C3-B4CC285D5870}" presName="spaceRect" presStyleCnt="0"/>
      <dgm:spPr/>
    </dgm:pt>
    <dgm:pt modelId="{C48D0154-7A59-413F-9932-AA82BACE0DDB}" type="pres">
      <dgm:prSet presAssocID="{754893AF-AB42-46CB-A6C3-B4CC285D5870}" presName="parTx" presStyleLbl="revTx" presStyleIdx="2" presStyleCnt="7">
        <dgm:presLayoutVars>
          <dgm:chMax val="0"/>
          <dgm:chPref val="0"/>
        </dgm:presLayoutVars>
      </dgm:prSet>
      <dgm:spPr/>
    </dgm:pt>
    <dgm:pt modelId="{E78A6753-6108-4694-9419-C7688D1F7DC7}" type="pres">
      <dgm:prSet presAssocID="{453271BD-86AD-4673-A70D-9ADA247B15E8}" presName="sibTrans" presStyleCnt="0"/>
      <dgm:spPr/>
    </dgm:pt>
    <dgm:pt modelId="{2074EFFB-9904-420C-8161-A4D60380EAEC}" type="pres">
      <dgm:prSet presAssocID="{F8B62B97-40F7-4585-9157-0A69564B35FC}" presName="compNode" presStyleCnt="0"/>
      <dgm:spPr/>
    </dgm:pt>
    <dgm:pt modelId="{D6EFCBFD-E9A6-4659-B017-F30F50960E23}" type="pres">
      <dgm:prSet presAssocID="{F8B62B97-40F7-4585-9157-0A69564B35FC}" presName="bgRect" presStyleLbl="bgShp" presStyleIdx="3" presStyleCnt="5"/>
      <dgm:spPr/>
    </dgm:pt>
    <dgm:pt modelId="{FAFCDCF5-3CC0-4240-BB51-737E920CC2CD}" type="pres">
      <dgm:prSet presAssocID="{F8B62B97-40F7-4585-9157-0A69564B35FC}" presName="iconRect" presStyleLbl="node1" presStyleIdx="3" presStyleCnt="5"/>
      <dgm:spPr>
        <a:prstGeom prst="bracePair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06E7307-23A4-4925-8DA7-9E63481FDC00}" type="pres">
      <dgm:prSet presAssocID="{F8B62B97-40F7-4585-9157-0A69564B35FC}" presName="spaceRect" presStyleCnt="0"/>
      <dgm:spPr/>
    </dgm:pt>
    <dgm:pt modelId="{D5BE0872-D44A-4FB5-A0BE-E5AA47579F85}" type="pres">
      <dgm:prSet presAssocID="{F8B62B97-40F7-4585-9157-0A69564B35FC}" presName="parTx" presStyleLbl="revTx" presStyleIdx="3" presStyleCnt="7">
        <dgm:presLayoutVars>
          <dgm:chMax val="0"/>
          <dgm:chPref val="0"/>
        </dgm:presLayoutVars>
      </dgm:prSet>
      <dgm:spPr/>
    </dgm:pt>
    <dgm:pt modelId="{71243A67-EF5E-46B8-BC2A-F6191070167C}" type="pres">
      <dgm:prSet presAssocID="{F8B62B97-40F7-4585-9157-0A69564B35FC}" presName="desTx" presStyleLbl="revTx" presStyleIdx="4" presStyleCnt="7">
        <dgm:presLayoutVars/>
      </dgm:prSet>
      <dgm:spPr/>
    </dgm:pt>
    <dgm:pt modelId="{071DA197-2B0D-4F29-89BB-3EF38840EF3B}" type="pres">
      <dgm:prSet presAssocID="{6D340445-4D4A-4167-97C7-3FEEE60CD184}" presName="sibTrans" presStyleCnt="0"/>
      <dgm:spPr/>
    </dgm:pt>
    <dgm:pt modelId="{DF6B6479-6627-444B-BE72-C9F0E8020B10}" type="pres">
      <dgm:prSet presAssocID="{BF945E9B-2375-4E55-815B-4769443E7BD9}" presName="compNode" presStyleCnt="0"/>
      <dgm:spPr/>
    </dgm:pt>
    <dgm:pt modelId="{C2ADB877-B8AC-452C-AAF9-D05A56C43530}" type="pres">
      <dgm:prSet presAssocID="{BF945E9B-2375-4E55-815B-4769443E7BD9}" presName="bgRect" presStyleLbl="bgShp" presStyleIdx="4" presStyleCnt="5"/>
      <dgm:spPr/>
    </dgm:pt>
    <dgm:pt modelId="{66FB13B6-DEFB-4B21-993D-4761F6411E6B}" type="pres">
      <dgm:prSet presAssocID="{BF945E9B-2375-4E55-815B-4769443E7B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C3195D-EC6D-4583-ADAF-99C6DA166D78}" type="pres">
      <dgm:prSet presAssocID="{BF945E9B-2375-4E55-815B-4769443E7BD9}" presName="spaceRect" presStyleCnt="0"/>
      <dgm:spPr/>
    </dgm:pt>
    <dgm:pt modelId="{01EF5A27-0778-41A4-BA37-6D945F006AAA}" type="pres">
      <dgm:prSet presAssocID="{BF945E9B-2375-4E55-815B-4769443E7BD9}" presName="parTx" presStyleLbl="revTx" presStyleIdx="5" presStyleCnt="7">
        <dgm:presLayoutVars>
          <dgm:chMax val="0"/>
          <dgm:chPref val="0"/>
        </dgm:presLayoutVars>
      </dgm:prSet>
      <dgm:spPr/>
    </dgm:pt>
    <dgm:pt modelId="{66BFD30C-760C-4EBF-8673-D42202F1EFDC}" type="pres">
      <dgm:prSet presAssocID="{BF945E9B-2375-4E55-815B-4769443E7BD9}" presName="desTx" presStyleLbl="revTx" presStyleIdx="6" presStyleCnt="7">
        <dgm:presLayoutVars/>
      </dgm:prSet>
      <dgm:spPr/>
    </dgm:pt>
  </dgm:ptLst>
  <dgm:cxnLst>
    <dgm:cxn modelId="{9276A509-E969-406B-80A2-8350CA206023}" srcId="{5D766841-5995-4A61-A78E-6F1D242DA82F}" destId="{8482356D-1F6C-4EAD-B0E1-277803C7B631}" srcOrd="1" destOrd="0" parTransId="{FB81CC38-240A-47F5-91DF-4E57BDEB523B}" sibTransId="{A7155B32-995E-4CD3-8E3B-8F1245B73091}"/>
    <dgm:cxn modelId="{17C0AA09-B8BC-404F-9CC2-4FFBBA1CFAE6}" srcId="{5D766841-5995-4A61-A78E-6F1D242DA82F}" destId="{1D0473CD-8E58-4773-A0C2-7D9DB92C60BF}" srcOrd="0" destOrd="0" parTransId="{A035FCF1-8A7D-4FC4-8538-A7863D57D04C}" sibTransId="{D8E27AA8-6F19-4B5E-8EDC-BE0DA3C2C141}"/>
    <dgm:cxn modelId="{83898132-4D61-4684-A156-968B2943C6B3}" srcId="{5D766841-5995-4A61-A78E-6F1D242DA82F}" destId="{754893AF-AB42-46CB-A6C3-B4CC285D5870}" srcOrd="2" destOrd="0" parTransId="{183924FC-9349-4CA7-A481-25BE01980034}" sibTransId="{453271BD-86AD-4673-A70D-9ADA247B15E8}"/>
    <dgm:cxn modelId="{23BCDE34-3B00-44EF-9689-CF341452B1FF}" srcId="{BF945E9B-2375-4E55-815B-4769443E7BD9}" destId="{A1A20A8F-8B27-4FA9-9CFD-A0622C019AE0}" srcOrd="2" destOrd="0" parTransId="{10DA8BE3-F600-4986-A4ED-857B53FA8BF4}" sibTransId="{7BB3012C-D64B-4A03-A484-35849C7DF4D7}"/>
    <dgm:cxn modelId="{E5CBD842-4437-4E0B-A558-B28DAB1C27ED}" type="presOf" srcId="{F8B62B97-40F7-4585-9157-0A69564B35FC}" destId="{D5BE0872-D44A-4FB5-A0BE-E5AA47579F85}" srcOrd="0" destOrd="0" presId="urn:microsoft.com/office/officeart/2018/2/layout/IconVerticalSolidList"/>
    <dgm:cxn modelId="{EDDCA845-261B-4294-8090-7393DF578843}" srcId="{BF945E9B-2375-4E55-815B-4769443E7BD9}" destId="{A9A6C8FC-471B-49DC-BC35-CA79B5094E85}" srcOrd="0" destOrd="0" parTransId="{3F533ADF-5DB2-48FD-94EB-E4AB2D71EC02}" sibTransId="{A8EC6981-CA98-458E-A1FD-E1D130D1650B}"/>
    <dgm:cxn modelId="{00CAA14B-3AAD-4B51-9ED3-E53DF2019842}" srcId="{BF945E9B-2375-4E55-815B-4769443E7BD9}" destId="{EAA18AD0-9D38-4395-A3D2-CBF03ACE2B13}" srcOrd="1" destOrd="0" parTransId="{98D68B29-C4D3-4D97-901B-3D1921894906}" sibTransId="{3F0C220C-DD4E-463D-80C1-CA73E60FB3A8}"/>
    <dgm:cxn modelId="{2741465C-DE4E-4D62-B80A-0A907A2F5F97}" type="presOf" srcId="{A1A20A8F-8B27-4FA9-9CFD-A0622C019AE0}" destId="{66BFD30C-760C-4EBF-8673-D42202F1EFDC}" srcOrd="0" destOrd="2" presId="urn:microsoft.com/office/officeart/2018/2/layout/IconVerticalSolidList"/>
    <dgm:cxn modelId="{D13AB76A-95AA-4719-8889-EBF652F96741}" type="presOf" srcId="{754893AF-AB42-46CB-A6C3-B4CC285D5870}" destId="{C48D0154-7A59-413F-9932-AA82BACE0DDB}" srcOrd="0" destOrd="0" presId="urn:microsoft.com/office/officeart/2018/2/layout/IconVerticalSolidList"/>
    <dgm:cxn modelId="{7052AF6D-950E-4A31-AF0E-FE5427903668}" type="presOf" srcId="{BF945E9B-2375-4E55-815B-4769443E7BD9}" destId="{01EF5A27-0778-41A4-BA37-6D945F006AAA}" srcOrd="0" destOrd="0" presId="urn:microsoft.com/office/officeart/2018/2/layout/IconVerticalSolidList"/>
    <dgm:cxn modelId="{96EBDB76-A5A5-4D8F-A33A-AA4584AA2C62}" type="presOf" srcId="{8482356D-1F6C-4EAD-B0E1-277803C7B631}" destId="{B4C69BEC-4D03-45C5-8E8F-D84E4C314F90}" srcOrd="0" destOrd="0" presId="urn:microsoft.com/office/officeart/2018/2/layout/IconVerticalSolidList"/>
    <dgm:cxn modelId="{5EEC6C7D-20D5-487D-9CF4-BBE646438647}" type="presOf" srcId="{876EEA46-6472-4094-AF38-6B0A0591E17D}" destId="{71243A67-EF5E-46B8-BC2A-F6191070167C}" srcOrd="0" destOrd="1" presId="urn:microsoft.com/office/officeart/2018/2/layout/IconVerticalSolidList"/>
    <dgm:cxn modelId="{4512BB80-3117-4421-AE40-2B0524F300CC}" srcId="{5D766841-5995-4A61-A78E-6F1D242DA82F}" destId="{F8B62B97-40F7-4585-9157-0A69564B35FC}" srcOrd="3" destOrd="0" parTransId="{D7D2A94F-C0FE-4A17-AF87-627977382F6E}" sibTransId="{6D340445-4D4A-4167-97C7-3FEEE60CD184}"/>
    <dgm:cxn modelId="{B22A209B-C412-4821-967A-3FA395C4B103}" type="presOf" srcId="{5D766841-5995-4A61-A78E-6F1D242DA82F}" destId="{F73201F2-BE85-4A5E-B2C8-82B781A394FA}" srcOrd="0" destOrd="0" presId="urn:microsoft.com/office/officeart/2018/2/layout/IconVerticalSolidList"/>
    <dgm:cxn modelId="{A2B0539E-46D3-4FFC-AC79-1ACF77BDE559}" srcId="{5D766841-5995-4A61-A78E-6F1D242DA82F}" destId="{BF945E9B-2375-4E55-815B-4769443E7BD9}" srcOrd="4" destOrd="0" parTransId="{910D5E86-CC85-4ABB-8E55-F855A1F3AC2A}" sibTransId="{6E183981-F820-45E0-84AD-EA58FDCC9D41}"/>
    <dgm:cxn modelId="{2E2517C0-D755-4200-B8AD-7ABB70C9EE2F}" srcId="{F8B62B97-40F7-4585-9157-0A69564B35FC}" destId="{876EEA46-6472-4094-AF38-6B0A0591E17D}" srcOrd="1" destOrd="0" parTransId="{9F865922-5D57-4D13-87AD-BE6AC7BBFB82}" sibTransId="{149391D4-CECB-4DD1-B17E-7154C74C9D1D}"/>
    <dgm:cxn modelId="{610B9AC9-8C58-448E-96BA-D72A5702C15F}" type="presOf" srcId="{EAA18AD0-9D38-4395-A3D2-CBF03ACE2B13}" destId="{66BFD30C-760C-4EBF-8673-D42202F1EFDC}" srcOrd="0" destOrd="1" presId="urn:microsoft.com/office/officeart/2018/2/layout/IconVerticalSolidList"/>
    <dgm:cxn modelId="{F9FCE4D3-0C11-486B-9E19-D9E26F935F78}" type="presOf" srcId="{A9A6C8FC-471B-49DC-BC35-CA79B5094E85}" destId="{66BFD30C-760C-4EBF-8673-D42202F1EFDC}" srcOrd="0" destOrd="0" presId="urn:microsoft.com/office/officeart/2018/2/layout/IconVerticalSolidList"/>
    <dgm:cxn modelId="{0CF2C0D4-4E19-4D27-A3CF-DA7EAB439BBF}" type="presOf" srcId="{DE77E1E0-3A83-4DCB-9821-23EBED2F14CB}" destId="{66BFD30C-760C-4EBF-8673-D42202F1EFDC}" srcOrd="0" destOrd="3" presId="urn:microsoft.com/office/officeart/2018/2/layout/IconVerticalSolidList"/>
    <dgm:cxn modelId="{66FA5FD6-8596-47D1-A40B-8475C3B0CF90}" srcId="{BF945E9B-2375-4E55-815B-4769443E7BD9}" destId="{DE77E1E0-3A83-4DCB-9821-23EBED2F14CB}" srcOrd="3" destOrd="0" parTransId="{6F4BD431-4030-4955-9ED7-9AD928F54EBB}" sibTransId="{5776FA85-6432-4AFA-A4CE-66F8EBBD6F17}"/>
    <dgm:cxn modelId="{840B28DC-A4FB-446E-BD79-0A5A18C636AD}" type="presOf" srcId="{C5793ED6-D496-47C0-8A14-52A079B7478D}" destId="{71243A67-EF5E-46B8-BC2A-F6191070167C}" srcOrd="0" destOrd="0" presId="urn:microsoft.com/office/officeart/2018/2/layout/IconVerticalSolidList"/>
    <dgm:cxn modelId="{B6EE44E4-1072-44A0-87D6-BB9F25A30A9E}" type="presOf" srcId="{1D0473CD-8E58-4773-A0C2-7D9DB92C60BF}" destId="{A44678CE-AE3C-45EC-BD28-D43855AA1FFA}" srcOrd="0" destOrd="0" presId="urn:microsoft.com/office/officeart/2018/2/layout/IconVerticalSolidList"/>
    <dgm:cxn modelId="{AA360CEE-50E4-42B4-86B9-4A3229BBC456}" srcId="{F8B62B97-40F7-4585-9157-0A69564B35FC}" destId="{C5793ED6-D496-47C0-8A14-52A079B7478D}" srcOrd="0" destOrd="0" parTransId="{F0F12A65-D738-4AB9-979E-9088D87F3453}" sibTransId="{1F9E59E4-FD85-4E26-8BFB-0F2CBC98AA11}"/>
    <dgm:cxn modelId="{28461E28-86FE-4865-93EC-FC258AE40AC1}" type="presParOf" srcId="{F73201F2-BE85-4A5E-B2C8-82B781A394FA}" destId="{6644FBCF-70E7-4EFD-B86E-D653AC9FBF8B}" srcOrd="0" destOrd="0" presId="urn:microsoft.com/office/officeart/2018/2/layout/IconVerticalSolidList"/>
    <dgm:cxn modelId="{25F04E28-2014-4B2D-B6C7-E81D829D70C5}" type="presParOf" srcId="{6644FBCF-70E7-4EFD-B86E-D653AC9FBF8B}" destId="{84AB7FE6-A897-4814-8A26-3F80B4A774C0}" srcOrd="0" destOrd="0" presId="urn:microsoft.com/office/officeart/2018/2/layout/IconVerticalSolidList"/>
    <dgm:cxn modelId="{A7E09E97-E6C1-4314-A38B-79164DB9BE7E}" type="presParOf" srcId="{6644FBCF-70E7-4EFD-B86E-D653AC9FBF8B}" destId="{4ADA224F-9D08-4603-AD7F-95DDA1CA2211}" srcOrd="1" destOrd="0" presId="urn:microsoft.com/office/officeart/2018/2/layout/IconVerticalSolidList"/>
    <dgm:cxn modelId="{88A667D7-1031-44DF-8E47-C5326E9DCD6E}" type="presParOf" srcId="{6644FBCF-70E7-4EFD-B86E-D653AC9FBF8B}" destId="{581E2965-73AF-4E1D-8EE9-9C365321B861}" srcOrd="2" destOrd="0" presId="urn:microsoft.com/office/officeart/2018/2/layout/IconVerticalSolidList"/>
    <dgm:cxn modelId="{CD3C304D-D984-4405-99C2-FC21E6E4C2AC}" type="presParOf" srcId="{6644FBCF-70E7-4EFD-B86E-D653AC9FBF8B}" destId="{A44678CE-AE3C-45EC-BD28-D43855AA1FFA}" srcOrd="3" destOrd="0" presId="urn:microsoft.com/office/officeart/2018/2/layout/IconVerticalSolidList"/>
    <dgm:cxn modelId="{C51DC71E-A377-4814-8A6D-015B86290E0A}" type="presParOf" srcId="{F73201F2-BE85-4A5E-B2C8-82B781A394FA}" destId="{A57B0370-E4F4-4912-86A4-614E97BD89C6}" srcOrd="1" destOrd="0" presId="urn:microsoft.com/office/officeart/2018/2/layout/IconVerticalSolidList"/>
    <dgm:cxn modelId="{19D78DCF-65B4-44A4-9AC4-63FC5435A5F4}" type="presParOf" srcId="{F73201F2-BE85-4A5E-B2C8-82B781A394FA}" destId="{422670EF-AA41-41A2-A4FB-038A4B5E0AF7}" srcOrd="2" destOrd="0" presId="urn:microsoft.com/office/officeart/2018/2/layout/IconVerticalSolidList"/>
    <dgm:cxn modelId="{440222D0-DF54-4B9F-8D1F-51878BAE34CF}" type="presParOf" srcId="{422670EF-AA41-41A2-A4FB-038A4B5E0AF7}" destId="{E6B3A419-21BF-4765-AD47-F29C2C638426}" srcOrd="0" destOrd="0" presId="urn:microsoft.com/office/officeart/2018/2/layout/IconVerticalSolidList"/>
    <dgm:cxn modelId="{39814E22-F6BA-432B-9769-BE37092FBB51}" type="presParOf" srcId="{422670EF-AA41-41A2-A4FB-038A4B5E0AF7}" destId="{45B2ED05-EA18-4ED1-8D87-D64B1F5E0879}" srcOrd="1" destOrd="0" presId="urn:microsoft.com/office/officeart/2018/2/layout/IconVerticalSolidList"/>
    <dgm:cxn modelId="{E1963DD0-E45D-48FC-9671-8AA67ED87D8D}" type="presParOf" srcId="{422670EF-AA41-41A2-A4FB-038A4B5E0AF7}" destId="{3F61EAC1-3748-446B-852F-7B321917D170}" srcOrd="2" destOrd="0" presId="urn:microsoft.com/office/officeart/2018/2/layout/IconVerticalSolidList"/>
    <dgm:cxn modelId="{9F3D81BF-FCAB-437B-8D94-FA135A4D6B79}" type="presParOf" srcId="{422670EF-AA41-41A2-A4FB-038A4B5E0AF7}" destId="{B4C69BEC-4D03-45C5-8E8F-D84E4C314F90}" srcOrd="3" destOrd="0" presId="urn:microsoft.com/office/officeart/2018/2/layout/IconVerticalSolidList"/>
    <dgm:cxn modelId="{53749E95-5B77-47C8-8CDA-C7F58D29EDF3}" type="presParOf" srcId="{F73201F2-BE85-4A5E-B2C8-82B781A394FA}" destId="{6E7D7141-6E63-456C-8A91-51C88B0F5170}" srcOrd="3" destOrd="0" presId="urn:microsoft.com/office/officeart/2018/2/layout/IconVerticalSolidList"/>
    <dgm:cxn modelId="{667E076D-2813-40EA-BDF3-0156C955FE3B}" type="presParOf" srcId="{F73201F2-BE85-4A5E-B2C8-82B781A394FA}" destId="{0F087B35-3B0E-425C-BDC3-6164D15CFDE0}" srcOrd="4" destOrd="0" presId="urn:microsoft.com/office/officeart/2018/2/layout/IconVerticalSolidList"/>
    <dgm:cxn modelId="{227E73A6-A69B-4862-8225-9CF4FE9F2D6D}" type="presParOf" srcId="{0F087B35-3B0E-425C-BDC3-6164D15CFDE0}" destId="{1DB29C93-7B88-48C9-8719-B2E3DC7CCF16}" srcOrd="0" destOrd="0" presId="urn:microsoft.com/office/officeart/2018/2/layout/IconVerticalSolidList"/>
    <dgm:cxn modelId="{8DD4AD4C-D06D-4A35-BFDE-672C6320344B}" type="presParOf" srcId="{0F087B35-3B0E-425C-BDC3-6164D15CFDE0}" destId="{B6579408-03AE-4FDE-B0C1-16D9F367B6B9}" srcOrd="1" destOrd="0" presId="urn:microsoft.com/office/officeart/2018/2/layout/IconVerticalSolidList"/>
    <dgm:cxn modelId="{69D3B8BD-010F-43BC-B9AC-6742CEA3A742}" type="presParOf" srcId="{0F087B35-3B0E-425C-BDC3-6164D15CFDE0}" destId="{D4978007-CAB3-4F2B-820B-8F1F342656EE}" srcOrd="2" destOrd="0" presId="urn:microsoft.com/office/officeart/2018/2/layout/IconVerticalSolidList"/>
    <dgm:cxn modelId="{0F3EB56C-D2D5-4E30-9B23-8E5205DED752}" type="presParOf" srcId="{0F087B35-3B0E-425C-BDC3-6164D15CFDE0}" destId="{C48D0154-7A59-413F-9932-AA82BACE0DDB}" srcOrd="3" destOrd="0" presId="urn:microsoft.com/office/officeart/2018/2/layout/IconVerticalSolidList"/>
    <dgm:cxn modelId="{9E4188AE-23E7-447B-91A4-8A53A4515974}" type="presParOf" srcId="{F73201F2-BE85-4A5E-B2C8-82B781A394FA}" destId="{E78A6753-6108-4694-9419-C7688D1F7DC7}" srcOrd="5" destOrd="0" presId="urn:microsoft.com/office/officeart/2018/2/layout/IconVerticalSolidList"/>
    <dgm:cxn modelId="{93497D60-F1D5-486C-910D-84B807F783E0}" type="presParOf" srcId="{F73201F2-BE85-4A5E-B2C8-82B781A394FA}" destId="{2074EFFB-9904-420C-8161-A4D60380EAEC}" srcOrd="6" destOrd="0" presId="urn:microsoft.com/office/officeart/2018/2/layout/IconVerticalSolidList"/>
    <dgm:cxn modelId="{00E4A6E5-627C-4BC7-B916-773F755C1B71}" type="presParOf" srcId="{2074EFFB-9904-420C-8161-A4D60380EAEC}" destId="{D6EFCBFD-E9A6-4659-B017-F30F50960E23}" srcOrd="0" destOrd="0" presId="urn:microsoft.com/office/officeart/2018/2/layout/IconVerticalSolidList"/>
    <dgm:cxn modelId="{181AA7BB-2BA2-4FD7-9919-7D79132767E4}" type="presParOf" srcId="{2074EFFB-9904-420C-8161-A4D60380EAEC}" destId="{FAFCDCF5-3CC0-4240-BB51-737E920CC2CD}" srcOrd="1" destOrd="0" presId="urn:microsoft.com/office/officeart/2018/2/layout/IconVerticalSolidList"/>
    <dgm:cxn modelId="{C1B16046-A3C2-44D8-8B21-47D21749AD5C}" type="presParOf" srcId="{2074EFFB-9904-420C-8161-A4D60380EAEC}" destId="{306E7307-23A4-4925-8DA7-9E63481FDC00}" srcOrd="2" destOrd="0" presId="urn:microsoft.com/office/officeart/2018/2/layout/IconVerticalSolidList"/>
    <dgm:cxn modelId="{81B7ADA2-BF4A-4514-83D9-BD790852B1F7}" type="presParOf" srcId="{2074EFFB-9904-420C-8161-A4D60380EAEC}" destId="{D5BE0872-D44A-4FB5-A0BE-E5AA47579F85}" srcOrd="3" destOrd="0" presId="urn:microsoft.com/office/officeart/2018/2/layout/IconVerticalSolidList"/>
    <dgm:cxn modelId="{664EB8CF-50FA-4671-91D5-D49CA6B2ACA1}" type="presParOf" srcId="{2074EFFB-9904-420C-8161-A4D60380EAEC}" destId="{71243A67-EF5E-46B8-BC2A-F6191070167C}" srcOrd="4" destOrd="0" presId="urn:microsoft.com/office/officeart/2018/2/layout/IconVerticalSolidList"/>
    <dgm:cxn modelId="{B5CC4639-9AF4-4755-AC62-34478DF611B0}" type="presParOf" srcId="{F73201F2-BE85-4A5E-B2C8-82B781A394FA}" destId="{071DA197-2B0D-4F29-89BB-3EF38840EF3B}" srcOrd="7" destOrd="0" presId="urn:microsoft.com/office/officeart/2018/2/layout/IconVerticalSolidList"/>
    <dgm:cxn modelId="{2B1BEC78-E86C-489E-AEE9-4BAA896A5029}" type="presParOf" srcId="{F73201F2-BE85-4A5E-B2C8-82B781A394FA}" destId="{DF6B6479-6627-444B-BE72-C9F0E8020B10}" srcOrd="8" destOrd="0" presId="urn:microsoft.com/office/officeart/2018/2/layout/IconVerticalSolidList"/>
    <dgm:cxn modelId="{DC7D4E35-B951-4D8D-A2BB-4D03616C02D9}" type="presParOf" srcId="{DF6B6479-6627-444B-BE72-C9F0E8020B10}" destId="{C2ADB877-B8AC-452C-AAF9-D05A56C43530}" srcOrd="0" destOrd="0" presId="urn:microsoft.com/office/officeart/2018/2/layout/IconVerticalSolidList"/>
    <dgm:cxn modelId="{42D843AA-5D60-4223-9AF4-681DA3D51389}" type="presParOf" srcId="{DF6B6479-6627-444B-BE72-C9F0E8020B10}" destId="{66FB13B6-DEFB-4B21-993D-4761F6411E6B}" srcOrd="1" destOrd="0" presId="urn:microsoft.com/office/officeart/2018/2/layout/IconVerticalSolidList"/>
    <dgm:cxn modelId="{47693114-B069-4851-8197-2BDD8CBD2036}" type="presParOf" srcId="{DF6B6479-6627-444B-BE72-C9F0E8020B10}" destId="{59C3195D-EC6D-4583-ADAF-99C6DA166D78}" srcOrd="2" destOrd="0" presId="urn:microsoft.com/office/officeart/2018/2/layout/IconVerticalSolidList"/>
    <dgm:cxn modelId="{564D9851-5007-4457-96D5-2788FE7F033C}" type="presParOf" srcId="{DF6B6479-6627-444B-BE72-C9F0E8020B10}" destId="{01EF5A27-0778-41A4-BA37-6D945F006AAA}" srcOrd="3" destOrd="0" presId="urn:microsoft.com/office/officeart/2018/2/layout/IconVerticalSolidList"/>
    <dgm:cxn modelId="{6D433EB7-A7A2-4BAB-AE53-038089A09529}" type="presParOf" srcId="{DF6B6479-6627-444B-BE72-C9F0E8020B10}" destId="{66BFD30C-760C-4EBF-8673-D42202F1EF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036C8-E41E-7A4E-8A20-C3593B573F18}">
      <dsp:nvSpPr>
        <dsp:cNvPr id="0" name=""/>
        <dsp:cNvSpPr/>
      </dsp:nvSpPr>
      <dsp:spPr>
        <a:xfrm>
          <a:off x="0" y="10869"/>
          <a:ext cx="5641974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Advantages</a:t>
          </a:r>
        </a:p>
      </dsp:txBody>
      <dsp:txXfrm>
        <a:off x="49004" y="59873"/>
        <a:ext cx="5543966" cy="905852"/>
      </dsp:txXfrm>
    </dsp:sp>
    <dsp:sp modelId="{BAE11D64-3862-1944-BA9F-1DF7F72C5140}">
      <dsp:nvSpPr>
        <dsp:cNvPr id="0" name=""/>
        <dsp:cNvSpPr/>
      </dsp:nvSpPr>
      <dsp:spPr>
        <a:xfrm>
          <a:off x="0" y="1014729"/>
          <a:ext cx="5641974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We had time more than needed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Project group are integrated</a:t>
          </a:r>
        </a:p>
      </dsp:txBody>
      <dsp:txXfrm>
        <a:off x="0" y="1014729"/>
        <a:ext cx="5641974" cy="1912680"/>
      </dsp:txXfrm>
    </dsp:sp>
    <dsp:sp modelId="{CFDA37EE-F4A2-6146-A36A-FE28E656D7F7}">
      <dsp:nvSpPr>
        <dsp:cNvPr id="0" name=""/>
        <dsp:cNvSpPr/>
      </dsp:nvSpPr>
      <dsp:spPr>
        <a:xfrm>
          <a:off x="0" y="2927410"/>
          <a:ext cx="5641974" cy="1003860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Disadvantages</a:t>
          </a:r>
        </a:p>
      </dsp:txBody>
      <dsp:txXfrm>
        <a:off x="49004" y="2976414"/>
        <a:ext cx="5543966" cy="905852"/>
      </dsp:txXfrm>
    </dsp:sp>
    <dsp:sp modelId="{560B2A63-D56F-4049-8D0E-5DB4BAB1BC1C}">
      <dsp:nvSpPr>
        <dsp:cNvPr id="0" name=""/>
        <dsp:cNvSpPr/>
      </dsp:nvSpPr>
      <dsp:spPr>
        <a:xfrm>
          <a:off x="0" y="3931270"/>
          <a:ext cx="5641974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We did a lot of iterations which costs us time</a:t>
          </a:r>
        </a:p>
      </dsp:txBody>
      <dsp:txXfrm>
        <a:off x="0" y="3931270"/>
        <a:ext cx="5641974" cy="979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446F5-5C96-6041-887D-3F644B3B5C6A}">
      <dsp:nvSpPr>
        <dsp:cNvPr id="0" name=""/>
        <dsp:cNvSpPr/>
      </dsp:nvSpPr>
      <dsp:spPr>
        <a:xfrm>
          <a:off x="4214" y="959"/>
          <a:ext cx="7349518" cy="1018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shared our knowledge to each other, and we all worked in everything, and we made each person is a leader for each task and bellow that’s how we split task’s leaderships:</a:t>
          </a:r>
          <a:endParaRPr lang="en-SA" sz="2100" kern="1200" dirty="0"/>
        </a:p>
      </dsp:txBody>
      <dsp:txXfrm>
        <a:off x="34044" y="30789"/>
        <a:ext cx="7289858" cy="958798"/>
      </dsp:txXfrm>
    </dsp:sp>
    <dsp:sp modelId="{C3F7640E-866B-4A40-836C-8B2831A8A68E}">
      <dsp:nvSpPr>
        <dsp:cNvPr id="0" name=""/>
        <dsp:cNvSpPr/>
      </dsp:nvSpPr>
      <dsp:spPr>
        <a:xfrm>
          <a:off x="4214" y="1146169"/>
          <a:ext cx="1428762" cy="1018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Sultan</a:t>
          </a:r>
          <a:endParaRPr lang="en-SA" sz="1700" kern="1200"/>
        </a:p>
      </dsp:txBody>
      <dsp:txXfrm>
        <a:off x="34044" y="1175999"/>
        <a:ext cx="1369102" cy="958798"/>
      </dsp:txXfrm>
    </dsp:sp>
    <dsp:sp modelId="{A87BCD8C-BF9B-0349-88EF-5B13F5D30C29}">
      <dsp:nvSpPr>
        <dsp:cNvPr id="0" name=""/>
        <dsp:cNvSpPr/>
      </dsp:nvSpPr>
      <dsp:spPr>
        <a:xfrm>
          <a:off x="4214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Class Diagram</a:t>
          </a:r>
          <a:endParaRPr lang="en-SA" sz="800" kern="1200"/>
        </a:p>
      </dsp:txBody>
      <dsp:txXfrm>
        <a:off x="24707" y="2311872"/>
        <a:ext cx="658701" cy="977472"/>
      </dsp:txXfrm>
    </dsp:sp>
    <dsp:sp modelId="{2D039BD5-742A-5548-8D49-B0AF06E558C6}">
      <dsp:nvSpPr>
        <dsp:cNvPr id="0" name=""/>
        <dsp:cNvSpPr/>
      </dsp:nvSpPr>
      <dsp:spPr>
        <a:xfrm>
          <a:off x="733288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Design Class Diagram</a:t>
          </a:r>
          <a:endParaRPr lang="en-SA" sz="800" kern="1200"/>
        </a:p>
      </dsp:txBody>
      <dsp:txXfrm>
        <a:off x="753781" y="2311872"/>
        <a:ext cx="658701" cy="977472"/>
      </dsp:txXfrm>
    </dsp:sp>
    <dsp:sp modelId="{F63A5501-C8AF-AC46-BC6E-B04CA9A79F57}">
      <dsp:nvSpPr>
        <dsp:cNvPr id="0" name=""/>
        <dsp:cNvSpPr/>
      </dsp:nvSpPr>
      <dsp:spPr>
        <a:xfrm>
          <a:off x="1491750" y="1146169"/>
          <a:ext cx="2157836" cy="1018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Nawaf</a:t>
          </a:r>
          <a:endParaRPr lang="en-SA" sz="1700" kern="1200"/>
        </a:p>
      </dsp:txBody>
      <dsp:txXfrm>
        <a:off x="1521580" y="1175999"/>
        <a:ext cx="2098176" cy="958798"/>
      </dsp:txXfrm>
    </dsp:sp>
    <dsp:sp modelId="{20B01889-7FF2-BF4F-B5AF-D119BBB47EC9}">
      <dsp:nvSpPr>
        <dsp:cNvPr id="0" name=""/>
        <dsp:cNvSpPr/>
      </dsp:nvSpPr>
      <dsp:spPr>
        <a:xfrm>
          <a:off x="1491750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Questionaries</a:t>
          </a:r>
          <a:endParaRPr lang="en-SA" sz="800" kern="1200"/>
        </a:p>
      </dsp:txBody>
      <dsp:txXfrm>
        <a:off x="1512243" y="2311872"/>
        <a:ext cx="658701" cy="977472"/>
      </dsp:txXfrm>
    </dsp:sp>
    <dsp:sp modelId="{CA242C4E-A1C1-1B49-9332-EE832DB86250}">
      <dsp:nvSpPr>
        <dsp:cNvPr id="0" name=""/>
        <dsp:cNvSpPr/>
      </dsp:nvSpPr>
      <dsp:spPr>
        <a:xfrm>
          <a:off x="2220824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 and non-functional requirements</a:t>
          </a:r>
          <a:endParaRPr lang="en-SA" sz="800" kern="1200" dirty="0"/>
        </a:p>
      </dsp:txBody>
      <dsp:txXfrm>
        <a:off x="2241317" y="2311872"/>
        <a:ext cx="658701" cy="977472"/>
      </dsp:txXfrm>
    </dsp:sp>
    <dsp:sp modelId="{8A25F380-1C08-674A-A594-EAF45F8FD039}">
      <dsp:nvSpPr>
        <dsp:cNvPr id="0" name=""/>
        <dsp:cNvSpPr/>
      </dsp:nvSpPr>
      <dsp:spPr>
        <a:xfrm>
          <a:off x="2949899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Fully Developed Use Cases</a:t>
          </a:r>
          <a:endParaRPr lang="en-SA" sz="800" kern="1200"/>
        </a:p>
      </dsp:txBody>
      <dsp:txXfrm>
        <a:off x="2970392" y="2311872"/>
        <a:ext cx="658701" cy="977472"/>
      </dsp:txXfrm>
    </dsp:sp>
    <dsp:sp modelId="{D83F5BAC-B8EB-2E40-BDCB-09474DD77BFF}">
      <dsp:nvSpPr>
        <dsp:cNvPr id="0" name=""/>
        <dsp:cNvSpPr/>
      </dsp:nvSpPr>
      <dsp:spPr>
        <a:xfrm>
          <a:off x="3708360" y="1146169"/>
          <a:ext cx="2157836" cy="1018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Assim</a:t>
          </a:r>
          <a:endParaRPr lang="en-SA" sz="1700" kern="1200"/>
        </a:p>
      </dsp:txBody>
      <dsp:txXfrm>
        <a:off x="3738190" y="1175999"/>
        <a:ext cx="2098176" cy="958798"/>
      </dsp:txXfrm>
    </dsp:sp>
    <dsp:sp modelId="{B500623C-B39E-F743-A618-5D9722141003}">
      <dsp:nvSpPr>
        <dsp:cNvPr id="0" name=""/>
        <dsp:cNvSpPr/>
      </dsp:nvSpPr>
      <dsp:spPr>
        <a:xfrm>
          <a:off x="3708360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System Sequence Diagrams</a:t>
          </a:r>
          <a:endParaRPr lang="en-SA" sz="800" kern="1200"/>
        </a:p>
      </dsp:txBody>
      <dsp:txXfrm>
        <a:off x="3728853" y="2311872"/>
        <a:ext cx="658701" cy="977472"/>
      </dsp:txXfrm>
    </dsp:sp>
    <dsp:sp modelId="{147A5FC9-7763-1447-9BA1-3D71B11AF424}">
      <dsp:nvSpPr>
        <dsp:cNvPr id="0" name=""/>
        <dsp:cNvSpPr/>
      </dsp:nvSpPr>
      <dsp:spPr>
        <a:xfrm>
          <a:off x="4437434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Sequence Diagrams</a:t>
          </a:r>
          <a:endParaRPr lang="en-SA" sz="800" kern="1200"/>
        </a:p>
      </dsp:txBody>
      <dsp:txXfrm>
        <a:off x="4457927" y="2311872"/>
        <a:ext cx="658701" cy="977472"/>
      </dsp:txXfrm>
    </dsp:sp>
    <dsp:sp modelId="{10A1E161-50D3-EF4F-9083-C69B4527C1E6}">
      <dsp:nvSpPr>
        <dsp:cNvPr id="0" name=""/>
        <dsp:cNvSpPr/>
      </dsp:nvSpPr>
      <dsp:spPr>
        <a:xfrm>
          <a:off x="5166509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State Diagram</a:t>
          </a:r>
          <a:endParaRPr lang="en-SA" sz="800" kern="1200"/>
        </a:p>
      </dsp:txBody>
      <dsp:txXfrm>
        <a:off x="5187002" y="2311872"/>
        <a:ext cx="658701" cy="977472"/>
      </dsp:txXfrm>
    </dsp:sp>
    <dsp:sp modelId="{9AE1633C-7101-E14F-BADB-EA7937BC5A09}">
      <dsp:nvSpPr>
        <dsp:cNvPr id="0" name=""/>
        <dsp:cNvSpPr/>
      </dsp:nvSpPr>
      <dsp:spPr>
        <a:xfrm>
          <a:off x="5924970" y="1146169"/>
          <a:ext cx="1428762" cy="1018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Abdulrahman</a:t>
          </a:r>
          <a:endParaRPr lang="en-SA" sz="1700" kern="1200"/>
        </a:p>
      </dsp:txBody>
      <dsp:txXfrm>
        <a:off x="5954800" y="1175999"/>
        <a:ext cx="1369102" cy="958798"/>
      </dsp:txXfrm>
    </dsp:sp>
    <dsp:sp modelId="{4D83E9CA-0C2D-F147-97BE-CE4F30DADB68}">
      <dsp:nvSpPr>
        <dsp:cNvPr id="0" name=""/>
        <dsp:cNvSpPr/>
      </dsp:nvSpPr>
      <dsp:spPr>
        <a:xfrm>
          <a:off x="5924970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 Cases</a:t>
          </a:r>
          <a:endParaRPr lang="en-SA" sz="800" kern="1200"/>
        </a:p>
      </dsp:txBody>
      <dsp:txXfrm>
        <a:off x="5945463" y="2311872"/>
        <a:ext cx="658701" cy="977472"/>
      </dsp:txXfrm>
    </dsp:sp>
    <dsp:sp modelId="{8A1570AA-4E18-E047-A22E-FC58B6345854}">
      <dsp:nvSpPr>
        <dsp:cNvPr id="0" name=""/>
        <dsp:cNvSpPr/>
      </dsp:nvSpPr>
      <dsp:spPr>
        <a:xfrm>
          <a:off x="6654045" y="2291379"/>
          <a:ext cx="699687" cy="1018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Identifying nouns</a:t>
          </a:r>
          <a:endParaRPr lang="en-SA" sz="800" kern="1200"/>
        </a:p>
      </dsp:txBody>
      <dsp:txXfrm>
        <a:off x="6674538" y="2311872"/>
        <a:ext cx="658701" cy="977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B7FE6-A897-4814-8A26-3F80B4A774C0}">
      <dsp:nvSpPr>
        <dsp:cNvPr id="0" name=""/>
        <dsp:cNvSpPr/>
      </dsp:nvSpPr>
      <dsp:spPr>
        <a:xfrm>
          <a:off x="0" y="6243"/>
          <a:ext cx="5641974" cy="818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A224F-9D08-4603-AD7F-95DDA1CA2211}">
      <dsp:nvSpPr>
        <dsp:cNvPr id="0" name=""/>
        <dsp:cNvSpPr/>
      </dsp:nvSpPr>
      <dsp:spPr>
        <a:xfrm>
          <a:off x="247483" y="190322"/>
          <a:ext cx="449969" cy="449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78CE-AE3C-45EC-BD28-D43855AA1FFA}">
      <dsp:nvSpPr>
        <dsp:cNvPr id="0" name=""/>
        <dsp:cNvSpPr/>
      </dsp:nvSpPr>
      <dsp:spPr>
        <a:xfrm>
          <a:off x="944936" y="6243"/>
          <a:ext cx="4696114" cy="8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5" tIns="86585" rIns="86585" bIns="865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Questionnaire</a:t>
          </a:r>
        </a:p>
      </dsp:txBody>
      <dsp:txXfrm>
        <a:off x="944936" y="6243"/>
        <a:ext cx="4696114" cy="818127"/>
      </dsp:txXfrm>
    </dsp:sp>
    <dsp:sp modelId="{E6B3A419-21BF-4765-AD47-F29C2C638426}">
      <dsp:nvSpPr>
        <dsp:cNvPr id="0" name=""/>
        <dsp:cNvSpPr/>
      </dsp:nvSpPr>
      <dsp:spPr>
        <a:xfrm>
          <a:off x="0" y="1028902"/>
          <a:ext cx="5641974" cy="818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2ED05-EA18-4ED1-8D87-D64B1F5E0879}">
      <dsp:nvSpPr>
        <dsp:cNvPr id="0" name=""/>
        <dsp:cNvSpPr/>
      </dsp:nvSpPr>
      <dsp:spPr>
        <a:xfrm>
          <a:off x="247483" y="1212981"/>
          <a:ext cx="449969" cy="449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69BEC-4D03-45C5-8E8F-D84E4C314F90}">
      <dsp:nvSpPr>
        <dsp:cNvPr id="0" name=""/>
        <dsp:cNvSpPr/>
      </dsp:nvSpPr>
      <dsp:spPr>
        <a:xfrm>
          <a:off x="944936" y="1028902"/>
          <a:ext cx="4696114" cy="8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5" tIns="86585" rIns="86585" bIns="865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 &amp; non-functional requirements</a:t>
          </a:r>
        </a:p>
      </dsp:txBody>
      <dsp:txXfrm>
        <a:off x="944936" y="1028902"/>
        <a:ext cx="4696114" cy="818127"/>
      </dsp:txXfrm>
    </dsp:sp>
    <dsp:sp modelId="{1DB29C93-7B88-48C9-8719-B2E3DC7CCF16}">
      <dsp:nvSpPr>
        <dsp:cNvPr id="0" name=""/>
        <dsp:cNvSpPr/>
      </dsp:nvSpPr>
      <dsp:spPr>
        <a:xfrm>
          <a:off x="0" y="2051561"/>
          <a:ext cx="5641974" cy="818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79408-03AE-4FDE-B0C1-16D9F367B6B9}">
      <dsp:nvSpPr>
        <dsp:cNvPr id="0" name=""/>
        <dsp:cNvSpPr/>
      </dsp:nvSpPr>
      <dsp:spPr>
        <a:xfrm>
          <a:off x="247483" y="2235640"/>
          <a:ext cx="449969" cy="4499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D0154-7A59-413F-9932-AA82BACE0DDB}">
      <dsp:nvSpPr>
        <dsp:cNvPr id="0" name=""/>
        <dsp:cNvSpPr/>
      </dsp:nvSpPr>
      <dsp:spPr>
        <a:xfrm>
          <a:off x="944936" y="2051561"/>
          <a:ext cx="4696114" cy="8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5" tIns="86585" rIns="86585" bIns="865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Use-Cases</a:t>
          </a:r>
        </a:p>
      </dsp:txBody>
      <dsp:txXfrm>
        <a:off x="944936" y="2051561"/>
        <a:ext cx="4696114" cy="818127"/>
      </dsp:txXfrm>
    </dsp:sp>
    <dsp:sp modelId="{D6EFCBFD-E9A6-4659-B017-F30F50960E23}">
      <dsp:nvSpPr>
        <dsp:cNvPr id="0" name=""/>
        <dsp:cNvSpPr/>
      </dsp:nvSpPr>
      <dsp:spPr>
        <a:xfrm>
          <a:off x="0" y="3074220"/>
          <a:ext cx="5641974" cy="818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CDCF5-3CC0-4240-BB51-737E920CC2CD}">
      <dsp:nvSpPr>
        <dsp:cNvPr id="0" name=""/>
        <dsp:cNvSpPr/>
      </dsp:nvSpPr>
      <dsp:spPr>
        <a:xfrm>
          <a:off x="247483" y="3258298"/>
          <a:ext cx="449969" cy="449969"/>
        </a:xfrm>
        <a:prstGeom prst="bracePair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E0872-D44A-4FB5-A0BE-E5AA47579F85}">
      <dsp:nvSpPr>
        <dsp:cNvPr id="0" name=""/>
        <dsp:cNvSpPr/>
      </dsp:nvSpPr>
      <dsp:spPr>
        <a:xfrm>
          <a:off x="944936" y="3074220"/>
          <a:ext cx="2538888" cy="8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5" tIns="86585" rIns="86585" bIns="865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Domain Modeling</a:t>
          </a:r>
        </a:p>
      </dsp:txBody>
      <dsp:txXfrm>
        <a:off x="944936" y="3074220"/>
        <a:ext cx="2538888" cy="818127"/>
      </dsp:txXfrm>
    </dsp:sp>
    <dsp:sp modelId="{71243A67-EF5E-46B8-BC2A-F6191070167C}">
      <dsp:nvSpPr>
        <dsp:cNvPr id="0" name=""/>
        <dsp:cNvSpPr/>
      </dsp:nvSpPr>
      <dsp:spPr>
        <a:xfrm>
          <a:off x="3483825" y="3074220"/>
          <a:ext cx="2157225" cy="8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5" tIns="86585" rIns="86585" bIns="865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Identifying nouns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Domain class diagram</a:t>
          </a:r>
        </a:p>
      </dsp:txBody>
      <dsp:txXfrm>
        <a:off x="3483825" y="3074220"/>
        <a:ext cx="2157225" cy="818127"/>
      </dsp:txXfrm>
    </dsp:sp>
    <dsp:sp modelId="{C2ADB877-B8AC-452C-AAF9-D05A56C43530}">
      <dsp:nvSpPr>
        <dsp:cNvPr id="0" name=""/>
        <dsp:cNvSpPr/>
      </dsp:nvSpPr>
      <dsp:spPr>
        <a:xfrm>
          <a:off x="0" y="4096879"/>
          <a:ext cx="5641974" cy="818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B13B6-DEFB-4B21-993D-4761F6411E6B}">
      <dsp:nvSpPr>
        <dsp:cNvPr id="0" name=""/>
        <dsp:cNvSpPr/>
      </dsp:nvSpPr>
      <dsp:spPr>
        <a:xfrm>
          <a:off x="247483" y="4280957"/>
          <a:ext cx="449969" cy="4499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F5A27-0778-41A4-BA37-6D945F006AAA}">
      <dsp:nvSpPr>
        <dsp:cNvPr id="0" name=""/>
        <dsp:cNvSpPr/>
      </dsp:nvSpPr>
      <dsp:spPr>
        <a:xfrm>
          <a:off x="944936" y="4096879"/>
          <a:ext cx="2538888" cy="8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5" tIns="86585" rIns="86585" bIns="865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Scenario Diagrams</a:t>
          </a:r>
        </a:p>
      </dsp:txBody>
      <dsp:txXfrm>
        <a:off x="944936" y="4096879"/>
        <a:ext cx="2538888" cy="818127"/>
      </dsp:txXfrm>
    </dsp:sp>
    <dsp:sp modelId="{66BFD30C-760C-4EBF-8673-D42202F1EFDC}">
      <dsp:nvSpPr>
        <dsp:cNvPr id="0" name=""/>
        <dsp:cNvSpPr/>
      </dsp:nvSpPr>
      <dsp:spPr>
        <a:xfrm>
          <a:off x="3483825" y="4096879"/>
          <a:ext cx="2157225" cy="8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5" tIns="86585" rIns="86585" bIns="865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 Sequence Diagram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 Diagram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 Class Diagram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Sequence Diagram</a:t>
          </a:r>
        </a:p>
      </dsp:txBody>
      <dsp:txXfrm>
        <a:off x="3483825" y="4096879"/>
        <a:ext cx="2157225" cy="818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779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9104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7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72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577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915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4258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8770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6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717D4C1-975A-E849-B6D1-954E7AF5D52B}" type="datetimeFigureOut">
              <a:rPr lang="en-SA" smtClean="0"/>
              <a:t>08/12/2021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EA0CE39-8AD9-AC4A-97B9-CF6DC1058E71}" type="slidenum">
              <a:rPr lang="en-SA" smtClean="0"/>
              <a:t>‹#›</a:t>
            </a:fld>
            <a:endParaRPr lang="en-S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75FE-2750-9B4D-A5FC-CF6CC99D9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08653"/>
            <a:ext cx="7772400" cy="1463040"/>
          </a:xfrm>
        </p:spPr>
        <p:txBody>
          <a:bodyPr/>
          <a:lstStyle/>
          <a:p>
            <a:pPr algn="ctr"/>
            <a:r>
              <a:rPr lang="en-US" dirty="0"/>
              <a:t>Fashion Designing System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0EBAB-8F3A-254D-A101-89F6541A3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088" y="5049347"/>
            <a:ext cx="3200400" cy="1463040"/>
          </a:xfrm>
        </p:spPr>
        <p:txBody>
          <a:bodyPr>
            <a:normAutofit fontScale="92500" lnSpcReduction="10000"/>
          </a:bodyPr>
          <a:lstStyle/>
          <a:p>
            <a:r>
              <a:rPr lang="en-SA" dirty="0"/>
              <a:t>Presented By:</a:t>
            </a:r>
          </a:p>
          <a:p>
            <a:r>
              <a:rPr lang="en-SA" dirty="0"/>
              <a:t>Sultan Balbied</a:t>
            </a:r>
          </a:p>
          <a:p>
            <a:r>
              <a:rPr lang="en-SA" dirty="0"/>
              <a:t>Assim Altayyar</a:t>
            </a:r>
          </a:p>
          <a:p>
            <a:r>
              <a:rPr lang="en-SA" dirty="0"/>
              <a:t>Nawaf Ababtain</a:t>
            </a:r>
          </a:p>
          <a:p>
            <a:r>
              <a:rPr lang="en-SA" dirty="0"/>
              <a:t>Abdulrahman Alaskar</a:t>
            </a:r>
          </a:p>
        </p:txBody>
      </p:sp>
    </p:spTree>
    <p:extLst>
      <p:ext uri="{BB962C8B-B14F-4D97-AF65-F5344CB8AC3E}">
        <p14:creationId xmlns:p14="http://schemas.microsoft.com/office/powerpoint/2010/main" val="383394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0F6EF-9438-434C-A37B-B9E17A2E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SA" sz="4400">
                <a:solidFill>
                  <a:schemeClr val="tx1"/>
                </a:solidFill>
              </a:rPr>
              <a:t>What is Fashion Design System?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2EA8-3C74-CF41-9DC1-8C4D9F29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SA" sz="2000" dirty="0">
                <a:solidFill>
                  <a:srgbClr val="FFFFFF"/>
                </a:solidFill>
              </a:rPr>
              <a:t>Fashion Design system is a system that will serve a lot of people simply is a third party between a customer and a designer which make them communicate and </a:t>
            </a:r>
            <a:r>
              <a:rPr lang="en-US" sz="2000" dirty="0">
                <a:solidFill>
                  <a:srgbClr val="FFFFFF"/>
                </a:solidFill>
              </a:rPr>
              <a:t>negotiate</a:t>
            </a:r>
            <a:r>
              <a:rPr lang="en-SA" sz="2000" dirty="0">
                <a:solidFill>
                  <a:srgbClr val="FFFFFF"/>
                </a:solidFill>
              </a:rPr>
              <a:t> about a specific design that will be between the hands of the customer, without visiting a shop or a designer’s place, in addition of a choosen cloth, fabric and design of the customer’s taste</a:t>
            </a:r>
          </a:p>
        </p:txBody>
      </p:sp>
      <p:pic>
        <p:nvPicPr>
          <p:cNvPr id="7" name="Graphic 6" descr="Hanger">
            <a:extLst>
              <a:ext uri="{FF2B5EF4-FFF2-40B4-BE49-F238E27FC236}">
                <a16:creationId xmlns:a16="http://schemas.microsoft.com/office/drawing/2014/main" id="{2502C4FF-C27A-4E3C-9C20-6F4E788C6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B40AE-FFD1-C34A-B23A-8473DEC4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02412" cy="5249334"/>
          </a:xfrm>
        </p:spPr>
        <p:txBody>
          <a:bodyPr>
            <a:normAutofit/>
          </a:bodyPr>
          <a:lstStyle/>
          <a:p>
            <a:pPr algn="r"/>
            <a:r>
              <a:rPr lang="en-SA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15A95-E118-E847-9D37-70FCA135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2" y="804333"/>
            <a:ext cx="6147169" cy="5249334"/>
          </a:xfrm>
        </p:spPr>
        <p:txBody>
          <a:bodyPr anchor="ctr">
            <a:normAutofit/>
          </a:bodyPr>
          <a:lstStyle/>
          <a:p>
            <a:r>
              <a:rPr lang="en-SA" dirty="0"/>
              <a:t>System Challenges</a:t>
            </a:r>
          </a:p>
          <a:p>
            <a:pPr lvl="1"/>
            <a:r>
              <a:rPr lang="en-US" dirty="0"/>
              <a:t>W</a:t>
            </a:r>
            <a:r>
              <a:rPr lang="en-SA" dirty="0"/>
              <a:t>e had to pick what the system should be </a:t>
            </a:r>
          </a:p>
          <a:p>
            <a:pPr lvl="2"/>
            <a:r>
              <a:rPr lang="en-US" dirty="0"/>
              <a:t>E</a:t>
            </a:r>
            <a:r>
              <a:rPr lang="en-SA" dirty="0"/>
              <a:t>x. </a:t>
            </a:r>
            <a:r>
              <a:rPr lang="en-US" dirty="0"/>
              <a:t>A</a:t>
            </a:r>
            <a:r>
              <a:rPr lang="en-SA" dirty="0"/>
              <a:t> website or a mobile application</a:t>
            </a:r>
          </a:p>
          <a:p>
            <a:pPr lvl="1"/>
            <a:r>
              <a:rPr lang="en-SA" dirty="0"/>
              <a:t>We had to decide the delivery option will be inside the system or outside</a:t>
            </a:r>
          </a:p>
          <a:p>
            <a:pPr lvl="2"/>
            <a:r>
              <a:rPr lang="en-US" dirty="0"/>
              <a:t>W</a:t>
            </a:r>
            <a:r>
              <a:rPr lang="en-SA" dirty="0"/>
              <a:t>e finally decide the delivery will not be from the system</a:t>
            </a:r>
          </a:p>
          <a:p>
            <a:pPr lvl="1"/>
            <a:r>
              <a:rPr lang="en-US" dirty="0"/>
              <a:t>W</a:t>
            </a:r>
            <a:r>
              <a:rPr lang="en-SA" dirty="0"/>
              <a:t>e wanted to make sure that do people care about a fashion designing system</a:t>
            </a:r>
          </a:p>
          <a:p>
            <a:pPr lvl="2"/>
            <a:r>
              <a:rPr lang="en-US" dirty="0"/>
              <a:t>B</a:t>
            </a:r>
            <a:r>
              <a:rPr lang="en-SA" dirty="0"/>
              <a:t>ased on the questionaire, </a:t>
            </a:r>
            <a:r>
              <a:rPr lang="en-US" dirty="0"/>
              <a:t>yes,</a:t>
            </a:r>
            <a:r>
              <a:rPr lang="en-SA" dirty="0"/>
              <a:t> they do</a:t>
            </a:r>
          </a:p>
          <a:p>
            <a:r>
              <a:rPr lang="en-SA" dirty="0"/>
              <a:t>Time Challenges</a:t>
            </a:r>
          </a:p>
          <a:p>
            <a:pPr lvl="1"/>
            <a:r>
              <a:rPr lang="en-SA" dirty="0"/>
              <a:t>We had a plenty of time to work for the system</a:t>
            </a:r>
          </a:p>
          <a:p>
            <a:pPr lvl="2"/>
            <a:r>
              <a:rPr lang="en-US" dirty="0"/>
              <a:t>B</a:t>
            </a:r>
            <a:r>
              <a:rPr lang="en-SA" dirty="0"/>
              <a:t>ut we did a lot of iterations, to make the system as more quality as we can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392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E0B00-4038-0942-B54D-593D8199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FFFFFF"/>
                </a:solidFill>
              </a:rPr>
              <a:t>Advantages &amp; Disadvantages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214812-86DC-49BC-9A5D-D84C59721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6074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99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0C59B-CAF0-124B-93C2-3B01FF40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</a:t>
            </a:r>
            <a:r>
              <a:rPr lang="en-SA">
                <a:solidFill>
                  <a:srgbClr val="FFFFFF"/>
                </a:solidFill>
              </a:rPr>
              <a:t>ow did we split tasks?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D03F9A-A870-8643-898F-B0BAAA361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84602"/>
              </p:ext>
            </p:extLst>
          </p:nvPr>
        </p:nvGraphicFramePr>
        <p:xfrm>
          <a:off x="4702548" y="1588305"/>
          <a:ext cx="7357947" cy="3310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85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68811-346A-7146-88DE-CB1212AF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</a:t>
            </a:r>
            <a:r>
              <a:rPr lang="en-SA">
                <a:solidFill>
                  <a:srgbClr val="FFFFFF"/>
                </a:solidFill>
              </a:rPr>
              <a:t>hat did we do in the project?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1906C-B0E8-4F7E-B825-949DE47A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31609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65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A5786-4A25-9E48-B121-BB24D37C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Class diagram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24image10466096">
            <a:extLst>
              <a:ext uri="{FF2B5EF4-FFF2-40B4-BE49-F238E27FC236}">
                <a16:creationId xmlns:a16="http://schemas.microsoft.com/office/drawing/2014/main" id="{E991CE8E-785F-8545-BD8C-12CC5CF6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694" y="-8901"/>
            <a:ext cx="5611522" cy="66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96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2A171-86BB-CC48-A719-47A50860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50450E00-20E4-4A5F-B71F-9B28F88D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{F9CEDD0A-C551-524B-B0A4-35104C8DBF9C}tf10001061</Template>
  <TotalTime>1433</TotalTime>
  <Words>328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Fashion Designing System</vt:lpstr>
      <vt:lpstr>What is Fashion Design System?</vt:lpstr>
      <vt:lpstr>Challenges</vt:lpstr>
      <vt:lpstr>Advantages &amp; Disadvantages </vt:lpstr>
      <vt:lpstr>How did we split tasks?</vt:lpstr>
      <vt:lpstr>What did we do in the project?</vt:lpstr>
      <vt:lpstr>Class diagram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Designing System</dc:title>
  <dc:creator>Microsoft Office User</dc:creator>
  <cp:lastModifiedBy>Microsoft Office User</cp:lastModifiedBy>
  <cp:revision>4</cp:revision>
  <dcterms:created xsi:type="dcterms:W3CDTF">2021-12-06T06:01:03Z</dcterms:created>
  <dcterms:modified xsi:type="dcterms:W3CDTF">2021-12-08T07:14:20Z</dcterms:modified>
</cp:coreProperties>
</file>