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670550" cx="10080625"/>
  <p:notesSz cx="7559675" cy="106918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f59850fb7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f59850fb7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f59850fb7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f59850fb7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f933a7b1c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f933a7b1c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f933a7b1c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f933a7b1c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f933a7b1c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f933a7b1c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f933a7b1c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f933a7b1c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f933a7b1c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f933a7b1c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60000" y="194400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000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47616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9232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6000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47616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9232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70920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7121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62712" y="1875725"/>
            <a:ext cx="87552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5982F"/>
                </a:solidFill>
              </a:rPr>
              <a:t>DESENVOLVIMENTO E VALIDAÇÃO DE UMA APLICAÇÃO EMBARCADA UTILIZANDO PROGRAMAÇÃO EM BLOCOS COM ÊNFASE EM ENSINO</a:t>
            </a:r>
            <a:endParaRPr b="1" i="0" sz="25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205525" y="5209200"/>
            <a:ext cx="3705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Orientado</a:t>
            </a:r>
            <a:r>
              <a:rPr lang="pt-BR" sz="1800"/>
              <a:t>r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: Renan Augusto Starke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43375" y="4349150"/>
            <a:ext cx="27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Nycolas Coelho de Abreu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81100" y="619125"/>
            <a:ext cx="41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Departamento Acadêmico de Eletrônica (DAELN)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Eletrônica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Conclusão de Curso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5301250"/>
            <a:ext cx="41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Florianópolis Dez, 2022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Sumário</a:t>
            </a:r>
            <a:endParaRPr sz="25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Introdução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Justificativa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Objetivos gerais e específicos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</a:t>
            </a:r>
            <a:r>
              <a:rPr lang="pt-BR"/>
              <a:t>t</a:t>
            </a:r>
            <a:r>
              <a:rPr lang="pt-BR"/>
              <a:t>extual e em blocos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Buggy AWD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Metodologia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Placa de interface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Construção dos códigos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Análise dos resultados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Introdução</a:t>
            </a:r>
            <a:endParaRPr sz="25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Crescimento dos projetos de sistemas embarcados.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Aumento da demanda e complexidade.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Necessidade de novos ambientes para estudo.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em blocos.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Ferramentas simples e intuitivas.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Progressão natural da programação textual.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Elaboração de uma aplicação embarcada.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75" y="2571600"/>
            <a:ext cx="3925825" cy="23400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400000" dist="85725">
              <a:srgbClr val="000000">
                <a:alpha val="20000"/>
              </a:srgbClr>
            </a:outerShdw>
          </a:effectLst>
        </p:spPr>
      </p:pic>
      <p:sp>
        <p:nvSpPr>
          <p:cNvPr id="82" name="Google Shape;82;p16"/>
          <p:cNvSpPr txBox="1"/>
          <p:nvPr/>
        </p:nvSpPr>
        <p:spPr>
          <a:xfrm>
            <a:off x="6086475" y="4943475"/>
            <a:ext cx="4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</a:t>
            </a:r>
            <a:r>
              <a:rPr lang="pt-BR" sz="1000">
                <a:solidFill>
                  <a:schemeClr val="dk1"/>
                </a:solidFill>
              </a:rPr>
              <a:t>Adaptado de Zion Research (2021)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Justificativa</a:t>
            </a:r>
            <a:endParaRPr sz="25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Necessidade de desenvolvedores qualificados.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Redução na curva de aprendizado.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Adição de uma dimensão visual.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</a:t>
            </a:r>
            <a:r>
              <a:rPr i="1" lang="pt-BR"/>
              <a:t>P</a:t>
            </a:r>
            <a:r>
              <a:rPr i="1" lang="pt-BR"/>
              <a:t>lug-and-Play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Aplicação de ferramentas existentes e atuais.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Evidenciar sua praticidade, viabilidade e seu funcionamento.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Objetivos Gerais</a:t>
            </a:r>
            <a:endParaRPr sz="2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</a:t>
            </a:r>
            <a:r>
              <a:rPr lang="pt-BR"/>
              <a:t>studo de ferramentas de programação alternativas e acessíveis, visando a facilidade na prototipação e uma alternativa de aprendizado moderna para programação de microcontroladores.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Aplicando as descobertas do estudo no desenvolvimento de uma aplicação utilizando programação em blocos para o projeto do veículo autônomo AWD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Objetivos Específicos</a:t>
            </a:r>
            <a:endParaRPr sz="2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Estudo as ferramentas e tecnologias de programação em blocos.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Projetar a interface de comunicação com o microcontrolador.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Implementar a aplicação.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Testar o funcionamento e a viabilidade.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Analisar os resultados alcançados.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Programação Textual</a:t>
            </a:r>
            <a:endParaRPr sz="2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Referências</a:t>
            </a:r>
            <a:endParaRPr sz="25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60000" y="1944000"/>
            <a:ext cx="9327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ZION RESEARCH ANALYSIS.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Embedded Systems Market - Global Industry Analysis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Disponível em: https://www.zionmarketresearch.com/report/embedded-systems-market. Acesso em: 14 dez.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CABALLAR, Rina Diane.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Programming Without Code: the rise of no-code software development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2020. Disponível em: https://spectrum.ieee.org/programming-without-code-no-code-software-development. Acesso em: 14 out.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WEINTROP, David.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Block-based programming in computer science education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Communications of the ACM, v. 62, n. 8, p. 22-25, 2019.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