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0" r:id="rId8"/>
    <p:sldId id="262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6C385-9A29-4ECE-9EE8-BCF4D1758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482" y="1386944"/>
            <a:ext cx="7899597" cy="226855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tx1">
                    <a:lumMod val="85000"/>
                  </a:schemeClr>
                </a:solidFill>
                <a:latin typeface="Agency FB" panose="020B0503020202020204" pitchFamily="34" charset="0"/>
              </a:rPr>
              <a:t>Administrador de Banco de Dados</a:t>
            </a:r>
            <a:br>
              <a:rPr lang="pt-BR" dirty="0">
                <a:latin typeface="Agency FB" panose="020B0503020202020204" pitchFamily="34" charset="0"/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Estacionamento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B21ADF-D669-4D0B-90F2-18AB5D62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625" y="5471056"/>
            <a:ext cx="1778467" cy="1131079"/>
          </a:xfrm>
        </p:spPr>
        <p:txBody>
          <a:bodyPr>
            <a:noAutofit/>
          </a:bodyPr>
          <a:lstStyle/>
          <a:p>
            <a:pPr algn="l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 070.092</a:t>
            </a:r>
          </a:p>
          <a:p>
            <a:pPr algn="l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João Marcos Torres </a:t>
            </a:r>
          </a:p>
          <a:p>
            <a:pPr algn="l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Nycolas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Ramos</a:t>
            </a:r>
          </a:p>
        </p:txBody>
      </p:sp>
    </p:spTree>
    <p:extLst>
      <p:ext uri="{BB962C8B-B14F-4D97-AF65-F5344CB8AC3E}">
        <p14:creationId xmlns:p14="http://schemas.microsoft.com/office/powerpoint/2010/main" val="135793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DBD9C-5720-4AC7-941E-D637CFDA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843" y="425135"/>
            <a:ext cx="5951912" cy="619371"/>
          </a:xfrm>
        </p:spPr>
        <p:txBody>
          <a:bodyPr>
            <a:normAutofit/>
          </a:bodyPr>
          <a:lstStyle/>
          <a:p>
            <a:pPr algn="ctr"/>
            <a:r>
              <a:rPr lang="pt-BR" sz="2400" dirty="0"/>
              <a:t>Modelo lógico completo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FE60355-FBDE-4808-BAEF-11CF3A650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012" y="969692"/>
            <a:ext cx="7097567" cy="49186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20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10390-AA9C-429E-B436-6EA6F106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620" y="2890385"/>
            <a:ext cx="2088869" cy="1077229"/>
          </a:xfrm>
        </p:spPr>
        <p:txBody>
          <a:bodyPr/>
          <a:lstStyle/>
          <a:p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49879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C7BE7-E076-490F-B1D9-16CBA864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973" y="822877"/>
            <a:ext cx="2656478" cy="878131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Proposta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D75C57E-29C8-4FD4-B6B2-0EF96FBA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61942"/>
            <a:ext cx="4438475" cy="4438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993A3D5-8710-4C45-ACFB-3D4ACA1EBEAC}"/>
              </a:ext>
            </a:extLst>
          </p:cNvPr>
          <p:cNvSpPr txBox="1"/>
          <p:nvPr/>
        </p:nvSpPr>
        <p:spPr>
          <a:xfrm>
            <a:off x="1517708" y="1971458"/>
            <a:ext cx="443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Banco de dados otimizado, normalizado, sem redundâncias e com a visualização completa e simplificada do sistema</a:t>
            </a:r>
          </a:p>
        </p:txBody>
      </p:sp>
    </p:spTree>
    <p:extLst>
      <p:ext uri="{BB962C8B-B14F-4D97-AF65-F5344CB8AC3E}">
        <p14:creationId xmlns:p14="http://schemas.microsoft.com/office/powerpoint/2010/main" val="25251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18425-2046-4D48-A58E-65EE6341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583" y="808037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pt-BR" sz="4000" dirty="0"/>
              <a:t>Fluxo</a:t>
            </a:r>
            <a:r>
              <a:rPr lang="pt-BR" sz="4400" dirty="0"/>
              <a:t> geral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97751B5-017F-436D-860D-837E9FFC8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8055" y="1993915"/>
            <a:ext cx="6966583" cy="3997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52118A4-5C14-4F94-90AB-5F0E09600885}"/>
              </a:ext>
            </a:extLst>
          </p:cNvPr>
          <p:cNvSpPr txBox="1"/>
          <p:nvPr/>
        </p:nvSpPr>
        <p:spPr>
          <a:xfrm>
            <a:off x="1209994" y="1993915"/>
            <a:ext cx="18389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u="sng" dirty="0"/>
          </a:p>
          <a:p>
            <a:endParaRPr lang="pt-BR" u="sng" dirty="0"/>
          </a:p>
          <a:p>
            <a:endParaRPr lang="pt-BR" u="sng" dirty="0"/>
          </a:p>
          <a:p>
            <a:r>
              <a:rPr lang="pt-BR" u="sng" dirty="0"/>
              <a:t>Entidades:</a:t>
            </a:r>
          </a:p>
          <a:p>
            <a:r>
              <a:rPr lang="pt-BR" dirty="0"/>
              <a:t>Telefone</a:t>
            </a:r>
          </a:p>
          <a:p>
            <a:r>
              <a:rPr lang="pt-BR" dirty="0"/>
              <a:t>Usuário</a:t>
            </a:r>
          </a:p>
          <a:p>
            <a:r>
              <a:rPr lang="pt-BR" dirty="0"/>
              <a:t>Veículos</a:t>
            </a:r>
          </a:p>
          <a:p>
            <a:r>
              <a:rPr lang="pt-BR" dirty="0"/>
              <a:t>Ticket</a:t>
            </a:r>
          </a:p>
          <a:p>
            <a:r>
              <a:rPr lang="pt-BR" dirty="0"/>
              <a:t>Vaga</a:t>
            </a:r>
          </a:p>
          <a:p>
            <a:r>
              <a:rPr lang="pt-BR" dirty="0"/>
              <a:t>Estacionamento</a:t>
            </a:r>
          </a:p>
        </p:txBody>
      </p:sp>
    </p:spTree>
    <p:extLst>
      <p:ext uri="{BB962C8B-B14F-4D97-AF65-F5344CB8AC3E}">
        <p14:creationId xmlns:p14="http://schemas.microsoft.com/office/powerpoint/2010/main" val="50596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DBD9C-5720-4AC7-941E-D637CFDA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680" y="808056"/>
            <a:ext cx="7958331" cy="1077229"/>
          </a:xfrm>
        </p:spPr>
        <p:txBody>
          <a:bodyPr/>
          <a:lstStyle/>
          <a:p>
            <a:r>
              <a:rPr lang="pt-BR" dirty="0"/>
              <a:t>Relacionamentos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9C071D8-3F5A-4ADE-B62E-DE99DA5AB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7619" y="2216345"/>
            <a:ext cx="2524477" cy="3686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17B295E-CF12-4D3D-A013-E87AD1FB4EAC}"/>
              </a:ext>
            </a:extLst>
          </p:cNvPr>
          <p:cNvSpPr txBox="1"/>
          <p:nvPr/>
        </p:nvSpPr>
        <p:spPr>
          <a:xfrm>
            <a:off x="1493781" y="2028364"/>
            <a:ext cx="20697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Entidade</a:t>
            </a:r>
          </a:p>
          <a:p>
            <a:r>
              <a:rPr lang="pt-BR" dirty="0"/>
              <a:t>Chave primária</a:t>
            </a:r>
          </a:p>
          <a:p>
            <a:r>
              <a:rPr lang="pt-BR" dirty="0"/>
              <a:t>Demais atributos</a:t>
            </a:r>
          </a:p>
          <a:p>
            <a:endParaRPr lang="pt-BR" dirty="0"/>
          </a:p>
          <a:p>
            <a:r>
              <a:rPr lang="pt-BR" dirty="0"/>
              <a:t>Chave estrangeira</a:t>
            </a:r>
          </a:p>
          <a:p>
            <a:endParaRPr lang="pt-BR" dirty="0"/>
          </a:p>
          <a:p>
            <a:r>
              <a:rPr lang="pt-BR" dirty="0"/>
              <a:t>cardinalidade</a:t>
            </a:r>
          </a:p>
        </p:txBody>
      </p:sp>
    </p:spTree>
    <p:extLst>
      <p:ext uri="{BB962C8B-B14F-4D97-AF65-F5344CB8AC3E}">
        <p14:creationId xmlns:p14="http://schemas.microsoft.com/office/powerpoint/2010/main" val="154830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DBD9C-5720-4AC7-941E-D637CFDA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0C476D8-FC60-4F3E-B626-54D60447A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5064" y="2052638"/>
            <a:ext cx="2341885" cy="3997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79E21D6-2F04-C7B4-D354-A146DD42665B}"/>
              </a:ext>
            </a:extLst>
          </p:cNvPr>
          <p:cNvSpPr txBox="1"/>
          <p:nvPr/>
        </p:nvSpPr>
        <p:spPr>
          <a:xfrm>
            <a:off x="1430780" y="2263426"/>
            <a:ext cx="20697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Entidade</a:t>
            </a:r>
          </a:p>
          <a:p>
            <a:r>
              <a:rPr lang="pt-BR" dirty="0"/>
              <a:t>Chave primária</a:t>
            </a:r>
          </a:p>
          <a:p>
            <a:r>
              <a:rPr lang="pt-BR" dirty="0"/>
              <a:t>Demais atributos</a:t>
            </a:r>
          </a:p>
          <a:p>
            <a:endParaRPr lang="pt-BR" dirty="0"/>
          </a:p>
          <a:p>
            <a:r>
              <a:rPr lang="pt-BR" dirty="0"/>
              <a:t>Chave estrangeira</a:t>
            </a:r>
          </a:p>
          <a:p>
            <a:endParaRPr lang="pt-BR" dirty="0"/>
          </a:p>
          <a:p>
            <a:r>
              <a:rPr lang="pt-BR" dirty="0"/>
              <a:t>cardinalidade</a:t>
            </a:r>
          </a:p>
        </p:txBody>
      </p:sp>
    </p:spTree>
    <p:extLst>
      <p:ext uri="{BB962C8B-B14F-4D97-AF65-F5344CB8AC3E}">
        <p14:creationId xmlns:p14="http://schemas.microsoft.com/office/powerpoint/2010/main" val="43553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DBD9C-5720-4AC7-941E-D637CFDA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2532A8E-1D90-4447-91F6-AA7952115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7492" y="3136773"/>
            <a:ext cx="4867954" cy="1829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EB38411-32E1-3F17-A504-7A44FFB0CF9D}"/>
              </a:ext>
            </a:extLst>
          </p:cNvPr>
          <p:cNvSpPr txBox="1"/>
          <p:nvPr/>
        </p:nvSpPr>
        <p:spPr>
          <a:xfrm>
            <a:off x="1455718" y="2304989"/>
            <a:ext cx="20697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Entidade</a:t>
            </a:r>
          </a:p>
          <a:p>
            <a:r>
              <a:rPr lang="pt-BR" dirty="0"/>
              <a:t>Chave primária</a:t>
            </a:r>
          </a:p>
          <a:p>
            <a:r>
              <a:rPr lang="pt-BR" dirty="0"/>
              <a:t>Demais atributos</a:t>
            </a:r>
          </a:p>
          <a:p>
            <a:endParaRPr lang="pt-BR" dirty="0"/>
          </a:p>
          <a:p>
            <a:r>
              <a:rPr lang="pt-BR" dirty="0"/>
              <a:t>Chave estrangeira</a:t>
            </a:r>
          </a:p>
          <a:p>
            <a:endParaRPr lang="pt-BR" dirty="0"/>
          </a:p>
          <a:p>
            <a:r>
              <a:rPr lang="pt-BR" dirty="0"/>
              <a:t>cardinalidade</a:t>
            </a:r>
          </a:p>
        </p:txBody>
      </p:sp>
    </p:spTree>
    <p:extLst>
      <p:ext uri="{BB962C8B-B14F-4D97-AF65-F5344CB8AC3E}">
        <p14:creationId xmlns:p14="http://schemas.microsoft.com/office/powerpoint/2010/main" val="12312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DBD9C-5720-4AC7-941E-D637CFDA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D9B6C40-156B-49C8-8FF0-B11F2F8A1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3070" y="3099607"/>
            <a:ext cx="5896798" cy="20862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4A81BE3-2638-51DE-AA74-5902D7A09E09}"/>
              </a:ext>
            </a:extLst>
          </p:cNvPr>
          <p:cNvSpPr txBox="1"/>
          <p:nvPr/>
        </p:nvSpPr>
        <p:spPr>
          <a:xfrm>
            <a:off x="1389216" y="1708062"/>
            <a:ext cx="20697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Entidade</a:t>
            </a:r>
          </a:p>
          <a:p>
            <a:r>
              <a:rPr lang="pt-BR" dirty="0"/>
              <a:t>Chave primária</a:t>
            </a:r>
          </a:p>
          <a:p>
            <a:r>
              <a:rPr lang="pt-BR" dirty="0"/>
              <a:t>Demais atributos</a:t>
            </a:r>
          </a:p>
          <a:p>
            <a:endParaRPr lang="pt-BR" dirty="0"/>
          </a:p>
          <a:p>
            <a:r>
              <a:rPr lang="pt-BR" dirty="0"/>
              <a:t>Chave estrangeira</a:t>
            </a:r>
          </a:p>
          <a:p>
            <a:endParaRPr lang="pt-BR" dirty="0"/>
          </a:p>
          <a:p>
            <a:r>
              <a:rPr lang="pt-BR" dirty="0"/>
              <a:t>Cardinalidade</a:t>
            </a:r>
          </a:p>
        </p:txBody>
      </p:sp>
    </p:spTree>
    <p:extLst>
      <p:ext uri="{BB962C8B-B14F-4D97-AF65-F5344CB8AC3E}">
        <p14:creationId xmlns:p14="http://schemas.microsoft.com/office/powerpoint/2010/main" val="23166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DBD9C-5720-4AC7-941E-D637CFDA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A1C9CCC-505F-4F20-9BD8-AD565DCB6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1837" y="2052638"/>
            <a:ext cx="2559263" cy="3997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8C2DC48-D874-D7CF-D7E2-D1E296E9E635}"/>
              </a:ext>
            </a:extLst>
          </p:cNvPr>
          <p:cNvSpPr txBox="1"/>
          <p:nvPr/>
        </p:nvSpPr>
        <p:spPr>
          <a:xfrm>
            <a:off x="1576909" y="2052638"/>
            <a:ext cx="20697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Entidade</a:t>
            </a:r>
          </a:p>
          <a:p>
            <a:r>
              <a:rPr lang="pt-BR" dirty="0"/>
              <a:t>Chave primária</a:t>
            </a:r>
          </a:p>
          <a:p>
            <a:r>
              <a:rPr lang="pt-BR" dirty="0"/>
              <a:t>Demais atributos</a:t>
            </a:r>
          </a:p>
          <a:p>
            <a:endParaRPr lang="pt-BR" dirty="0"/>
          </a:p>
          <a:p>
            <a:r>
              <a:rPr lang="pt-BR" dirty="0"/>
              <a:t>Chave estrangeira</a:t>
            </a:r>
          </a:p>
          <a:p>
            <a:endParaRPr lang="pt-BR" dirty="0"/>
          </a:p>
          <a:p>
            <a:r>
              <a:rPr lang="pt-BR" dirty="0"/>
              <a:t>cardinalidade</a:t>
            </a:r>
          </a:p>
        </p:txBody>
      </p:sp>
    </p:spTree>
    <p:extLst>
      <p:ext uri="{BB962C8B-B14F-4D97-AF65-F5344CB8AC3E}">
        <p14:creationId xmlns:p14="http://schemas.microsoft.com/office/powerpoint/2010/main" val="308758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DBD9C-5720-4AC7-941E-D637CFDA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164" y="767240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pt-BR" sz="2800" dirty="0"/>
              <a:t>Normalização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BEE70AF-67F1-4246-9086-5C3ED3F75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762" y="1305854"/>
            <a:ext cx="8294427" cy="47592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2B1C3AB-0F01-6EB7-3FD0-A8E40772752D}"/>
              </a:ext>
            </a:extLst>
          </p:cNvPr>
          <p:cNvSpPr txBox="1"/>
          <p:nvPr/>
        </p:nvSpPr>
        <p:spPr>
          <a:xfrm>
            <a:off x="1028277" y="5303520"/>
            <a:ext cx="2411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85000"/>
                  </a:schemeClr>
                </a:solidFill>
              </a:rPr>
              <a:t>1FN:</a:t>
            </a:r>
          </a:p>
          <a:p>
            <a:r>
              <a:rPr lang="pt-BR" dirty="0">
                <a:solidFill>
                  <a:schemeClr val="tx1">
                    <a:lumMod val="85000"/>
                  </a:schemeClr>
                </a:solidFill>
              </a:rPr>
              <a:t>Atributos</a:t>
            </a:r>
          </a:p>
          <a:p>
            <a:r>
              <a:rPr lang="pt-BR" dirty="0">
                <a:solidFill>
                  <a:schemeClr val="tx1">
                    <a:lumMod val="85000"/>
                  </a:schemeClr>
                </a:solidFill>
              </a:rPr>
              <a:t>2FN:</a:t>
            </a:r>
          </a:p>
          <a:p>
            <a:r>
              <a:rPr lang="pt-BR" dirty="0">
                <a:solidFill>
                  <a:schemeClr val="tx1">
                    <a:lumMod val="85000"/>
                  </a:schemeClr>
                </a:solidFill>
              </a:rPr>
              <a:t>Vaga-estacionamento</a:t>
            </a:r>
          </a:p>
        </p:txBody>
      </p:sp>
    </p:spTree>
    <p:extLst>
      <p:ext uri="{BB962C8B-B14F-4D97-AF65-F5344CB8AC3E}">
        <p14:creationId xmlns:p14="http://schemas.microsoft.com/office/powerpoint/2010/main" val="34596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44</TotalTime>
  <Words>99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Agency FB</vt:lpstr>
      <vt:lpstr>Arial</vt:lpstr>
      <vt:lpstr>MS Shell Dlg 2</vt:lpstr>
      <vt:lpstr>Wingdings</vt:lpstr>
      <vt:lpstr>Wingdings 3</vt:lpstr>
      <vt:lpstr>Madison</vt:lpstr>
      <vt:lpstr>Administrador de Banco de Dados Estacionamento</vt:lpstr>
      <vt:lpstr>Proposta</vt:lpstr>
      <vt:lpstr>Fluxo geral</vt:lpstr>
      <vt:lpstr>Relacionamentos</vt:lpstr>
      <vt:lpstr>Relacionamentos</vt:lpstr>
      <vt:lpstr>Relacionamentos</vt:lpstr>
      <vt:lpstr>Relacionamentos</vt:lpstr>
      <vt:lpstr>Relacionamentos</vt:lpstr>
      <vt:lpstr>Normalização</vt:lpstr>
      <vt:lpstr>Modelo lógico completo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Administrador de Banco de Dados Estacionamento</dc:title>
  <dc:creator>ead</dc:creator>
  <cp:lastModifiedBy>ead</cp:lastModifiedBy>
  <cp:revision>6</cp:revision>
  <dcterms:created xsi:type="dcterms:W3CDTF">2024-01-12T18:14:41Z</dcterms:created>
  <dcterms:modified xsi:type="dcterms:W3CDTF">2024-01-12T19:12:26Z</dcterms:modified>
</cp:coreProperties>
</file>