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17"/>
  </p:notesMasterIdLst>
  <p:sldIdLst>
    <p:sldId id="297" r:id="rId5"/>
    <p:sldId id="299" r:id="rId6"/>
    <p:sldId id="291" r:id="rId7"/>
    <p:sldId id="300" r:id="rId8"/>
    <p:sldId id="301" r:id="rId9"/>
    <p:sldId id="303" r:id="rId10"/>
    <p:sldId id="302" r:id="rId11"/>
    <p:sldId id="304" r:id="rId12"/>
    <p:sldId id="298" r:id="rId13"/>
    <p:sldId id="305" r:id="rId14"/>
    <p:sldId id="293" r:id="rId15"/>
    <p:sldId id="262" r:id="rId16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">
          <p15:clr>
            <a:srgbClr val="9AA0A6"/>
          </p15:clr>
        </p15:guide>
        <p15:guide id="2" orient="horz" pos="267">
          <p15:clr>
            <a:srgbClr val="9AA0A6"/>
          </p15:clr>
        </p15:guide>
        <p15:guide id="3" pos="5472">
          <p15:clr>
            <a:srgbClr val="9AA0A6"/>
          </p15:clr>
        </p15:guide>
        <p15:guide id="4" orient="horz" pos="300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370" y="77"/>
      </p:cViewPr>
      <p:guideLst>
        <p:guide pos="288"/>
        <p:guide orient="horz" pos="267"/>
        <p:guide pos="5472"/>
        <p:guide orient="horz" pos="30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4" name="Google Shape;2894;g92fb8ba398_1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5" name="Google Shape;2895;g92fb8ba398_1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4384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4" name="Google Shape;2894;g92fb8ba398_1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5" name="Google Shape;2895;g92fb8ba398_1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3095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4" name="Google Shape;2894;g92fb8ba398_1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5" name="Google Shape;2895;g92fb8ba398_1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0725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92fb8ba398_1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92fb8ba398_1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665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91d5970ff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91d5970ff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"/>
              <a:buChar char="●"/>
              <a:defRPr sz="18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10" Type="http://schemas.openxmlformats.org/officeDocument/2006/relationships/image" Target="../media/image12.sv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0F7977-75A4-7448-42C9-2C7C9DBD7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674" y="406495"/>
            <a:ext cx="3506099" cy="996250"/>
          </a:xfrm>
        </p:spPr>
        <p:txBody>
          <a:bodyPr anchor="b">
            <a:normAutofit/>
          </a:bodyPr>
          <a:lstStyle/>
          <a:p>
            <a:pPr algn="l"/>
            <a:r>
              <a:rPr lang="de-DE" b="1" dirty="0">
                <a:solidFill>
                  <a:schemeClr val="accent2">
                    <a:lumMod val="75000"/>
                  </a:schemeClr>
                </a:solidFill>
                <a:latin typeface="Fira Sans" panose="020B0503050000020004" pitchFamily="34" charset="0"/>
              </a:rPr>
              <a:t>LEOTOPIA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91F0828-55FE-AABB-D2CF-E0C21C1176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9858"/>
          <a:stretch/>
        </p:blipFill>
        <p:spPr>
          <a:xfrm>
            <a:off x="4596170" y="592282"/>
            <a:ext cx="1798136" cy="1620927"/>
          </a:xfrm>
          <a:custGeom>
            <a:avLst/>
            <a:gdLst/>
            <a:ahLst/>
            <a:cxnLst/>
            <a:rect l="l" t="t" r="r" b="b"/>
            <a:pathLst>
              <a:path w="2397514" h="2161236">
                <a:moveTo>
                  <a:pt x="684017" y="0"/>
                </a:moveTo>
                <a:cubicBezTo>
                  <a:pt x="1715801" y="0"/>
                  <a:pt x="1715801" y="0"/>
                  <a:pt x="1715801" y="0"/>
                </a:cubicBezTo>
                <a:cubicBezTo>
                  <a:pt x="1768004" y="0"/>
                  <a:pt x="1835562" y="37478"/>
                  <a:pt x="1863198" y="84326"/>
                </a:cubicBezTo>
                <a:cubicBezTo>
                  <a:pt x="2379089" y="993169"/>
                  <a:pt x="2379089" y="993169"/>
                  <a:pt x="2379089" y="993169"/>
                </a:cubicBezTo>
                <a:cubicBezTo>
                  <a:pt x="2403656" y="1043140"/>
                  <a:pt x="2403656" y="1118096"/>
                  <a:pt x="2379089" y="1168068"/>
                </a:cubicBezTo>
                <a:cubicBezTo>
                  <a:pt x="1863198" y="2076910"/>
                  <a:pt x="1863198" y="2076910"/>
                  <a:pt x="1863198" y="2076910"/>
                </a:cubicBezTo>
                <a:cubicBezTo>
                  <a:pt x="1835562" y="2123759"/>
                  <a:pt x="1768004" y="2161236"/>
                  <a:pt x="1715801" y="2161236"/>
                </a:cubicBezTo>
                <a:lnTo>
                  <a:pt x="684017" y="2161236"/>
                </a:lnTo>
                <a:cubicBezTo>
                  <a:pt x="628744" y="2161236"/>
                  <a:pt x="561187" y="2123759"/>
                  <a:pt x="536621" y="2076910"/>
                </a:cubicBezTo>
                <a:cubicBezTo>
                  <a:pt x="20729" y="1168068"/>
                  <a:pt x="20729" y="1168068"/>
                  <a:pt x="20729" y="1168068"/>
                </a:cubicBezTo>
                <a:cubicBezTo>
                  <a:pt x="-6909" y="1118096"/>
                  <a:pt x="-6909" y="1043140"/>
                  <a:pt x="20729" y="993169"/>
                </a:cubicBezTo>
                <a:cubicBezTo>
                  <a:pt x="536621" y="84326"/>
                  <a:pt x="536621" y="84326"/>
                  <a:pt x="536621" y="84326"/>
                </a:cubicBezTo>
                <a:cubicBezTo>
                  <a:pt x="561187" y="37478"/>
                  <a:pt x="628744" y="0"/>
                  <a:pt x="684017" y="0"/>
                </a:cubicBezTo>
                <a:close/>
              </a:path>
            </a:pathLst>
          </a:cu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A619839-6575-E048-9B99-7D7AEE26AF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57" r="13470" b="-1"/>
          <a:stretch/>
        </p:blipFill>
        <p:spPr>
          <a:xfrm>
            <a:off x="4113377" y="1067268"/>
            <a:ext cx="4706012" cy="3448304"/>
          </a:xfrm>
          <a:custGeom>
            <a:avLst/>
            <a:gdLst/>
            <a:ahLst/>
            <a:cxnLst/>
            <a:rect l="l" t="t" r="r" b="b"/>
            <a:pathLst>
              <a:path w="6274683" h="4597738">
                <a:moveTo>
                  <a:pt x="373676" y="2507768"/>
                </a:moveTo>
                <a:cubicBezTo>
                  <a:pt x="937335" y="2507768"/>
                  <a:pt x="937335" y="2507768"/>
                  <a:pt x="937335" y="2507768"/>
                </a:cubicBezTo>
                <a:cubicBezTo>
                  <a:pt x="965853" y="2507768"/>
                  <a:pt x="1002759" y="2527661"/>
                  <a:pt x="1017857" y="2552528"/>
                </a:cubicBezTo>
                <a:cubicBezTo>
                  <a:pt x="1299687" y="3034940"/>
                  <a:pt x="1299687" y="3034940"/>
                  <a:pt x="1299687" y="3034940"/>
                </a:cubicBezTo>
                <a:cubicBezTo>
                  <a:pt x="1313107" y="3061464"/>
                  <a:pt x="1313107" y="3101250"/>
                  <a:pt x="1299687" y="3127775"/>
                </a:cubicBezTo>
                <a:cubicBezTo>
                  <a:pt x="1017857" y="3610186"/>
                  <a:pt x="1017857" y="3610186"/>
                  <a:pt x="1017857" y="3610186"/>
                </a:cubicBezTo>
                <a:cubicBezTo>
                  <a:pt x="1002759" y="3635053"/>
                  <a:pt x="965853" y="3654946"/>
                  <a:pt x="937335" y="3654946"/>
                </a:cubicBezTo>
                <a:lnTo>
                  <a:pt x="373676" y="3654946"/>
                </a:lnTo>
                <a:cubicBezTo>
                  <a:pt x="343480" y="3654946"/>
                  <a:pt x="306574" y="3635053"/>
                  <a:pt x="293153" y="3610186"/>
                </a:cubicBezTo>
                <a:cubicBezTo>
                  <a:pt x="11324" y="3127775"/>
                  <a:pt x="11324" y="3127775"/>
                  <a:pt x="11324" y="3127775"/>
                </a:cubicBezTo>
                <a:cubicBezTo>
                  <a:pt x="-3774" y="3101250"/>
                  <a:pt x="-3774" y="3061464"/>
                  <a:pt x="11324" y="3034940"/>
                </a:cubicBezTo>
                <a:cubicBezTo>
                  <a:pt x="293153" y="2552528"/>
                  <a:pt x="293153" y="2552528"/>
                  <a:pt x="293153" y="2552528"/>
                </a:cubicBezTo>
                <a:cubicBezTo>
                  <a:pt x="306574" y="2527661"/>
                  <a:pt x="343480" y="2507768"/>
                  <a:pt x="373676" y="2507768"/>
                </a:cubicBezTo>
                <a:close/>
                <a:moveTo>
                  <a:pt x="2963165" y="0"/>
                </a:moveTo>
                <a:lnTo>
                  <a:pt x="3100668" y="0"/>
                </a:lnTo>
                <a:cubicBezTo>
                  <a:pt x="4782082" y="0"/>
                  <a:pt x="4782082" y="0"/>
                  <a:pt x="4782082" y="0"/>
                </a:cubicBezTo>
                <a:cubicBezTo>
                  <a:pt x="4896379" y="0"/>
                  <a:pt x="5044296" y="79730"/>
                  <a:pt x="5104806" y="179392"/>
                </a:cubicBezTo>
                <a:cubicBezTo>
                  <a:pt x="6234342" y="2112834"/>
                  <a:pt x="6234342" y="2112834"/>
                  <a:pt x="6234342" y="2112834"/>
                </a:cubicBezTo>
                <a:cubicBezTo>
                  <a:pt x="6288131" y="2219140"/>
                  <a:pt x="6288131" y="2378598"/>
                  <a:pt x="6234342" y="2484906"/>
                </a:cubicBezTo>
                <a:cubicBezTo>
                  <a:pt x="5104806" y="4418346"/>
                  <a:pt x="5104806" y="4418346"/>
                  <a:pt x="5104806" y="4418346"/>
                </a:cubicBezTo>
                <a:cubicBezTo>
                  <a:pt x="5044296" y="4518010"/>
                  <a:pt x="4896379" y="4597738"/>
                  <a:pt x="4782082" y="4597738"/>
                </a:cubicBezTo>
                <a:lnTo>
                  <a:pt x="2523007" y="4597738"/>
                </a:lnTo>
                <a:cubicBezTo>
                  <a:pt x="2401986" y="4597738"/>
                  <a:pt x="2254071" y="4518010"/>
                  <a:pt x="2200284" y="4418346"/>
                </a:cubicBezTo>
                <a:cubicBezTo>
                  <a:pt x="1070747" y="2484906"/>
                  <a:pt x="1070747" y="2484906"/>
                  <a:pt x="1070747" y="2484906"/>
                </a:cubicBezTo>
                <a:cubicBezTo>
                  <a:pt x="1010234" y="2378598"/>
                  <a:pt x="1010234" y="2219140"/>
                  <a:pt x="1070747" y="2112834"/>
                </a:cubicBezTo>
                <a:cubicBezTo>
                  <a:pt x="1141343" y="1991994"/>
                  <a:pt x="1207527" y="1878706"/>
                  <a:pt x="1269574" y="1772499"/>
                </a:cubicBezTo>
                <a:lnTo>
                  <a:pt x="1354552" y="1627041"/>
                </a:lnTo>
                <a:lnTo>
                  <a:pt x="2423436" y="1627041"/>
                </a:lnTo>
                <a:cubicBezTo>
                  <a:pt x="2482091" y="1627041"/>
                  <a:pt x="2557999" y="1586126"/>
                  <a:pt x="2589052" y="1534980"/>
                </a:cubicBezTo>
                <a:cubicBezTo>
                  <a:pt x="2589052" y="1534980"/>
                  <a:pt x="2589052" y="1534980"/>
                  <a:pt x="3168709" y="542774"/>
                </a:cubicBezTo>
                <a:cubicBezTo>
                  <a:pt x="3196312" y="488219"/>
                  <a:pt x="3196312" y="406388"/>
                  <a:pt x="3168709" y="351833"/>
                </a:cubicBezTo>
                <a:cubicBezTo>
                  <a:pt x="3168709" y="351833"/>
                  <a:pt x="3168709" y="351833"/>
                  <a:pt x="2980349" y="29414"/>
                </a:cubicBezTo>
                <a:close/>
              </a:path>
            </a:pathLst>
          </a:custGeom>
        </p:spPr>
      </p:pic>
      <p:sp>
        <p:nvSpPr>
          <p:cNvPr id="3" name="Google Shape;1256;p21">
            <a:extLst>
              <a:ext uri="{FF2B5EF4-FFF2-40B4-BE49-F238E27FC236}">
                <a16:creationId xmlns:a16="http://schemas.microsoft.com/office/drawing/2014/main" id="{09BD9F44-C7C3-7C54-617A-73B398774ABE}"/>
              </a:ext>
            </a:extLst>
          </p:cNvPr>
          <p:cNvSpPr txBox="1"/>
          <p:nvPr/>
        </p:nvSpPr>
        <p:spPr>
          <a:xfrm>
            <a:off x="1015483" y="1333029"/>
            <a:ext cx="2755007" cy="92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chemeClr val="tx2"/>
                </a:solidFill>
                <a:latin typeface="Fira Sans"/>
                <a:ea typeface="Fira Sans"/>
                <a:cs typeface="Fira Sans"/>
                <a:sym typeface="Fira Sans"/>
              </a:rPr>
              <a:t>Nachhaltigkeitsprojekt der HTL LEONDING</a:t>
            </a:r>
            <a:endParaRPr sz="1600" b="1" dirty="0">
              <a:solidFill>
                <a:schemeClr val="tx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B7B9FC-DE48-17E4-4901-84559FA0A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224" y="2255079"/>
            <a:ext cx="3057353" cy="228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25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35371B-2FEB-509C-589E-6AC0DC688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STORY</a:t>
            </a:r>
            <a:endParaRPr lang="mn-Mong-MN" dirty="0"/>
          </a:p>
        </p:txBody>
      </p:sp>
    </p:spTree>
    <p:extLst>
      <p:ext uri="{BB962C8B-B14F-4D97-AF65-F5344CB8AC3E}">
        <p14:creationId xmlns:p14="http://schemas.microsoft.com/office/powerpoint/2010/main" val="3640749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Google Shape;3958;p43"/>
          <p:cNvSpPr/>
          <p:nvPr/>
        </p:nvSpPr>
        <p:spPr>
          <a:xfrm>
            <a:off x="2001283" y="2165405"/>
            <a:ext cx="989528" cy="628831"/>
          </a:xfrm>
          <a:custGeom>
            <a:avLst/>
            <a:gdLst/>
            <a:ahLst/>
            <a:cxnLst/>
            <a:rect l="l" t="t" r="r" b="b"/>
            <a:pathLst>
              <a:path w="9525" h="6053" extrusionOk="0">
                <a:moveTo>
                  <a:pt x="7736" y="1"/>
                </a:moveTo>
                <a:lnTo>
                  <a:pt x="7736" y="2207"/>
                </a:lnTo>
                <a:lnTo>
                  <a:pt x="6933" y="2212"/>
                </a:lnTo>
                <a:lnTo>
                  <a:pt x="6933" y="1424"/>
                </a:lnTo>
                <a:lnTo>
                  <a:pt x="6387" y="1424"/>
                </a:lnTo>
                <a:lnTo>
                  <a:pt x="6387" y="2903"/>
                </a:lnTo>
                <a:lnTo>
                  <a:pt x="6247" y="2903"/>
                </a:lnTo>
                <a:lnTo>
                  <a:pt x="6247" y="2402"/>
                </a:lnTo>
                <a:lnTo>
                  <a:pt x="5843" y="1777"/>
                </a:lnTo>
                <a:lnTo>
                  <a:pt x="5463" y="1777"/>
                </a:lnTo>
                <a:lnTo>
                  <a:pt x="5463" y="1351"/>
                </a:lnTo>
                <a:lnTo>
                  <a:pt x="5294" y="1351"/>
                </a:lnTo>
                <a:lnTo>
                  <a:pt x="5294" y="1777"/>
                </a:lnTo>
                <a:lnTo>
                  <a:pt x="5203" y="1777"/>
                </a:lnTo>
                <a:lnTo>
                  <a:pt x="5203" y="1351"/>
                </a:lnTo>
                <a:lnTo>
                  <a:pt x="5035" y="1351"/>
                </a:lnTo>
                <a:lnTo>
                  <a:pt x="5035" y="1777"/>
                </a:lnTo>
                <a:lnTo>
                  <a:pt x="4673" y="1777"/>
                </a:lnTo>
                <a:lnTo>
                  <a:pt x="4673" y="73"/>
                </a:lnTo>
                <a:lnTo>
                  <a:pt x="3203" y="73"/>
                </a:lnTo>
                <a:lnTo>
                  <a:pt x="3203" y="4272"/>
                </a:lnTo>
                <a:lnTo>
                  <a:pt x="2922" y="4272"/>
                </a:lnTo>
                <a:lnTo>
                  <a:pt x="2922" y="1287"/>
                </a:lnTo>
                <a:lnTo>
                  <a:pt x="1371" y="1287"/>
                </a:lnTo>
                <a:lnTo>
                  <a:pt x="1371" y="2806"/>
                </a:lnTo>
                <a:lnTo>
                  <a:pt x="946" y="2806"/>
                </a:lnTo>
                <a:lnTo>
                  <a:pt x="946" y="2423"/>
                </a:lnTo>
                <a:lnTo>
                  <a:pt x="792" y="2423"/>
                </a:lnTo>
                <a:lnTo>
                  <a:pt x="792" y="2806"/>
                </a:lnTo>
                <a:lnTo>
                  <a:pt x="712" y="2806"/>
                </a:lnTo>
                <a:lnTo>
                  <a:pt x="712" y="2423"/>
                </a:lnTo>
                <a:lnTo>
                  <a:pt x="560" y="2423"/>
                </a:lnTo>
                <a:lnTo>
                  <a:pt x="560" y="2806"/>
                </a:lnTo>
                <a:lnTo>
                  <a:pt x="218" y="2806"/>
                </a:lnTo>
                <a:lnTo>
                  <a:pt x="0" y="3142"/>
                </a:lnTo>
                <a:lnTo>
                  <a:pt x="0" y="6053"/>
                </a:lnTo>
                <a:lnTo>
                  <a:pt x="9524" y="6053"/>
                </a:lnTo>
                <a:lnTo>
                  <a:pt x="9524" y="2369"/>
                </a:lnTo>
                <a:lnTo>
                  <a:pt x="9228" y="1806"/>
                </a:lnTo>
                <a:lnTo>
                  <a:pt x="922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9" name="Google Shape;3959;p43"/>
          <p:cNvSpPr/>
          <p:nvPr/>
        </p:nvSpPr>
        <p:spPr>
          <a:xfrm>
            <a:off x="2913516" y="2361543"/>
            <a:ext cx="26803" cy="26803"/>
          </a:xfrm>
          <a:custGeom>
            <a:avLst/>
            <a:gdLst/>
            <a:ahLst/>
            <a:cxnLst/>
            <a:rect l="l" t="t" r="r" b="b"/>
            <a:pathLst>
              <a:path w="258" h="258" extrusionOk="0">
                <a:moveTo>
                  <a:pt x="0" y="0"/>
                </a:moveTo>
                <a:lnTo>
                  <a:pt x="0" y="257"/>
                </a:lnTo>
                <a:lnTo>
                  <a:pt x="257" y="257"/>
                </a:lnTo>
                <a:lnTo>
                  <a:pt x="25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0" name="Google Shape;3960;p43"/>
          <p:cNvSpPr/>
          <p:nvPr/>
        </p:nvSpPr>
        <p:spPr>
          <a:xfrm>
            <a:off x="2913516" y="2306899"/>
            <a:ext cx="26803" cy="26803"/>
          </a:xfrm>
          <a:custGeom>
            <a:avLst/>
            <a:gdLst/>
            <a:ahLst/>
            <a:cxnLst/>
            <a:rect l="l" t="t" r="r" b="b"/>
            <a:pathLst>
              <a:path w="258" h="258" extrusionOk="0">
                <a:moveTo>
                  <a:pt x="0" y="1"/>
                </a:moveTo>
                <a:lnTo>
                  <a:pt x="0" y="257"/>
                </a:lnTo>
                <a:lnTo>
                  <a:pt x="257" y="257"/>
                </a:lnTo>
                <a:lnTo>
                  <a:pt x="25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1" name="Google Shape;3961;p43"/>
          <p:cNvSpPr/>
          <p:nvPr/>
        </p:nvSpPr>
        <p:spPr>
          <a:xfrm>
            <a:off x="2913516" y="2252254"/>
            <a:ext cx="26803" cy="26907"/>
          </a:xfrm>
          <a:custGeom>
            <a:avLst/>
            <a:gdLst/>
            <a:ahLst/>
            <a:cxnLst/>
            <a:rect l="l" t="t" r="r" b="b"/>
            <a:pathLst>
              <a:path w="258" h="259" extrusionOk="0">
                <a:moveTo>
                  <a:pt x="0" y="1"/>
                </a:moveTo>
                <a:lnTo>
                  <a:pt x="0" y="258"/>
                </a:lnTo>
                <a:lnTo>
                  <a:pt x="257" y="258"/>
                </a:lnTo>
                <a:lnTo>
                  <a:pt x="25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2" name="Google Shape;3962;p43"/>
          <p:cNvSpPr/>
          <p:nvPr/>
        </p:nvSpPr>
        <p:spPr>
          <a:xfrm>
            <a:off x="2913516" y="2197714"/>
            <a:ext cx="26803" cy="26803"/>
          </a:xfrm>
          <a:custGeom>
            <a:avLst/>
            <a:gdLst/>
            <a:ahLst/>
            <a:cxnLst/>
            <a:rect l="l" t="t" r="r" b="b"/>
            <a:pathLst>
              <a:path w="258" h="258" extrusionOk="0">
                <a:moveTo>
                  <a:pt x="0" y="1"/>
                </a:moveTo>
                <a:lnTo>
                  <a:pt x="0" y="258"/>
                </a:lnTo>
                <a:lnTo>
                  <a:pt x="257" y="258"/>
                </a:lnTo>
                <a:lnTo>
                  <a:pt x="25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3" name="Google Shape;3963;p43"/>
          <p:cNvSpPr/>
          <p:nvPr/>
        </p:nvSpPr>
        <p:spPr>
          <a:xfrm>
            <a:off x="2870196" y="2361543"/>
            <a:ext cx="26907" cy="26803"/>
          </a:xfrm>
          <a:custGeom>
            <a:avLst/>
            <a:gdLst/>
            <a:ahLst/>
            <a:cxnLst/>
            <a:rect l="l" t="t" r="r" b="b"/>
            <a:pathLst>
              <a:path w="259" h="258" extrusionOk="0">
                <a:moveTo>
                  <a:pt x="1" y="0"/>
                </a:moveTo>
                <a:lnTo>
                  <a:pt x="1" y="257"/>
                </a:lnTo>
                <a:lnTo>
                  <a:pt x="259" y="257"/>
                </a:lnTo>
                <a:lnTo>
                  <a:pt x="25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4" name="Google Shape;3964;p43"/>
          <p:cNvSpPr/>
          <p:nvPr/>
        </p:nvSpPr>
        <p:spPr>
          <a:xfrm>
            <a:off x="2870196" y="2306899"/>
            <a:ext cx="26907" cy="26803"/>
          </a:xfrm>
          <a:custGeom>
            <a:avLst/>
            <a:gdLst/>
            <a:ahLst/>
            <a:cxnLst/>
            <a:rect l="l" t="t" r="r" b="b"/>
            <a:pathLst>
              <a:path w="259" h="258" extrusionOk="0">
                <a:moveTo>
                  <a:pt x="1" y="1"/>
                </a:moveTo>
                <a:lnTo>
                  <a:pt x="1" y="257"/>
                </a:lnTo>
                <a:lnTo>
                  <a:pt x="259" y="257"/>
                </a:lnTo>
                <a:lnTo>
                  <a:pt x="25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5" name="Google Shape;3965;p43"/>
          <p:cNvSpPr/>
          <p:nvPr/>
        </p:nvSpPr>
        <p:spPr>
          <a:xfrm>
            <a:off x="2870196" y="2252254"/>
            <a:ext cx="26907" cy="26907"/>
          </a:xfrm>
          <a:custGeom>
            <a:avLst/>
            <a:gdLst/>
            <a:ahLst/>
            <a:cxnLst/>
            <a:rect l="l" t="t" r="r" b="b"/>
            <a:pathLst>
              <a:path w="259" h="259" extrusionOk="0">
                <a:moveTo>
                  <a:pt x="1" y="1"/>
                </a:moveTo>
                <a:lnTo>
                  <a:pt x="1" y="258"/>
                </a:lnTo>
                <a:lnTo>
                  <a:pt x="259" y="258"/>
                </a:lnTo>
                <a:lnTo>
                  <a:pt x="25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6" name="Google Shape;3966;p43"/>
          <p:cNvSpPr/>
          <p:nvPr/>
        </p:nvSpPr>
        <p:spPr>
          <a:xfrm>
            <a:off x="2870196" y="2197714"/>
            <a:ext cx="26907" cy="26803"/>
          </a:xfrm>
          <a:custGeom>
            <a:avLst/>
            <a:gdLst/>
            <a:ahLst/>
            <a:cxnLst/>
            <a:rect l="l" t="t" r="r" b="b"/>
            <a:pathLst>
              <a:path w="259" h="258" extrusionOk="0">
                <a:moveTo>
                  <a:pt x="1" y="1"/>
                </a:moveTo>
                <a:lnTo>
                  <a:pt x="1" y="258"/>
                </a:lnTo>
                <a:lnTo>
                  <a:pt x="259" y="258"/>
                </a:lnTo>
                <a:lnTo>
                  <a:pt x="25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7" name="Google Shape;3967;p43"/>
          <p:cNvSpPr/>
          <p:nvPr/>
        </p:nvSpPr>
        <p:spPr>
          <a:xfrm>
            <a:off x="2827082" y="2361543"/>
            <a:ext cx="26803" cy="26803"/>
          </a:xfrm>
          <a:custGeom>
            <a:avLst/>
            <a:gdLst/>
            <a:ahLst/>
            <a:cxnLst/>
            <a:rect l="l" t="t" r="r" b="b"/>
            <a:pathLst>
              <a:path w="258" h="258" extrusionOk="0">
                <a:moveTo>
                  <a:pt x="1" y="0"/>
                </a:moveTo>
                <a:lnTo>
                  <a:pt x="1" y="257"/>
                </a:lnTo>
                <a:lnTo>
                  <a:pt x="257" y="257"/>
                </a:lnTo>
                <a:lnTo>
                  <a:pt x="25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8" name="Google Shape;3968;p43"/>
          <p:cNvSpPr/>
          <p:nvPr/>
        </p:nvSpPr>
        <p:spPr>
          <a:xfrm>
            <a:off x="2827082" y="2306899"/>
            <a:ext cx="26803" cy="26803"/>
          </a:xfrm>
          <a:custGeom>
            <a:avLst/>
            <a:gdLst/>
            <a:ahLst/>
            <a:cxnLst/>
            <a:rect l="l" t="t" r="r" b="b"/>
            <a:pathLst>
              <a:path w="258" h="258" extrusionOk="0">
                <a:moveTo>
                  <a:pt x="1" y="1"/>
                </a:moveTo>
                <a:lnTo>
                  <a:pt x="1" y="257"/>
                </a:lnTo>
                <a:lnTo>
                  <a:pt x="257" y="257"/>
                </a:lnTo>
                <a:lnTo>
                  <a:pt x="25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9" name="Google Shape;3969;p43"/>
          <p:cNvSpPr/>
          <p:nvPr/>
        </p:nvSpPr>
        <p:spPr>
          <a:xfrm>
            <a:off x="2827082" y="2252254"/>
            <a:ext cx="26803" cy="26907"/>
          </a:xfrm>
          <a:custGeom>
            <a:avLst/>
            <a:gdLst/>
            <a:ahLst/>
            <a:cxnLst/>
            <a:rect l="l" t="t" r="r" b="b"/>
            <a:pathLst>
              <a:path w="258" h="259" extrusionOk="0">
                <a:moveTo>
                  <a:pt x="1" y="1"/>
                </a:moveTo>
                <a:lnTo>
                  <a:pt x="1" y="258"/>
                </a:lnTo>
                <a:lnTo>
                  <a:pt x="257" y="258"/>
                </a:lnTo>
                <a:lnTo>
                  <a:pt x="25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0" name="Google Shape;3970;p43"/>
          <p:cNvSpPr/>
          <p:nvPr/>
        </p:nvSpPr>
        <p:spPr>
          <a:xfrm>
            <a:off x="2827082" y="2197714"/>
            <a:ext cx="26803" cy="26803"/>
          </a:xfrm>
          <a:custGeom>
            <a:avLst/>
            <a:gdLst/>
            <a:ahLst/>
            <a:cxnLst/>
            <a:rect l="l" t="t" r="r" b="b"/>
            <a:pathLst>
              <a:path w="258" h="258" extrusionOk="0">
                <a:moveTo>
                  <a:pt x="1" y="1"/>
                </a:moveTo>
                <a:lnTo>
                  <a:pt x="1" y="258"/>
                </a:lnTo>
                <a:lnTo>
                  <a:pt x="257" y="258"/>
                </a:lnTo>
                <a:lnTo>
                  <a:pt x="25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1" name="Google Shape;3971;p43"/>
          <p:cNvSpPr/>
          <p:nvPr/>
        </p:nvSpPr>
        <p:spPr>
          <a:xfrm>
            <a:off x="2771295" y="2615442"/>
            <a:ext cx="26803" cy="26803"/>
          </a:xfrm>
          <a:custGeom>
            <a:avLst/>
            <a:gdLst/>
            <a:ahLst/>
            <a:cxnLst/>
            <a:rect l="l" t="t" r="r" b="b"/>
            <a:pathLst>
              <a:path w="258" h="258" extrusionOk="0">
                <a:moveTo>
                  <a:pt x="0" y="1"/>
                </a:moveTo>
                <a:lnTo>
                  <a:pt x="0" y="258"/>
                </a:lnTo>
                <a:lnTo>
                  <a:pt x="257" y="258"/>
                </a:lnTo>
                <a:lnTo>
                  <a:pt x="25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2" name="Google Shape;3972;p43"/>
          <p:cNvSpPr/>
          <p:nvPr/>
        </p:nvSpPr>
        <p:spPr>
          <a:xfrm>
            <a:off x="2771295" y="2506257"/>
            <a:ext cx="26803" cy="26699"/>
          </a:xfrm>
          <a:custGeom>
            <a:avLst/>
            <a:gdLst/>
            <a:ahLst/>
            <a:cxnLst/>
            <a:rect l="l" t="t" r="r" b="b"/>
            <a:pathLst>
              <a:path w="258" h="257" extrusionOk="0">
                <a:moveTo>
                  <a:pt x="0" y="0"/>
                </a:moveTo>
                <a:lnTo>
                  <a:pt x="0" y="257"/>
                </a:lnTo>
                <a:lnTo>
                  <a:pt x="257" y="257"/>
                </a:lnTo>
                <a:lnTo>
                  <a:pt x="25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3" name="Google Shape;3973;p43"/>
          <p:cNvSpPr/>
          <p:nvPr/>
        </p:nvSpPr>
        <p:spPr>
          <a:xfrm>
            <a:off x="2771295" y="2451717"/>
            <a:ext cx="26803" cy="26803"/>
          </a:xfrm>
          <a:custGeom>
            <a:avLst/>
            <a:gdLst/>
            <a:ahLst/>
            <a:cxnLst/>
            <a:rect l="l" t="t" r="r" b="b"/>
            <a:pathLst>
              <a:path w="258" h="258" extrusionOk="0">
                <a:moveTo>
                  <a:pt x="0" y="0"/>
                </a:moveTo>
                <a:lnTo>
                  <a:pt x="0" y="258"/>
                </a:lnTo>
                <a:lnTo>
                  <a:pt x="257" y="258"/>
                </a:lnTo>
                <a:lnTo>
                  <a:pt x="25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4" name="Google Shape;3974;p43"/>
          <p:cNvSpPr/>
          <p:nvPr/>
        </p:nvSpPr>
        <p:spPr>
          <a:xfrm>
            <a:off x="2728078" y="2560798"/>
            <a:ext cx="26803" cy="26803"/>
          </a:xfrm>
          <a:custGeom>
            <a:avLst/>
            <a:gdLst/>
            <a:ahLst/>
            <a:cxnLst/>
            <a:rect l="l" t="t" r="r" b="b"/>
            <a:pathLst>
              <a:path w="258" h="258" extrusionOk="0">
                <a:moveTo>
                  <a:pt x="1" y="1"/>
                </a:moveTo>
                <a:lnTo>
                  <a:pt x="1" y="258"/>
                </a:lnTo>
                <a:lnTo>
                  <a:pt x="258" y="258"/>
                </a:lnTo>
                <a:lnTo>
                  <a:pt x="25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5" name="Google Shape;3975;p43"/>
          <p:cNvSpPr/>
          <p:nvPr/>
        </p:nvSpPr>
        <p:spPr>
          <a:xfrm>
            <a:off x="2728078" y="2451717"/>
            <a:ext cx="26803" cy="26803"/>
          </a:xfrm>
          <a:custGeom>
            <a:avLst/>
            <a:gdLst/>
            <a:ahLst/>
            <a:cxnLst/>
            <a:rect l="l" t="t" r="r" b="b"/>
            <a:pathLst>
              <a:path w="258" h="258" extrusionOk="0">
                <a:moveTo>
                  <a:pt x="1" y="0"/>
                </a:moveTo>
                <a:lnTo>
                  <a:pt x="1" y="258"/>
                </a:lnTo>
                <a:lnTo>
                  <a:pt x="258" y="258"/>
                </a:lnTo>
                <a:lnTo>
                  <a:pt x="25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6" name="Google Shape;3976;p43"/>
          <p:cNvSpPr/>
          <p:nvPr/>
        </p:nvSpPr>
        <p:spPr>
          <a:xfrm>
            <a:off x="2684965" y="2506257"/>
            <a:ext cx="26803" cy="26699"/>
          </a:xfrm>
          <a:custGeom>
            <a:avLst/>
            <a:gdLst/>
            <a:ahLst/>
            <a:cxnLst/>
            <a:rect l="l" t="t" r="r" b="b"/>
            <a:pathLst>
              <a:path w="258" h="257" extrusionOk="0">
                <a:moveTo>
                  <a:pt x="1" y="0"/>
                </a:moveTo>
                <a:lnTo>
                  <a:pt x="1" y="257"/>
                </a:lnTo>
                <a:lnTo>
                  <a:pt x="257" y="257"/>
                </a:lnTo>
                <a:lnTo>
                  <a:pt x="25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7" name="Google Shape;3977;p43"/>
          <p:cNvSpPr/>
          <p:nvPr/>
        </p:nvSpPr>
        <p:spPr>
          <a:xfrm>
            <a:off x="2684965" y="2451717"/>
            <a:ext cx="26803" cy="26803"/>
          </a:xfrm>
          <a:custGeom>
            <a:avLst/>
            <a:gdLst/>
            <a:ahLst/>
            <a:cxnLst/>
            <a:rect l="l" t="t" r="r" b="b"/>
            <a:pathLst>
              <a:path w="258" h="258" extrusionOk="0">
                <a:moveTo>
                  <a:pt x="1" y="0"/>
                </a:moveTo>
                <a:lnTo>
                  <a:pt x="1" y="258"/>
                </a:lnTo>
                <a:lnTo>
                  <a:pt x="257" y="258"/>
                </a:lnTo>
                <a:lnTo>
                  <a:pt x="25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8" name="Google Shape;3978;p43"/>
          <p:cNvSpPr/>
          <p:nvPr/>
        </p:nvSpPr>
        <p:spPr>
          <a:xfrm>
            <a:off x="2584713" y="2606508"/>
            <a:ext cx="26803" cy="26803"/>
          </a:xfrm>
          <a:custGeom>
            <a:avLst/>
            <a:gdLst/>
            <a:ahLst/>
            <a:cxnLst/>
            <a:rect l="l" t="t" r="r" b="b"/>
            <a:pathLst>
              <a:path w="258" h="258" extrusionOk="0">
                <a:moveTo>
                  <a:pt x="1" y="1"/>
                </a:moveTo>
                <a:lnTo>
                  <a:pt x="1" y="258"/>
                </a:lnTo>
                <a:lnTo>
                  <a:pt x="258" y="258"/>
                </a:lnTo>
                <a:lnTo>
                  <a:pt x="25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9" name="Google Shape;3979;p43"/>
          <p:cNvSpPr/>
          <p:nvPr/>
        </p:nvSpPr>
        <p:spPr>
          <a:xfrm>
            <a:off x="2584713" y="2497531"/>
            <a:ext cx="26803" cy="26595"/>
          </a:xfrm>
          <a:custGeom>
            <a:avLst/>
            <a:gdLst/>
            <a:ahLst/>
            <a:cxnLst/>
            <a:rect l="l" t="t" r="r" b="b"/>
            <a:pathLst>
              <a:path w="258" h="256" extrusionOk="0">
                <a:moveTo>
                  <a:pt x="1" y="0"/>
                </a:moveTo>
                <a:lnTo>
                  <a:pt x="1" y="256"/>
                </a:lnTo>
                <a:lnTo>
                  <a:pt x="258" y="256"/>
                </a:lnTo>
                <a:lnTo>
                  <a:pt x="25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0" name="Google Shape;3980;p43"/>
          <p:cNvSpPr/>
          <p:nvPr/>
        </p:nvSpPr>
        <p:spPr>
          <a:xfrm>
            <a:off x="2584713" y="2442887"/>
            <a:ext cx="26803" cy="26803"/>
          </a:xfrm>
          <a:custGeom>
            <a:avLst/>
            <a:gdLst/>
            <a:ahLst/>
            <a:cxnLst/>
            <a:rect l="l" t="t" r="r" b="b"/>
            <a:pathLst>
              <a:path w="258" h="258" extrusionOk="0">
                <a:moveTo>
                  <a:pt x="1" y="0"/>
                </a:moveTo>
                <a:lnTo>
                  <a:pt x="1" y="257"/>
                </a:lnTo>
                <a:lnTo>
                  <a:pt x="258" y="257"/>
                </a:lnTo>
                <a:lnTo>
                  <a:pt x="25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1" name="Google Shape;3981;p43"/>
          <p:cNvSpPr/>
          <p:nvPr/>
        </p:nvSpPr>
        <p:spPr>
          <a:xfrm>
            <a:off x="2541704" y="2606508"/>
            <a:ext cx="26803" cy="26803"/>
          </a:xfrm>
          <a:custGeom>
            <a:avLst/>
            <a:gdLst/>
            <a:ahLst/>
            <a:cxnLst/>
            <a:rect l="l" t="t" r="r" b="b"/>
            <a:pathLst>
              <a:path w="258" h="258" extrusionOk="0">
                <a:moveTo>
                  <a:pt x="0" y="1"/>
                </a:moveTo>
                <a:lnTo>
                  <a:pt x="0" y="258"/>
                </a:lnTo>
                <a:lnTo>
                  <a:pt x="257" y="258"/>
                </a:lnTo>
                <a:lnTo>
                  <a:pt x="25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2" name="Google Shape;3982;p43"/>
          <p:cNvSpPr/>
          <p:nvPr/>
        </p:nvSpPr>
        <p:spPr>
          <a:xfrm>
            <a:off x="2541704" y="2442887"/>
            <a:ext cx="26803" cy="26803"/>
          </a:xfrm>
          <a:custGeom>
            <a:avLst/>
            <a:gdLst/>
            <a:ahLst/>
            <a:cxnLst/>
            <a:rect l="l" t="t" r="r" b="b"/>
            <a:pathLst>
              <a:path w="258" h="258" extrusionOk="0">
                <a:moveTo>
                  <a:pt x="0" y="0"/>
                </a:moveTo>
                <a:lnTo>
                  <a:pt x="0" y="257"/>
                </a:lnTo>
                <a:lnTo>
                  <a:pt x="257" y="257"/>
                </a:lnTo>
                <a:lnTo>
                  <a:pt x="25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3" name="Google Shape;3983;p43"/>
          <p:cNvSpPr/>
          <p:nvPr/>
        </p:nvSpPr>
        <p:spPr>
          <a:xfrm>
            <a:off x="2498487" y="2552072"/>
            <a:ext cx="26803" cy="26699"/>
          </a:xfrm>
          <a:custGeom>
            <a:avLst/>
            <a:gdLst/>
            <a:ahLst/>
            <a:cxnLst/>
            <a:rect l="l" t="t" r="r" b="b"/>
            <a:pathLst>
              <a:path w="258" h="257" extrusionOk="0">
                <a:moveTo>
                  <a:pt x="1" y="0"/>
                </a:moveTo>
                <a:lnTo>
                  <a:pt x="1" y="257"/>
                </a:lnTo>
                <a:lnTo>
                  <a:pt x="258" y="257"/>
                </a:lnTo>
                <a:lnTo>
                  <a:pt x="25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4" name="Google Shape;3984;p43"/>
          <p:cNvSpPr/>
          <p:nvPr/>
        </p:nvSpPr>
        <p:spPr>
          <a:xfrm>
            <a:off x="2498487" y="2497531"/>
            <a:ext cx="26803" cy="26595"/>
          </a:xfrm>
          <a:custGeom>
            <a:avLst/>
            <a:gdLst/>
            <a:ahLst/>
            <a:cxnLst/>
            <a:rect l="l" t="t" r="r" b="b"/>
            <a:pathLst>
              <a:path w="258" h="256" extrusionOk="0">
                <a:moveTo>
                  <a:pt x="1" y="0"/>
                </a:moveTo>
                <a:lnTo>
                  <a:pt x="1" y="256"/>
                </a:lnTo>
                <a:lnTo>
                  <a:pt x="258" y="256"/>
                </a:lnTo>
                <a:lnTo>
                  <a:pt x="25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5" name="Google Shape;3985;p43"/>
          <p:cNvSpPr/>
          <p:nvPr/>
        </p:nvSpPr>
        <p:spPr>
          <a:xfrm>
            <a:off x="2435843" y="2381178"/>
            <a:ext cx="26803" cy="26803"/>
          </a:xfrm>
          <a:custGeom>
            <a:avLst/>
            <a:gdLst/>
            <a:ahLst/>
            <a:cxnLst/>
            <a:rect l="l" t="t" r="r" b="b"/>
            <a:pathLst>
              <a:path w="258" h="258" extrusionOk="0">
                <a:moveTo>
                  <a:pt x="0" y="1"/>
                </a:moveTo>
                <a:lnTo>
                  <a:pt x="0" y="258"/>
                </a:lnTo>
                <a:lnTo>
                  <a:pt x="257" y="258"/>
                </a:lnTo>
                <a:lnTo>
                  <a:pt x="25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6" name="Google Shape;3986;p43"/>
          <p:cNvSpPr/>
          <p:nvPr/>
        </p:nvSpPr>
        <p:spPr>
          <a:xfrm>
            <a:off x="2435843" y="2326533"/>
            <a:ext cx="26803" cy="26803"/>
          </a:xfrm>
          <a:custGeom>
            <a:avLst/>
            <a:gdLst/>
            <a:ahLst/>
            <a:cxnLst/>
            <a:rect l="l" t="t" r="r" b="b"/>
            <a:pathLst>
              <a:path w="258" h="258" extrusionOk="0">
                <a:moveTo>
                  <a:pt x="0" y="1"/>
                </a:moveTo>
                <a:lnTo>
                  <a:pt x="0" y="258"/>
                </a:lnTo>
                <a:lnTo>
                  <a:pt x="257" y="258"/>
                </a:lnTo>
                <a:lnTo>
                  <a:pt x="25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7" name="Google Shape;3987;p43"/>
          <p:cNvSpPr/>
          <p:nvPr/>
        </p:nvSpPr>
        <p:spPr>
          <a:xfrm>
            <a:off x="2435843" y="2271889"/>
            <a:ext cx="26803" cy="26907"/>
          </a:xfrm>
          <a:custGeom>
            <a:avLst/>
            <a:gdLst/>
            <a:ahLst/>
            <a:cxnLst/>
            <a:rect l="l" t="t" r="r" b="b"/>
            <a:pathLst>
              <a:path w="258" h="259" extrusionOk="0">
                <a:moveTo>
                  <a:pt x="0" y="1"/>
                </a:moveTo>
                <a:lnTo>
                  <a:pt x="0" y="259"/>
                </a:lnTo>
                <a:lnTo>
                  <a:pt x="257" y="259"/>
                </a:lnTo>
                <a:lnTo>
                  <a:pt x="25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8" name="Google Shape;3988;p43"/>
          <p:cNvSpPr/>
          <p:nvPr/>
        </p:nvSpPr>
        <p:spPr>
          <a:xfrm>
            <a:off x="2435843" y="2217348"/>
            <a:ext cx="26803" cy="26803"/>
          </a:xfrm>
          <a:custGeom>
            <a:avLst/>
            <a:gdLst/>
            <a:ahLst/>
            <a:cxnLst/>
            <a:rect l="l" t="t" r="r" b="b"/>
            <a:pathLst>
              <a:path w="258" h="258" extrusionOk="0">
                <a:moveTo>
                  <a:pt x="0" y="0"/>
                </a:moveTo>
                <a:lnTo>
                  <a:pt x="0" y="258"/>
                </a:lnTo>
                <a:lnTo>
                  <a:pt x="257" y="258"/>
                </a:lnTo>
                <a:lnTo>
                  <a:pt x="25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9" name="Google Shape;3989;p43"/>
          <p:cNvSpPr/>
          <p:nvPr/>
        </p:nvSpPr>
        <p:spPr>
          <a:xfrm>
            <a:off x="2392626" y="2381178"/>
            <a:ext cx="26803" cy="26803"/>
          </a:xfrm>
          <a:custGeom>
            <a:avLst/>
            <a:gdLst/>
            <a:ahLst/>
            <a:cxnLst/>
            <a:rect l="l" t="t" r="r" b="b"/>
            <a:pathLst>
              <a:path w="258" h="258" extrusionOk="0">
                <a:moveTo>
                  <a:pt x="1" y="1"/>
                </a:moveTo>
                <a:lnTo>
                  <a:pt x="1" y="258"/>
                </a:lnTo>
                <a:lnTo>
                  <a:pt x="258" y="258"/>
                </a:lnTo>
                <a:lnTo>
                  <a:pt x="25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0" name="Google Shape;3990;p43"/>
          <p:cNvSpPr/>
          <p:nvPr/>
        </p:nvSpPr>
        <p:spPr>
          <a:xfrm>
            <a:off x="2392626" y="2326533"/>
            <a:ext cx="26803" cy="26803"/>
          </a:xfrm>
          <a:custGeom>
            <a:avLst/>
            <a:gdLst/>
            <a:ahLst/>
            <a:cxnLst/>
            <a:rect l="l" t="t" r="r" b="b"/>
            <a:pathLst>
              <a:path w="258" h="258" extrusionOk="0">
                <a:moveTo>
                  <a:pt x="1" y="1"/>
                </a:moveTo>
                <a:lnTo>
                  <a:pt x="1" y="258"/>
                </a:lnTo>
                <a:lnTo>
                  <a:pt x="258" y="258"/>
                </a:lnTo>
                <a:lnTo>
                  <a:pt x="25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1" name="Google Shape;3991;p43"/>
          <p:cNvSpPr/>
          <p:nvPr/>
        </p:nvSpPr>
        <p:spPr>
          <a:xfrm>
            <a:off x="2392626" y="2271889"/>
            <a:ext cx="26803" cy="26907"/>
          </a:xfrm>
          <a:custGeom>
            <a:avLst/>
            <a:gdLst/>
            <a:ahLst/>
            <a:cxnLst/>
            <a:rect l="l" t="t" r="r" b="b"/>
            <a:pathLst>
              <a:path w="258" h="259" extrusionOk="0">
                <a:moveTo>
                  <a:pt x="1" y="1"/>
                </a:moveTo>
                <a:lnTo>
                  <a:pt x="1" y="259"/>
                </a:lnTo>
                <a:lnTo>
                  <a:pt x="258" y="259"/>
                </a:lnTo>
                <a:lnTo>
                  <a:pt x="25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2" name="Google Shape;3992;p43"/>
          <p:cNvSpPr/>
          <p:nvPr/>
        </p:nvSpPr>
        <p:spPr>
          <a:xfrm>
            <a:off x="2392626" y="2217348"/>
            <a:ext cx="26803" cy="26803"/>
          </a:xfrm>
          <a:custGeom>
            <a:avLst/>
            <a:gdLst/>
            <a:ahLst/>
            <a:cxnLst/>
            <a:rect l="l" t="t" r="r" b="b"/>
            <a:pathLst>
              <a:path w="258" h="258" extrusionOk="0">
                <a:moveTo>
                  <a:pt x="1" y="0"/>
                </a:moveTo>
                <a:lnTo>
                  <a:pt x="1" y="258"/>
                </a:lnTo>
                <a:lnTo>
                  <a:pt x="258" y="258"/>
                </a:lnTo>
                <a:lnTo>
                  <a:pt x="25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3" name="Google Shape;3993;p43"/>
          <p:cNvSpPr/>
          <p:nvPr/>
        </p:nvSpPr>
        <p:spPr>
          <a:xfrm>
            <a:off x="2349513" y="2381178"/>
            <a:ext cx="26907" cy="26803"/>
          </a:xfrm>
          <a:custGeom>
            <a:avLst/>
            <a:gdLst/>
            <a:ahLst/>
            <a:cxnLst/>
            <a:rect l="l" t="t" r="r" b="b"/>
            <a:pathLst>
              <a:path w="259" h="258" extrusionOk="0">
                <a:moveTo>
                  <a:pt x="0" y="1"/>
                </a:moveTo>
                <a:lnTo>
                  <a:pt x="0" y="258"/>
                </a:lnTo>
                <a:lnTo>
                  <a:pt x="258" y="258"/>
                </a:lnTo>
                <a:lnTo>
                  <a:pt x="25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4" name="Google Shape;3994;p43"/>
          <p:cNvSpPr/>
          <p:nvPr/>
        </p:nvSpPr>
        <p:spPr>
          <a:xfrm>
            <a:off x="2349513" y="2326533"/>
            <a:ext cx="26907" cy="26803"/>
          </a:xfrm>
          <a:custGeom>
            <a:avLst/>
            <a:gdLst/>
            <a:ahLst/>
            <a:cxnLst/>
            <a:rect l="l" t="t" r="r" b="b"/>
            <a:pathLst>
              <a:path w="259" h="258" extrusionOk="0">
                <a:moveTo>
                  <a:pt x="0" y="1"/>
                </a:moveTo>
                <a:lnTo>
                  <a:pt x="0" y="258"/>
                </a:lnTo>
                <a:lnTo>
                  <a:pt x="258" y="258"/>
                </a:lnTo>
                <a:lnTo>
                  <a:pt x="25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5" name="Google Shape;3995;p43"/>
          <p:cNvSpPr/>
          <p:nvPr/>
        </p:nvSpPr>
        <p:spPr>
          <a:xfrm>
            <a:off x="2349513" y="2271889"/>
            <a:ext cx="26907" cy="26907"/>
          </a:xfrm>
          <a:custGeom>
            <a:avLst/>
            <a:gdLst/>
            <a:ahLst/>
            <a:cxnLst/>
            <a:rect l="l" t="t" r="r" b="b"/>
            <a:pathLst>
              <a:path w="259" h="259" extrusionOk="0">
                <a:moveTo>
                  <a:pt x="0" y="1"/>
                </a:moveTo>
                <a:lnTo>
                  <a:pt x="0" y="259"/>
                </a:lnTo>
                <a:lnTo>
                  <a:pt x="258" y="259"/>
                </a:lnTo>
                <a:lnTo>
                  <a:pt x="25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6" name="Google Shape;3996;p43"/>
          <p:cNvSpPr/>
          <p:nvPr/>
        </p:nvSpPr>
        <p:spPr>
          <a:xfrm>
            <a:off x="2349513" y="2217348"/>
            <a:ext cx="26907" cy="26803"/>
          </a:xfrm>
          <a:custGeom>
            <a:avLst/>
            <a:gdLst/>
            <a:ahLst/>
            <a:cxnLst/>
            <a:rect l="l" t="t" r="r" b="b"/>
            <a:pathLst>
              <a:path w="259" h="258" extrusionOk="0">
                <a:moveTo>
                  <a:pt x="0" y="0"/>
                </a:moveTo>
                <a:lnTo>
                  <a:pt x="0" y="258"/>
                </a:lnTo>
                <a:lnTo>
                  <a:pt x="258" y="258"/>
                </a:lnTo>
                <a:lnTo>
                  <a:pt x="25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7" name="Google Shape;3997;p43"/>
          <p:cNvSpPr/>
          <p:nvPr/>
        </p:nvSpPr>
        <p:spPr>
          <a:xfrm>
            <a:off x="2257157" y="2321443"/>
            <a:ext cx="18492" cy="386773"/>
          </a:xfrm>
          <a:custGeom>
            <a:avLst/>
            <a:gdLst/>
            <a:ahLst/>
            <a:cxnLst/>
            <a:rect l="l" t="t" r="r" b="b"/>
            <a:pathLst>
              <a:path w="178" h="3723" extrusionOk="0">
                <a:moveTo>
                  <a:pt x="0" y="1"/>
                </a:moveTo>
                <a:lnTo>
                  <a:pt x="0" y="3722"/>
                </a:lnTo>
                <a:lnTo>
                  <a:pt x="177" y="3722"/>
                </a:lnTo>
                <a:lnTo>
                  <a:pt x="17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8" name="Google Shape;3998;p43"/>
          <p:cNvSpPr/>
          <p:nvPr/>
        </p:nvSpPr>
        <p:spPr>
          <a:xfrm>
            <a:off x="2214875" y="2321443"/>
            <a:ext cx="18596" cy="386773"/>
          </a:xfrm>
          <a:custGeom>
            <a:avLst/>
            <a:gdLst/>
            <a:ahLst/>
            <a:cxnLst/>
            <a:rect l="l" t="t" r="r" b="b"/>
            <a:pathLst>
              <a:path w="179" h="3723" extrusionOk="0">
                <a:moveTo>
                  <a:pt x="0" y="1"/>
                </a:moveTo>
                <a:lnTo>
                  <a:pt x="0" y="3722"/>
                </a:lnTo>
                <a:lnTo>
                  <a:pt x="178" y="3722"/>
                </a:lnTo>
                <a:lnTo>
                  <a:pt x="17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9" name="Google Shape;3999;p43"/>
          <p:cNvSpPr/>
          <p:nvPr/>
        </p:nvSpPr>
        <p:spPr>
          <a:xfrm>
            <a:off x="2174359" y="2321443"/>
            <a:ext cx="18596" cy="386773"/>
          </a:xfrm>
          <a:custGeom>
            <a:avLst/>
            <a:gdLst/>
            <a:ahLst/>
            <a:cxnLst/>
            <a:rect l="l" t="t" r="r" b="b"/>
            <a:pathLst>
              <a:path w="179" h="3723" extrusionOk="0">
                <a:moveTo>
                  <a:pt x="0" y="1"/>
                </a:moveTo>
                <a:lnTo>
                  <a:pt x="0" y="3722"/>
                </a:lnTo>
                <a:lnTo>
                  <a:pt x="178" y="3722"/>
                </a:lnTo>
                <a:lnTo>
                  <a:pt x="17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0" name="Google Shape;4000;p43"/>
          <p:cNvSpPr/>
          <p:nvPr/>
        </p:nvSpPr>
        <p:spPr>
          <a:xfrm>
            <a:off x="2111819" y="2695331"/>
            <a:ext cx="26907" cy="26803"/>
          </a:xfrm>
          <a:custGeom>
            <a:avLst/>
            <a:gdLst/>
            <a:ahLst/>
            <a:cxnLst/>
            <a:rect l="l" t="t" r="r" b="b"/>
            <a:pathLst>
              <a:path w="259" h="258" extrusionOk="0">
                <a:moveTo>
                  <a:pt x="1" y="0"/>
                </a:moveTo>
                <a:lnTo>
                  <a:pt x="1" y="257"/>
                </a:lnTo>
                <a:lnTo>
                  <a:pt x="258" y="257"/>
                </a:lnTo>
                <a:lnTo>
                  <a:pt x="25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1" name="Google Shape;4001;p43"/>
          <p:cNvSpPr/>
          <p:nvPr/>
        </p:nvSpPr>
        <p:spPr>
          <a:xfrm>
            <a:off x="2111819" y="2640687"/>
            <a:ext cx="26907" cy="26803"/>
          </a:xfrm>
          <a:custGeom>
            <a:avLst/>
            <a:gdLst/>
            <a:ahLst/>
            <a:cxnLst/>
            <a:rect l="l" t="t" r="r" b="b"/>
            <a:pathLst>
              <a:path w="259" h="258" extrusionOk="0">
                <a:moveTo>
                  <a:pt x="1" y="0"/>
                </a:moveTo>
                <a:lnTo>
                  <a:pt x="1" y="257"/>
                </a:lnTo>
                <a:lnTo>
                  <a:pt x="258" y="257"/>
                </a:lnTo>
                <a:lnTo>
                  <a:pt x="25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2" name="Google Shape;4002;p43"/>
          <p:cNvSpPr/>
          <p:nvPr/>
        </p:nvSpPr>
        <p:spPr>
          <a:xfrm>
            <a:off x="2111819" y="2586043"/>
            <a:ext cx="26907" cy="26803"/>
          </a:xfrm>
          <a:custGeom>
            <a:avLst/>
            <a:gdLst/>
            <a:ahLst/>
            <a:cxnLst/>
            <a:rect l="l" t="t" r="r" b="b"/>
            <a:pathLst>
              <a:path w="259" h="258" extrusionOk="0">
                <a:moveTo>
                  <a:pt x="1" y="0"/>
                </a:moveTo>
                <a:lnTo>
                  <a:pt x="1" y="257"/>
                </a:lnTo>
                <a:lnTo>
                  <a:pt x="258" y="257"/>
                </a:lnTo>
                <a:lnTo>
                  <a:pt x="25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3" name="Google Shape;4003;p43"/>
          <p:cNvSpPr/>
          <p:nvPr/>
        </p:nvSpPr>
        <p:spPr>
          <a:xfrm>
            <a:off x="2068706" y="2531398"/>
            <a:ext cx="26699" cy="26907"/>
          </a:xfrm>
          <a:custGeom>
            <a:avLst/>
            <a:gdLst/>
            <a:ahLst/>
            <a:cxnLst/>
            <a:rect l="l" t="t" r="r" b="b"/>
            <a:pathLst>
              <a:path w="257" h="259" extrusionOk="0">
                <a:moveTo>
                  <a:pt x="0" y="1"/>
                </a:moveTo>
                <a:lnTo>
                  <a:pt x="0" y="258"/>
                </a:lnTo>
                <a:lnTo>
                  <a:pt x="257" y="258"/>
                </a:lnTo>
                <a:lnTo>
                  <a:pt x="25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4" name="Google Shape;4004;p43"/>
          <p:cNvSpPr/>
          <p:nvPr/>
        </p:nvSpPr>
        <p:spPr>
          <a:xfrm>
            <a:off x="2025489" y="2640687"/>
            <a:ext cx="26803" cy="26803"/>
          </a:xfrm>
          <a:custGeom>
            <a:avLst/>
            <a:gdLst/>
            <a:ahLst/>
            <a:cxnLst/>
            <a:rect l="l" t="t" r="r" b="b"/>
            <a:pathLst>
              <a:path w="258" h="258" extrusionOk="0">
                <a:moveTo>
                  <a:pt x="1" y="0"/>
                </a:moveTo>
                <a:lnTo>
                  <a:pt x="1" y="257"/>
                </a:lnTo>
                <a:lnTo>
                  <a:pt x="258" y="257"/>
                </a:lnTo>
                <a:lnTo>
                  <a:pt x="25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5" name="Google Shape;4005;p43"/>
          <p:cNvSpPr/>
          <p:nvPr/>
        </p:nvSpPr>
        <p:spPr>
          <a:xfrm>
            <a:off x="2025489" y="2531398"/>
            <a:ext cx="26803" cy="26907"/>
          </a:xfrm>
          <a:custGeom>
            <a:avLst/>
            <a:gdLst/>
            <a:ahLst/>
            <a:cxnLst/>
            <a:rect l="l" t="t" r="r" b="b"/>
            <a:pathLst>
              <a:path w="258" h="259" extrusionOk="0">
                <a:moveTo>
                  <a:pt x="1" y="1"/>
                </a:moveTo>
                <a:lnTo>
                  <a:pt x="1" y="258"/>
                </a:lnTo>
                <a:lnTo>
                  <a:pt x="258" y="258"/>
                </a:lnTo>
                <a:lnTo>
                  <a:pt x="25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6" name="Google Shape;4006;p43"/>
          <p:cNvSpPr/>
          <p:nvPr/>
        </p:nvSpPr>
        <p:spPr>
          <a:xfrm>
            <a:off x="1785447" y="2749664"/>
            <a:ext cx="5143678" cy="2251865"/>
          </a:xfrm>
          <a:custGeom>
            <a:avLst/>
            <a:gdLst/>
            <a:ahLst/>
            <a:cxnLst/>
            <a:rect l="l" t="t" r="r" b="b"/>
            <a:pathLst>
              <a:path w="49512" h="21676" extrusionOk="0">
                <a:moveTo>
                  <a:pt x="49219" y="1"/>
                </a:moveTo>
                <a:cubicBezTo>
                  <a:pt x="48525" y="1"/>
                  <a:pt x="46615" y="69"/>
                  <a:pt x="43832" y="712"/>
                </a:cubicBezTo>
                <a:cubicBezTo>
                  <a:pt x="41563" y="1237"/>
                  <a:pt x="36353" y="2763"/>
                  <a:pt x="33072" y="2916"/>
                </a:cubicBezTo>
                <a:cubicBezTo>
                  <a:pt x="32698" y="2933"/>
                  <a:pt x="32316" y="2941"/>
                  <a:pt x="31926" y="2941"/>
                </a:cubicBezTo>
                <a:cubicBezTo>
                  <a:pt x="26236" y="2941"/>
                  <a:pt x="18929" y="1195"/>
                  <a:pt x="13630" y="573"/>
                </a:cubicBezTo>
                <a:cubicBezTo>
                  <a:pt x="9260" y="59"/>
                  <a:pt x="3515" y="1"/>
                  <a:pt x="1122" y="1"/>
                </a:cubicBezTo>
                <a:cubicBezTo>
                  <a:pt x="415" y="1"/>
                  <a:pt x="0" y="6"/>
                  <a:pt x="0" y="6"/>
                </a:cubicBezTo>
                <a:lnTo>
                  <a:pt x="0" y="21646"/>
                </a:lnTo>
                <a:lnTo>
                  <a:pt x="49511" y="21676"/>
                </a:lnTo>
                <a:lnTo>
                  <a:pt x="49511" y="501"/>
                </a:lnTo>
                <a:lnTo>
                  <a:pt x="49459" y="501"/>
                </a:lnTo>
                <a:lnTo>
                  <a:pt x="49459" y="4"/>
                </a:lnTo>
                <a:cubicBezTo>
                  <a:pt x="49412" y="2"/>
                  <a:pt x="49332" y="1"/>
                  <a:pt x="4921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8" name="Google Shape;4038;p43"/>
          <p:cNvSpPr/>
          <p:nvPr/>
        </p:nvSpPr>
        <p:spPr>
          <a:xfrm>
            <a:off x="5964788" y="1921375"/>
            <a:ext cx="590808" cy="272497"/>
          </a:xfrm>
          <a:custGeom>
            <a:avLst/>
            <a:gdLst/>
            <a:ahLst/>
            <a:cxnLst/>
            <a:rect l="l" t="t" r="r" b="b"/>
            <a:pathLst>
              <a:path w="5687" h="2623" extrusionOk="0">
                <a:moveTo>
                  <a:pt x="1511" y="0"/>
                </a:moveTo>
                <a:cubicBezTo>
                  <a:pt x="1502" y="0"/>
                  <a:pt x="1492" y="1"/>
                  <a:pt x="1482" y="1"/>
                </a:cubicBezTo>
                <a:cubicBezTo>
                  <a:pt x="1335" y="13"/>
                  <a:pt x="1214" y="105"/>
                  <a:pt x="1112" y="203"/>
                </a:cubicBezTo>
                <a:cubicBezTo>
                  <a:pt x="1060" y="254"/>
                  <a:pt x="1010" y="308"/>
                  <a:pt x="955" y="359"/>
                </a:cubicBezTo>
                <a:cubicBezTo>
                  <a:pt x="902" y="406"/>
                  <a:pt x="822" y="387"/>
                  <a:pt x="757" y="397"/>
                </a:cubicBezTo>
                <a:cubicBezTo>
                  <a:pt x="502" y="438"/>
                  <a:pt x="266" y="559"/>
                  <a:pt x="134" y="786"/>
                </a:cubicBezTo>
                <a:cubicBezTo>
                  <a:pt x="0" y="1019"/>
                  <a:pt x="43" y="1301"/>
                  <a:pt x="197" y="1507"/>
                </a:cubicBezTo>
                <a:cubicBezTo>
                  <a:pt x="368" y="1732"/>
                  <a:pt x="574" y="1870"/>
                  <a:pt x="856" y="1899"/>
                </a:cubicBezTo>
                <a:cubicBezTo>
                  <a:pt x="904" y="1904"/>
                  <a:pt x="951" y="1907"/>
                  <a:pt x="999" y="1907"/>
                </a:cubicBezTo>
                <a:cubicBezTo>
                  <a:pt x="1238" y="1907"/>
                  <a:pt x="1479" y="1853"/>
                  <a:pt x="1714" y="1823"/>
                </a:cubicBezTo>
                <a:cubicBezTo>
                  <a:pt x="1716" y="1822"/>
                  <a:pt x="1718" y="1822"/>
                  <a:pt x="1720" y="1822"/>
                </a:cubicBezTo>
                <a:cubicBezTo>
                  <a:pt x="1764" y="1822"/>
                  <a:pt x="1793" y="1882"/>
                  <a:pt x="1818" y="1914"/>
                </a:cubicBezTo>
                <a:cubicBezTo>
                  <a:pt x="1857" y="1962"/>
                  <a:pt x="1922" y="2001"/>
                  <a:pt x="1976" y="2026"/>
                </a:cubicBezTo>
                <a:cubicBezTo>
                  <a:pt x="2114" y="2094"/>
                  <a:pt x="2248" y="2141"/>
                  <a:pt x="2402" y="2141"/>
                </a:cubicBezTo>
                <a:cubicBezTo>
                  <a:pt x="2532" y="2141"/>
                  <a:pt x="2646" y="2109"/>
                  <a:pt x="2770" y="2078"/>
                </a:cubicBezTo>
                <a:cubicBezTo>
                  <a:pt x="2914" y="2040"/>
                  <a:pt x="3034" y="1932"/>
                  <a:pt x="3171" y="1879"/>
                </a:cubicBezTo>
                <a:cubicBezTo>
                  <a:pt x="3203" y="1866"/>
                  <a:pt x="3230" y="1858"/>
                  <a:pt x="3255" y="1858"/>
                </a:cubicBezTo>
                <a:cubicBezTo>
                  <a:pt x="3285" y="1858"/>
                  <a:pt x="3313" y="1869"/>
                  <a:pt x="3344" y="1898"/>
                </a:cubicBezTo>
                <a:cubicBezTo>
                  <a:pt x="3393" y="1942"/>
                  <a:pt x="3437" y="1981"/>
                  <a:pt x="3496" y="2014"/>
                </a:cubicBezTo>
                <a:cubicBezTo>
                  <a:pt x="3606" y="2075"/>
                  <a:pt x="3734" y="2100"/>
                  <a:pt x="3860" y="2100"/>
                </a:cubicBezTo>
                <a:cubicBezTo>
                  <a:pt x="3872" y="2100"/>
                  <a:pt x="3884" y="2099"/>
                  <a:pt x="3896" y="2099"/>
                </a:cubicBezTo>
                <a:cubicBezTo>
                  <a:pt x="3897" y="2099"/>
                  <a:pt x="3898" y="2099"/>
                  <a:pt x="3899" y="2099"/>
                </a:cubicBezTo>
                <a:cubicBezTo>
                  <a:pt x="3960" y="2099"/>
                  <a:pt x="4026" y="2208"/>
                  <a:pt x="4176" y="2223"/>
                </a:cubicBezTo>
                <a:cubicBezTo>
                  <a:pt x="4185" y="2224"/>
                  <a:pt x="4195" y="2224"/>
                  <a:pt x="4204" y="2224"/>
                </a:cubicBezTo>
                <a:cubicBezTo>
                  <a:pt x="4336" y="2224"/>
                  <a:pt x="4406" y="2129"/>
                  <a:pt x="4406" y="2129"/>
                </a:cubicBezTo>
                <a:cubicBezTo>
                  <a:pt x="4406" y="2129"/>
                  <a:pt x="4506" y="2268"/>
                  <a:pt x="4642" y="2344"/>
                </a:cubicBezTo>
                <a:cubicBezTo>
                  <a:pt x="4778" y="2418"/>
                  <a:pt x="5004" y="2449"/>
                  <a:pt x="5004" y="2449"/>
                </a:cubicBezTo>
                <a:cubicBezTo>
                  <a:pt x="5004" y="2449"/>
                  <a:pt x="5032" y="2540"/>
                  <a:pt x="5049" y="2623"/>
                </a:cubicBezTo>
                <a:lnTo>
                  <a:pt x="5672" y="2623"/>
                </a:lnTo>
                <a:cubicBezTo>
                  <a:pt x="5687" y="2510"/>
                  <a:pt x="5686" y="2339"/>
                  <a:pt x="5597" y="2142"/>
                </a:cubicBezTo>
                <a:cubicBezTo>
                  <a:pt x="5564" y="2072"/>
                  <a:pt x="5604" y="1959"/>
                  <a:pt x="5599" y="1881"/>
                </a:cubicBezTo>
                <a:cubicBezTo>
                  <a:pt x="5588" y="1720"/>
                  <a:pt x="5500" y="1614"/>
                  <a:pt x="5382" y="1530"/>
                </a:cubicBezTo>
                <a:cubicBezTo>
                  <a:pt x="5392" y="1505"/>
                  <a:pt x="5403" y="1479"/>
                  <a:pt x="5413" y="1454"/>
                </a:cubicBezTo>
                <a:cubicBezTo>
                  <a:pt x="5433" y="1398"/>
                  <a:pt x="5403" y="1311"/>
                  <a:pt x="5382" y="1259"/>
                </a:cubicBezTo>
                <a:cubicBezTo>
                  <a:pt x="5327" y="1124"/>
                  <a:pt x="5185" y="1055"/>
                  <a:pt x="5058" y="1004"/>
                </a:cubicBezTo>
                <a:cubicBezTo>
                  <a:pt x="5003" y="981"/>
                  <a:pt x="4942" y="965"/>
                  <a:pt x="4883" y="957"/>
                </a:cubicBezTo>
                <a:cubicBezTo>
                  <a:pt x="4873" y="956"/>
                  <a:pt x="4865" y="955"/>
                  <a:pt x="4856" y="955"/>
                </a:cubicBezTo>
                <a:cubicBezTo>
                  <a:pt x="4837" y="955"/>
                  <a:pt x="4819" y="958"/>
                  <a:pt x="4799" y="960"/>
                </a:cubicBezTo>
                <a:cubicBezTo>
                  <a:pt x="4796" y="960"/>
                  <a:pt x="4794" y="962"/>
                  <a:pt x="4792" y="962"/>
                </a:cubicBezTo>
                <a:cubicBezTo>
                  <a:pt x="4785" y="907"/>
                  <a:pt x="4802" y="848"/>
                  <a:pt x="4794" y="793"/>
                </a:cubicBezTo>
                <a:cubicBezTo>
                  <a:pt x="4780" y="713"/>
                  <a:pt x="4733" y="645"/>
                  <a:pt x="4686" y="580"/>
                </a:cubicBezTo>
                <a:cubicBezTo>
                  <a:pt x="4530" y="364"/>
                  <a:pt x="4277" y="249"/>
                  <a:pt x="4017" y="222"/>
                </a:cubicBezTo>
                <a:cubicBezTo>
                  <a:pt x="3990" y="219"/>
                  <a:pt x="3963" y="218"/>
                  <a:pt x="3935" y="218"/>
                </a:cubicBezTo>
                <a:cubicBezTo>
                  <a:pt x="3830" y="218"/>
                  <a:pt x="3721" y="237"/>
                  <a:pt x="3620" y="253"/>
                </a:cubicBezTo>
                <a:cubicBezTo>
                  <a:pt x="3569" y="262"/>
                  <a:pt x="3524" y="272"/>
                  <a:pt x="3476" y="272"/>
                </a:cubicBezTo>
                <a:cubicBezTo>
                  <a:pt x="3449" y="272"/>
                  <a:pt x="3422" y="269"/>
                  <a:pt x="3393" y="261"/>
                </a:cubicBezTo>
                <a:cubicBezTo>
                  <a:pt x="3327" y="244"/>
                  <a:pt x="3266" y="182"/>
                  <a:pt x="3204" y="154"/>
                </a:cubicBezTo>
                <a:cubicBezTo>
                  <a:pt x="3100" y="106"/>
                  <a:pt x="2989" y="87"/>
                  <a:pt x="2876" y="87"/>
                </a:cubicBezTo>
                <a:cubicBezTo>
                  <a:pt x="2673" y="87"/>
                  <a:pt x="2464" y="149"/>
                  <a:pt x="2282" y="216"/>
                </a:cubicBezTo>
                <a:cubicBezTo>
                  <a:pt x="2224" y="238"/>
                  <a:pt x="2174" y="248"/>
                  <a:pt x="2126" y="248"/>
                </a:cubicBezTo>
                <a:cubicBezTo>
                  <a:pt x="2051" y="248"/>
                  <a:pt x="1984" y="222"/>
                  <a:pt x="1906" y="170"/>
                </a:cubicBezTo>
                <a:cubicBezTo>
                  <a:pt x="1786" y="91"/>
                  <a:pt x="1659" y="0"/>
                  <a:pt x="15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9" name="Google Shape;4039;p43"/>
          <p:cNvSpPr/>
          <p:nvPr/>
        </p:nvSpPr>
        <p:spPr>
          <a:xfrm>
            <a:off x="6416178" y="1751000"/>
            <a:ext cx="604314" cy="352802"/>
          </a:xfrm>
          <a:custGeom>
            <a:avLst/>
            <a:gdLst/>
            <a:ahLst/>
            <a:cxnLst/>
            <a:rect l="l" t="t" r="r" b="b"/>
            <a:pathLst>
              <a:path w="5817" h="3396" extrusionOk="0">
                <a:moveTo>
                  <a:pt x="1511" y="0"/>
                </a:moveTo>
                <a:cubicBezTo>
                  <a:pt x="1502" y="0"/>
                  <a:pt x="1492" y="1"/>
                  <a:pt x="1483" y="1"/>
                </a:cubicBezTo>
                <a:cubicBezTo>
                  <a:pt x="1336" y="14"/>
                  <a:pt x="1214" y="106"/>
                  <a:pt x="1113" y="204"/>
                </a:cubicBezTo>
                <a:cubicBezTo>
                  <a:pt x="1061" y="255"/>
                  <a:pt x="1010" y="308"/>
                  <a:pt x="956" y="358"/>
                </a:cubicBezTo>
                <a:cubicBezTo>
                  <a:pt x="903" y="405"/>
                  <a:pt x="823" y="388"/>
                  <a:pt x="758" y="398"/>
                </a:cubicBezTo>
                <a:cubicBezTo>
                  <a:pt x="504" y="439"/>
                  <a:pt x="267" y="559"/>
                  <a:pt x="135" y="787"/>
                </a:cubicBezTo>
                <a:cubicBezTo>
                  <a:pt x="0" y="1018"/>
                  <a:pt x="43" y="1301"/>
                  <a:pt x="199" y="1507"/>
                </a:cubicBezTo>
                <a:cubicBezTo>
                  <a:pt x="369" y="1730"/>
                  <a:pt x="575" y="1871"/>
                  <a:pt x="856" y="1898"/>
                </a:cubicBezTo>
                <a:cubicBezTo>
                  <a:pt x="903" y="1903"/>
                  <a:pt x="951" y="1905"/>
                  <a:pt x="999" y="1905"/>
                </a:cubicBezTo>
                <a:cubicBezTo>
                  <a:pt x="1238" y="1905"/>
                  <a:pt x="1479" y="1851"/>
                  <a:pt x="1713" y="1822"/>
                </a:cubicBezTo>
                <a:cubicBezTo>
                  <a:pt x="1715" y="1821"/>
                  <a:pt x="1718" y="1821"/>
                  <a:pt x="1720" y="1821"/>
                </a:cubicBezTo>
                <a:cubicBezTo>
                  <a:pt x="1763" y="1821"/>
                  <a:pt x="1792" y="1880"/>
                  <a:pt x="1818" y="1913"/>
                </a:cubicBezTo>
                <a:cubicBezTo>
                  <a:pt x="1857" y="1961"/>
                  <a:pt x="1922" y="2000"/>
                  <a:pt x="1976" y="2025"/>
                </a:cubicBezTo>
                <a:cubicBezTo>
                  <a:pt x="2114" y="2093"/>
                  <a:pt x="2249" y="2140"/>
                  <a:pt x="2404" y="2140"/>
                </a:cubicBezTo>
                <a:cubicBezTo>
                  <a:pt x="2533" y="2140"/>
                  <a:pt x="2646" y="2108"/>
                  <a:pt x="2769" y="2076"/>
                </a:cubicBezTo>
                <a:cubicBezTo>
                  <a:pt x="2915" y="2039"/>
                  <a:pt x="3033" y="1932"/>
                  <a:pt x="3171" y="1878"/>
                </a:cubicBezTo>
                <a:cubicBezTo>
                  <a:pt x="3203" y="1865"/>
                  <a:pt x="3229" y="1857"/>
                  <a:pt x="3254" y="1857"/>
                </a:cubicBezTo>
                <a:cubicBezTo>
                  <a:pt x="3284" y="1857"/>
                  <a:pt x="3312" y="1869"/>
                  <a:pt x="3343" y="1897"/>
                </a:cubicBezTo>
                <a:cubicBezTo>
                  <a:pt x="3392" y="1942"/>
                  <a:pt x="3437" y="1980"/>
                  <a:pt x="3496" y="2014"/>
                </a:cubicBezTo>
                <a:cubicBezTo>
                  <a:pt x="3606" y="2074"/>
                  <a:pt x="3734" y="2099"/>
                  <a:pt x="3859" y="2099"/>
                </a:cubicBezTo>
                <a:cubicBezTo>
                  <a:pt x="3871" y="2099"/>
                  <a:pt x="3883" y="2098"/>
                  <a:pt x="3896" y="2098"/>
                </a:cubicBezTo>
                <a:cubicBezTo>
                  <a:pt x="3896" y="2098"/>
                  <a:pt x="3897" y="2098"/>
                  <a:pt x="3897" y="2098"/>
                </a:cubicBezTo>
                <a:cubicBezTo>
                  <a:pt x="3958" y="2098"/>
                  <a:pt x="4025" y="2206"/>
                  <a:pt x="4175" y="2222"/>
                </a:cubicBezTo>
                <a:cubicBezTo>
                  <a:pt x="4185" y="2223"/>
                  <a:pt x="4195" y="2223"/>
                  <a:pt x="4204" y="2223"/>
                </a:cubicBezTo>
                <a:cubicBezTo>
                  <a:pt x="4336" y="2223"/>
                  <a:pt x="4405" y="2127"/>
                  <a:pt x="4405" y="2127"/>
                </a:cubicBezTo>
                <a:cubicBezTo>
                  <a:pt x="4405" y="2127"/>
                  <a:pt x="4507" y="2267"/>
                  <a:pt x="4642" y="2342"/>
                </a:cubicBezTo>
                <a:cubicBezTo>
                  <a:pt x="4701" y="2374"/>
                  <a:pt x="4795" y="2405"/>
                  <a:pt x="4883" y="2428"/>
                </a:cubicBezTo>
                <a:cubicBezTo>
                  <a:pt x="4883" y="2434"/>
                  <a:pt x="4885" y="2440"/>
                  <a:pt x="4886" y="2447"/>
                </a:cubicBezTo>
                <a:cubicBezTo>
                  <a:pt x="4898" y="2495"/>
                  <a:pt x="4928" y="2532"/>
                  <a:pt x="4959" y="2568"/>
                </a:cubicBezTo>
                <a:cubicBezTo>
                  <a:pt x="4995" y="2613"/>
                  <a:pt x="5042" y="2636"/>
                  <a:pt x="5093" y="2646"/>
                </a:cubicBezTo>
                <a:cubicBezTo>
                  <a:pt x="5072" y="2895"/>
                  <a:pt x="5039" y="3336"/>
                  <a:pt x="5050" y="3395"/>
                </a:cubicBezTo>
                <a:lnTo>
                  <a:pt x="5673" y="3395"/>
                </a:lnTo>
                <a:cubicBezTo>
                  <a:pt x="5684" y="3311"/>
                  <a:pt x="5685" y="2784"/>
                  <a:pt x="5651" y="2430"/>
                </a:cubicBezTo>
                <a:cubicBezTo>
                  <a:pt x="5659" y="2424"/>
                  <a:pt x="5668" y="2418"/>
                  <a:pt x="5675" y="2410"/>
                </a:cubicBezTo>
                <a:cubicBezTo>
                  <a:pt x="5804" y="2295"/>
                  <a:pt x="5816" y="2111"/>
                  <a:pt x="5794" y="1953"/>
                </a:cubicBezTo>
                <a:cubicBezTo>
                  <a:pt x="5770" y="1779"/>
                  <a:pt x="5589" y="1515"/>
                  <a:pt x="5397" y="1495"/>
                </a:cubicBezTo>
                <a:cubicBezTo>
                  <a:pt x="5403" y="1482"/>
                  <a:pt x="5409" y="1468"/>
                  <a:pt x="5414" y="1453"/>
                </a:cubicBezTo>
                <a:cubicBezTo>
                  <a:pt x="5435" y="1397"/>
                  <a:pt x="5405" y="1310"/>
                  <a:pt x="5383" y="1258"/>
                </a:cubicBezTo>
                <a:cubicBezTo>
                  <a:pt x="5328" y="1124"/>
                  <a:pt x="5187" y="1054"/>
                  <a:pt x="5060" y="1003"/>
                </a:cubicBezTo>
                <a:cubicBezTo>
                  <a:pt x="5005" y="980"/>
                  <a:pt x="4944" y="965"/>
                  <a:pt x="4885" y="957"/>
                </a:cubicBezTo>
                <a:cubicBezTo>
                  <a:pt x="4876" y="956"/>
                  <a:pt x="4868" y="955"/>
                  <a:pt x="4860" y="955"/>
                </a:cubicBezTo>
                <a:cubicBezTo>
                  <a:pt x="4840" y="955"/>
                  <a:pt x="4821" y="958"/>
                  <a:pt x="4800" y="961"/>
                </a:cubicBezTo>
                <a:cubicBezTo>
                  <a:pt x="4798" y="961"/>
                  <a:pt x="4796" y="962"/>
                  <a:pt x="4794" y="962"/>
                </a:cubicBezTo>
                <a:cubicBezTo>
                  <a:pt x="4788" y="907"/>
                  <a:pt x="4804" y="848"/>
                  <a:pt x="4795" y="793"/>
                </a:cubicBezTo>
                <a:cubicBezTo>
                  <a:pt x="4783" y="712"/>
                  <a:pt x="4735" y="645"/>
                  <a:pt x="4688" y="579"/>
                </a:cubicBezTo>
                <a:cubicBezTo>
                  <a:pt x="4532" y="364"/>
                  <a:pt x="4278" y="250"/>
                  <a:pt x="4019" y="223"/>
                </a:cubicBezTo>
                <a:cubicBezTo>
                  <a:pt x="3992" y="220"/>
                  <a:pt x="3964" y="219"/>
                  <a:pt x="3937" y="219"/>
                </a:cubicBezTo>
                <a:cubicBezTo>
                  <a:pt x="3832" y="219"/>
                  <a:pt x="3724" y="238"/>
                  <a:pt x="3623" y="254"/>
                </a:cubicBezTo>
                <a:cubicBezTo>
                  <a:pt x="3571" y="263"/>
                  <a:pt x="3526" y="271"/>
                  <a:pt x="3478" y="271"/>
                </a:cubicBezTo>
                <a:cubicBezTo>
                  <a:pt x="3451" y="271"/>
                  <a:pt x="3424" y="269"/>
                  <a:pt x="3394" y="261"/>
                </a:cubicBezTo>
                <a:cubicBezTo>
                  <a:pt x="3330" y="245"/>
                  <a:pt x="3269" y="182"/>
                  <a:pt x="3205" y="154"/>
                </a:cubicBezTo>
                <a:cubicBezTo>
                  <a:pt x="3102" y="106"/>
                  <a:pt x="2992" y="87"/>
                  <a:pt x="2879" y="87"/>
                </a:cubicBezTo>
                <a:cubicBezTo>
                  <a:pt x="2676" y="87"/>
                  <a:pt x="2466" y="149"/>
                  <a:pt x="2283" y="216"/>
                </a:cubicBezTo>
                <a:cubicBezTo>
                  <a:pt x="2226" y="238"/>
                  <a:pt x="2175" y="248"/>
                  <a:pt x="2128" y="248"/>
                </a:cubicBezTo>
                <a:cubicBezTo>
                  <a:pt x="2053" y="248"/>
                  <a:pt x="1986" y="222"/>
                  <a:pt x="1908" y="170"/>
                </a:cubicBezTo>
                <a:cubicBezTo>
                  <a:pt x="1787" y="91"/>
                  <a:pt x="1659" y="0"/>
                  <a:pt x="15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0" name="Google Shape;4040;p43"/>
          <p:cNvSpPr/>
          <p:nvPr/>
        </p:nvSpPr>
        <p:spPr>
          <a:xfrm>
            <a:off x="6461472" y="2119279"/>
            <a:ext cx="683476" cy="674957"/>
          </a:xfrm>
          <a:custGeom>
            <a:avLst/>
            <a:gdLst/>
            <a:ahLst/>
            <a:cxnLst/>
            <a:rect l="l" t="t" r="r" b="b"/>
            <a:pathLst>
              <a:path w="6579" h="6497" extrusionOk="0">
                <a:moveTo>
                  <a:pt x="4540" y="1"/>
                </a:moveTo>
                <a:lnTo>
                  <a:pt x="4540" y="214"/>
                </a:lnTo>
                <a:lnTo>
                  <a:pt x="4588" y="214"/>
                </a:lnTo>
                <a:lnTo>
                  <a:pt x="4482" y="2942"/>
                </a:lnTo>
                <a:lnTo>
                  <a:pt x="3719" y="3244"/>
                </a:lnTo>
                <a:lnTo>
                  <a:pt x="3719" y="2664"/>
                </a:lnTo>
                <a:lnTo>
                  <a:pt x="2248" y="3244"/>
                </a:lnTo>
                <a:lnTo>
                  <a:pt x="2248" y="2664"/>
                </a:lnTo>
                <a:lnTo>
                  <a:pt x="992" y="3160"/>
                </a:lnTo>
                <a:lnTo>
                  <a:pt x="883" y="1083"/>
                </a:lnTo>
                <a:lnTo>
                  <a:pt x="931" y="1083"/>
                </a:lnTo>
                <a:lnTo>
                  <a:pt x="931" y="869"/>
                </a:lnTo>
                <a:lnTo>
                  <a:pt x="195" y="869"/>
                </a:lnTo>
                <a:lnTo>
                  <a:pt x="195" y="1083"/>
                </a:lnTo>
                <a:lnTo>
                  <a:pt x="243" y="1083"/>
                </a:lnTo>
                <a:lnTo>
                  <a:pt x="0" y="6497"/>
                </a:lnTo>
                <a:lnTo>
                  <a:pt x="6578" y="6497"/>
                </a:lnTo>
                <a:lnTo>
                  <a:pt x="6578" y="2283"/>
                </a:lnTo>
                <a:lnTo>
                  <a:pt x="5338" y="2773"/>
                </a:lnTo>
                <a:lnTo>
                  <a:pt x="5229" y="214"/>
                </a:lnTo>
                <a:lnTo>
                  <a:pt x="5277" y="214"/>
                </a:lnTo>
                <a:lnTo>
                  <a:pt x="527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4" name="Google Shape;4044;p43"/>
          <p:cNvSpPr/>
          <p:nvPr/>
        </p:nvSpPr>
        <p:spPr>
          <a:xfrm>
            <a:off x="207" y="2754962"/>
            <a:ext cx="9149060" cy="2395957"/>
          </a:xfrm>
          <a:custGeom>
            <a:avLst/>
            <a:gdLst/>
            <a:ahLst/>
            <a:cxnLst/>
            <a:rect l="l" t="t" r="r" b="b"/>
            <a:pathLst>
              <a:path w="88067" h="23063" extrusionOk="0">
                <a:moveTo>
                  <a:pt x="26365" y="0"/>
                </a:moveTo>
                <a:cubicBezTo>
                  <a:pt x="26257" y="0"/>
                  <a:pt x="26195" y="1"/>
                  <a:pt x="26195" y="1"/>
                </a:cubicBezTo>
                <a:lnTo>
                  <a:pt x="1" y="1"/>
                </a:lnTo>
                <a:lnTo>
                  <a:pt x="1" y="23063"/>
                </a:lnTo>
                <a:lnTo>
                  <a:pt x="88067" y="22930"/>
                </a:lnTo>
                <a:lnTo>
                  <a:pt x="88065" y="1"/>
                </a:lnTo>
                <a:lnTo>
                  <a:pt x="61968" y="1"/>
                </a:lnTo>
                <a:cubicBezTo>
                  <a:pt x="61968" y="1"/>
                  <a:pt x="62177" y="3700"/>
                  <a:pt x="61771" y="6246"/>
                </a:cubicBezTo>
                <a:cubicBezTo>
                  <a:pt x="61365" y="8791"/>
                  <a:pt x="58873" y="17338"/>
                  <a:pt x="44018" y="17338"/>
                </a:cubicBezTo>
                <a:cubicBezTo>
                  <a:pt x="29165" y="17338"/>
                  <a:pt x="30451" y="6312"/>
                  <a:pt x="30056" y="4794"/>
                </a:cubicBezTo>
                <a:cubicBezTo>
                  <a:pt x="29661" y="3276"/>
                  <a:pt x="29462" y="950"/>
                  <a:pt x="29264" y="454"/>
                </a:cubicBezTo>
                <a:cubicBezTo>
                  <a:pt x="29096" y="32"/>
                  <a:pt x="26986" y="0"/>
                  <a:pt x="263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5" name="Google Shape;4045;p43"/>
          <p:cNvSpPr/>
          <p:nvPr/>
        </p:nvSpPr>
        <p:spPr>
          <a:xfrm>
            <a:off x="4574540" y="1411392"/>
            <a:ext cx="316649" cy="316649"/>
          </a:xfrm>
          <a:custGeom>
            <a:avLst/>
            <a:gdLst/>
            <a:ahLst/>
            <a:cxnLst/>
            <a:rect l="l" t="t" r="r" b="b"/>
            <a:pathLst>
              <a:path w="3048" h="3048" extrusionOk="0">
                <a:moveTo>
                  <a:pt x="1524" y="1"/>
                </a:moveTo>
                <a:cubicBezTo>
                  <a:pt x="683" y="1"/>
                  <a:pt x="1" y="682"/>
                  <a:pt x="1" y="1524"/>
                </a:cubicBezTo>
                <a:cubicBezTo>
                  <a:pt x="1" y="2365"/>
                  <a:pt x="683" y="3048"/>
                  <a:pt x="1524" y="3048"/>
                </a:cubicBezTo>
                <a:cubicBezTo>
                  <a:pt x="2366" y="3048"/>
                  <a:pt x="3048" y="2365"/>
                  <a:pt x="3048" y="1524"/>
                </a:cubicBezTo>
                <a:cubicBezTo>
                  <a:pt x="3048" y="682"/>
                  <a:pt x="2366" y="1"/>
                  <a:pt x="152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6" name="Google Shape;4046;p43"/>
          <p:cNvSpPr/>
          <p:nvPr/>
        </p:nvSpPr>
        <p:spPr>
          <a:xfrm>
            <a:off x="4721437" y="1153441"/>
            <a:ext cx="22959" cy="169856"/>
          </a:xfrm>
          <a:custGeom>
            <a:avLst/>
            <a:gdLst/>
            <a:ahLst/>
            <a:cxnLst/>
            <a:rect l="l" t="t" r="r" b="b"/>
            <a:pathLst>
              <a:path w="221" h="1635" extrusionOk="0">
                <a:moveTo>
                  <a:pt x="111" y="0"/>
                </a:moveTo>
                <a:cubicBezTo>
                  <a:pt x="110" y="0"/>
                  <a:pt x="110" y="0"/>
                  <a:pt x="110" y="0"/>
                </a:cubicBezTo>
                <a:cubicBezTo>
                  <a:pt x="50" y="0"/>
                  <a:pt x="1" y="366"/>
                  <a:pt x="1" y="817"/>
                </a:cubicBezTo>
                <a:cubicBezTo>
                  <a:pt x="1" y="1268"/>
                  <a:pt x="49" y="1634"/>
                  <a:pt x="110" y="1634"/>
                </a:cubicBezTo>
                <a:cubicBezTo>
                  <a:pt x="171" y="1634"/>
                  <a:pt x="221" y="1269"/>
                  <a:pt x="221" y="817"/>
                </a:cubicBezTo>
                <a:cubicBezTo>
                  <a:pt x="221" y="366"/>
                  <a:pt x="172" y="0"/>
                  <a:pt x="11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7" name="Google Shape;4047;p43"/>
          <p:cNvSpPr/>
          <p:nvPr/>
        </p:nvSpPr>
        <p:spPr>
          <a:xfrm>
            <a:off x="4737716" y="1834627"/>
            <a:ext cx="22959" cy="169856"/>
          </a:xfrm>
          <a:custGeom>
            <a:avLst/>
            <a:gdLst/>
            <a:ahLst/>
            <a:cxnLst/>
            <a:rect l="l" t="t" r="r" b="b"/>
            <a:pathLst>
              <a:path w="221" h="1635" extrusionOk="0">
                <a:moveTo>
                  <a:pt x="110" y="1"/>
                </a:moveTo>
                <a:cubicBezTo>
                  <a:pt x="50" y="1"/>
                  <a:pt x="1" y="366"/>
                  <a:pt x="1" y="818"/>
                </a:cubicBezTo>
                <a:cubicBezTo>
                  <a:pt x="1" y="1270"/>
                  <a:pt x="49" y="1635"/>
                  <a:pt x="110" y="1635"/>
                </a:cubicBezTo>
                <a:cubicBezTo>
                  <a:pt x="171" y="1635"/>
                  <a:pt x="221" y="1270"/>
                  <a:pt x="221" y="818"/>
                </a:cubicBezTo>
                <a:cubicBezTo>
                  <a:pt x="221" y="366"/>
                  <a:pt x="172" y="1"/>
                  <a:pt x="11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8" name="Google Shape;4048;p43"/>
          <p:cNvSpPr/>
          <p:nvPr/>
        </p:nvSpPr>
        <p:spPr>
          <a:xfrm>
            <a:off x="4369259" y="1360279"/>
            <a:ext cx="153338" cy="87369"/>
          </a:xfrm>
          <a:custGeom>
            <a:avLst/>
            <a:gdLst/>
            <a:ahLst/>
            <a:cxnLst/>
            <a:rect l="l" t="t" r="r" b="b"/>
            <a:pathLst>
              <a:path w="1476" h="841" extrusionOk="0">
                <a:moveTo>
                  <a:pt x="61" y="1"/>
                </a:moveTo>
                <a:cubicBezTo>
                  <a:pt x="45" y="1"/>
                  <a:pt x="35" y="4"/>
                  <a:pt x="31" y="12"/>
                </a:cubicBezTo>
                <a:cubicBezTo>
                  <a:pt x="0" y="64"/>
                  <a:pt x="292" y="290"/>
                  <a:pt x="682" y="516"/>
                </a:cubicBezTo>
                <a:cubicBezTo>
                  <a:pt x="1018" y="710"/>
                  <a:pt x="1317" y="840"/>
                  <a:pt x="1414" y="840"/>
                </a:cubicBezTo>
                <a:cubicBezTo>
                  <a:pt x="1430" y="840"/>
                  <a:pt x="1441" y="837"/>
                  <a:pt x="1445" y="829"/>
                </a:cubicBezTo>
                <a:cubicBezTo>
                  <a:pt x="1475" y="777"/>
                  <a:pt x="1185" y="550"/>
                  <a:pt x="793" y="325"/>
                </a:cubicBezTo>
                <a:cubicBezTo>
                  <a:pt x="457" y="131"/>
                  <a:pt x="158" y="1"/>
                  <a:pt x="6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9" name="Google Shape;4049;p43"/>
          <p:cNvSpPr/>
          <p:nvPr/>
        </p:nvSpPr>
        <p:spPr>
          <a:xfrm>
            <a:off x="4943236" y="1691886"/>
            <a:ext cx="153338" cy="87265"/>
          </a:xfrm>
          <a:custGeom>
            <a:avLst/>
            <a:gdLst/>
            <a:ahLst/>
            <a:cxnLst/>
            <a:rect l="l" t="t" r="r" b="b"/>
            <a:pathLst>
              <a:path w="1476" h="840" extrusionOk="0">
                <a:moveTo>
                  <a:pt x="62" y="0"/>
                </a:moveTo>
                <a:cubicBezTo>
                  <a:pt x="46" y="0"/>
                  <a:pt x="35" y="4"/>
                  <a:pt x="31" y="11"/>
                </a:cubicBezTo>
                <a:cubicBezTo>
                  <a:pt x="0" y="63"/>
                  <a:pt x="292" y="289"/>
                  <a:pt x="683" y="514"/>
                </a:cubicBezTo>
                <a:cubicBezTo>
                  <a:pt x="1018" y="709"/>
                  <a:pt x="1317" y="839"/>
                  <a:pt x="1414" y="839"/>
                </a:cubicBezTo>
                <a:cubicBezTo>
                  <a:pt x="1430" y="839"/>
                  <a:pt x="1441" y="836"/>
                  <a:pt x="1445" y="829"/>
                </a:cubicBezTo>
                <a:cubicBezTo>
                  <a:pt x="1476" y="775"/>
                  <a:pt x="1185" y="549"/>
                  <a:pt x="793" y="324"/>
                </a:cubicBezTo>
                <a:cubicBezTo>
                  <a:pt x="459" y="130"/>
                  <a:pt x="160" y="0"/>
                  <a:pt x="6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0" name="Google Shape;4050;p43"/>
          <p:cNvSpPr/>
          <p:nvPr/>
        </p:nvSpPr>
        <p:spPr>
          <a:xfrm>
            <a:off x="4369259" y="1691886"/>
            <a:ext cx="153234" cy="87265"/>
          </a:xfrm>
          <a:custGeom>
            <a:avLst/>
            <a:gdLst/>
            <a:ahLst/>
            <a:cxnLst/>
            <a:rect l="l" t="t" r="r" b="b"/>
            <a:pathLst>
              <a:path w="1475" h="840" extrusionOk="0">
                <a:moveTo>
                  <a:pt x="1413" y="0"/>
                </a:moveTo>
                <a:cubicBezTo>
                  <a:pt x="1316" y="0"/>
                  <a:pt x="1017" y="131"/>
                  <a:pt x="681" y="324"/>
                </a:cubicBezTo>
                <a:cubicBezTo>
                  <a:pt x="292" y="549"/>
                  <a:pt x="0" y="775"/>
                  <a:pt x="30" y="829"/>
                </a:cubicBezTo>
                <a:cubicBezTo>
                  <a:pt x="34" y="836"/>
                  <a:pt x="44" y="839"/>
                  <a:pt x="60" y="839"/>
                </a:cubicBezTo>
                <a:cubicBezTo>
                  <a:pt x="156" y="839"/>
                  <a:pt x="455" y="708"/>
                  <a:pt x="792" y="514"/>
                </a:cubicBezTo>
                <a:cubicBezTo>
                  <a:pt x="1182" y="289"/>
                  <a:pt x="1474" y="63"/>
                  <a:pt x="1444" y="11"/>
                </a:cubicBezTo>
                <a:cubicBezTo>
                  <a:pt x="1439" y="4"/>
                  <a:pt x="1429" y="0"/>
                  <a:pt x="14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1" name="Google Shape;4051;p43"/>
          <p:cNvSpPr/>
          <p:nvPr/>
        </p:nvSpPr>
        <p:spPr>
          <a:xfrm>
            <a:off x="4943236" y="1360279"/>
            <a:ext cx="153442" cy="87369"/>
          </a:xfrm>
          <a:custGeom>
            <a:avLst/>
            <a:gdLst/>
            <a:ahLst/>
            <a:cxnLst/>
            <a:rect l="l" t="t" r="r" b="b"/>
            <a:pathLst>
              <a:path w="1477" h="841" extrusionOk="0">
                <a:moveTo>
                  <a:pt x="1415" y="1"/>
                </a:moveTo>
                <a:cubicBezTo>
                  <a:pt x="1319" y="1"/>
                  <a:pt x="1019" y="131"/>
                  <a:pt x="684" y="325"/>
                </a:cubicBezTo>
                <a:cubicBezTo>
                  <a:pt x="293" y="552"/>
                  <a:pt x="0" y="777"/>
                  <a:pt x="31" y="829"/>
                </a:cubicBezTo>
                <a:cubicBezTo>
                  <a:pt x="35" y="837"/>
                  <a:pt x="46" y="840"/>
                  <a:pt x="62" y="840"/>
                </a:cubicBezTo>
                <a:cubicBezTo>
                  <a:pt x="159" y="840"/>
                  <a:pt x="458" y="709"/>
                  <a:pt x="793" y="516"/>
                </a:cubicBezTo>
                <a:cubicBezTo>
                  <a:pt x="1183" y="291"/>
                  <a:pt x="1477" y="64"/>
                  <a:pt x="1446" y="12"/>
                </a:cubicBezTo>
                <a:cubicBezTo>
                  <a:pt x="1442" y="4"/>
                  <a:pt x="1431" y="1"/>
                  <a:pt x="141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2" name="Google Shape;4052;p43"/>
          <p:cNvSpPr/>
          <p:nvPr/>
        </p:nvSpPr>
        <p:spPr>
          <a:xfrm>
            <a:off x="4557295" y="1273118"/>
            <a:ext cx="78851" cy="121341"/>
          </a:xfrm>
          <a:custGeom>
            <a:avLst/>
            <a:gdLst/>
            <a:ahLst/>
            <a:cxnLst/>
            <a:rect l="l" t="t" r="r" b="b"/>
            <a:pathLst>
              <a:path w="759" h="1168" extrusionOk="0">
                <a:moveTo>
                  <a:pt x="50" y="1"/>
                </a:moveTo>
                <a:cubicBezTo>
                  <a:pt x="48" y="1"/>
                  <a:pt x="45" y="1"/>
                  <a:pt x="43" y="2"/>
                </a:cubicBezTo>
                <a:cubicBezTo>
                  <a:pt x="0" y="27"/>
                  <a:pt x="115" y="308"/>
                  <a:pt x="301" y="630"/>
                </a:cubicBezTo>
                <a:cubicBezTo>
                  <a:pt x="477" y="935"/>
                  <a:pt x="653" y="1168"/>
                  <a:pt x="708" y="1168"/>
                </a:cubicBezTo>
                <a:cubicBezTo>
                  <a:pt x="711" y="1168"/>
                  <a:pt x="713" y="1167"/>
                  <a:pt x="715" y="1166"/>
                </a:cubicBezTo>
                <a:cubicBezTo>
                  <a:pt x="758" y="1141"/>
                  <a:pt x="644" y="860"/>
                  <a:pt x="457" y="539"/>
                </a:cubicBezTo>
                <a:cubicBezTo>
                  <a:pt x="281" y="233"/>
                  <a:pt x="105" y="1"/>
                  <a:pt x="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3" name="Google Shape;4053;p43"/>
          <p:cNvSpPr/>
          <p:nvPr/>
        </p:nvSpPr>
        <p:spPr>
          <a:xfrm>
            <a:off x="4829791" y="1745076"/>
            <a:ext cx="78851" cy="121341"/>
          </a:xfrm>
          <a:custGeom>
            <a:avLst/>
            <a:gdLst/>
            <a:ahLst/>
            <a:cxnLst/>
            <a:rect l="l" t="t" r="r" b="b"/>
            <a:pathLst>
              <a:path w="759" h="1168" extrusionOk="0">
                <a:moveTo>
                  <a:pt x="51" y="1"/>
                </a:moveTo>
                <a:cubicBezTo>
                  <a:pt x="48" y="1"/>
                  <a:pt x="46" y="1"/>
                  <a:pt x="43" y="2"/>
                </a:cubicBezTo>
                <a:cubicBezTo>
                  <a:pt x="0" y="27"/>
                  <a:pt x="115" y="308"/>
                  <a:pt x="300" y="630"/>
                </a:cubicBezTo>
                <a:cubicBezTo>
                  <a:pt x="477" y="935"/>
                  <a:pt x="654" y="1168"/>
                  <a:pt x="707" y="1168"/>
                </a:cubicBezTo>
                <a:cubicBezTo>
                  <a:pt x="710" y="1168"/>
                  <a:pt x="713" y="1167"/>
                  <a:pt x="715" y="1166"/>
                </a:cubicBezTo>
                <a:cubicBezTo>
                  <a:pt x="759" y="1141"/>
                  <a:pt x="643" y="860"/>
                  <a:pt x="458" y="539"/>
                </a:cubicBezTo>
                <a:cubicBezTo>
                  <a:pt x="282" y="232"/>
                  <a:pt x="106" y="1"/>
                  <a:pt x="5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4" name="Google Shape;4054;p43"/>
          <p:cNvSpPr/>
          <p:nvPr/>
        </p:nvSpPr>
        <p:spPr>
          <a:xfrm>
            <a:off x="4390556" y="1560261"/>
            <a:ext cx="139729" cy="19011"/>
          </a:xfrm>
          <a:custGeom>
            <a:avLst/>
            <a:gdLst/>
            <a:ahLst/>
            <a:cxnLst/>
            <a:rect l="l" t="t" r="r" b="b"/>
            <a:pathLst>
              <a:path w="1345" h="183" extrusionOk="0">
                <a:moveTo>
                  <a:pt x="673" y="0"/>
                </a:moveTo>
                <a:cubicBezTo>
                  <a:pt x="303" y="0"/>
                  <a:pt x="1" y="41"/>
                  <a:pt x="1" y="91"/>
                </a:cubicBezTo>
                <a:cubicBezTo>
                  <a:pt x="1" y="141"/>
                  <a:pt x="301" y="182"/>
                  <a:pt x="673" y="182"/>
                </a:cubicBezTo>
                <a:cubicBezTo>
                  <a:pt x="1043" y="182"/>
                  <a:pt x="1344" y="141"/>
                  <a:pt x="1344" y="91"/>
                </a:cubicBezTo>
                <a:cubicBezTo>
                  <a:pt x="1344" y="41"/>
                  <a:pt x="1043" y="0"/>
                  <a:pt x="6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5" name="Google Shape;4055;p43"/>
          <p:cNvSpPr/>
          <p:nvPr/>
        </p:nvSpPr>
        <p:spPr>
          <a:xfrm>
            <a:off x="4935549" y="1560261"/>
            <a:ext cx="139625" cy="19011"/>
          </a:xfrm>
          <a:custGeom>
            <a:avLst/>
            <a:gdLst/>
            <a:ahLst/>
            <a:cxnLst/>
            <a:rect l="l" t="t" r="r" b="b"/>
            <a:pathLst>
              <a:path w="1344" h="183" extrusionOk="0">
                <a:moveTo>
                  <a:pt x="673" y="0"/>
                </a:moveTo>
                <a:cubicBezTo>
                  <a:pt x="302" y="0"/>
                  <a:pt x="1" y="41"/>
                  <a:pt x="2" y="91"/>
                </a:cubicBezTo>
                <a:cubicBezTo>
                  <a:pt x="2" y="141"/>
                  <a:pt x="302" y="182"/>
                  <a:pt x="673" y="182"/>
                </a:cubicBezTo>
                <a:cubicBezTo>
                  <a:pt x="1044" y="182"/>
                  <a:pt x="1344" y="141"/>
                  <a:pt x="1344" y="91"/>
                </a:cubicBezTo>
                <a:cubicBezTo>
                  <a:pt x="1344" y="41"/>
                  <a:pt x="1044" y="0"/>
                  <a:pt x="6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6" name="Google Shape;4056;p43"/>
          <p:cNvSpPr/>
          <p:nvPr/>
        </p:nvSpPr>
        <p:spPr>
          <a:xfrm>
            <a:off x="4557295" y="1745076"/>
            <a:ext cx="78851" cy="121341"/>
          </a:xfrm>
          <a:custGeom>
            <a:avLst/>
            <a:gdLst/>
            <a:ahLst/>
            <a:cxnLst/>
            <a:rect l="l" t="t" r="r" b="b"/>
            <a:pathLst>
              <a:path w="759" h="1168" extrusionOk="0">
                <a:moveTo>
                  <a:pt x="707" y="1"/>
                </a:moveTo>
                <a:cubicBezTo>
                  <a:pt x="653" y="1"/>
                  <a:pt x="477" y="233"/>
                  <a:pt x="300" y="539"/>
                </a:cubicBezTo>
                <a:cubicBezTo>
                  <a:pt x="115" y="860"/>
                  <a:pt x="0" y="1140"/>
                  <a:pt x="43" y="1166"/>
                </a:cubicBezTo>
                <a:cubicBezTo>
                  <a:pt x="45" y="1167"/>
                  <a:pt x="48" y="1168"/>
                  <a:pt x="50" y="1168"/>
                </a:cubicBezTo>
                <a:cubicBezTo>
                  <a:pt x="105" y="1168"/>
                  <a:pt x="281" y="935"/>
                  <a:pt x="457" y="630"/>
                </a:cubicBezTo>
                <a:cubicBezTo>
                  <a:pt x="643" y="308"/>
                  <a:pt x="758" y="28"/>
                  <a:pt x="714" y="2"/>
                </a:cubicBezTo>
                <a:cubicBezTo>
                  <a:pt x="712" y="1"/>
                  <a:pt x="710" y="1"/>
                  <a:pt x="70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7" name="Google Shape;4057;p43"/>
          <p:cNvSpPr/>
          <p:nvPr/>
        </p:nvSpPr>
        <p:spPr>
          <a:xfrm>
            <a:off x="4829791" y="1273118"/>
            <a:ext cx="78851" cy="121341"/>
          </a:xfrm>
          <a:custGeom>
            <a:avLst/>
            <a:gdLst/>
            <a:ahLst/>
            <a:cxnLst/>
            <a:rect l="l" t="t" r="r" b="b"/>
            <a:pathLst>
              <a:path w="759" h="1168" extrusionOk="0">
                <a:moveTo>
                  <a:pt x="707" y="1"/>
                </a:moveTo>
                <a:cubicBezTo>
                  <a:pt x="654" y="1"/>
                  <a:pt x="477" y="233"/>
                  <a:pt x="300" y="539"/>
                </a:cubicBezTo>
                <a:cubicBezTo>
                  <a:pt x="115" y="860"/>
                  <a:pt x="0" y="1141"/>
                  <a:pt x="43" y="1166"/>
                </a:cubicBezTo>
                <a:cubicBezTo>
                  <a:pt x="46" y="1167"/>
                  <a:pt x="48" y="1168"/>
                  <a:pt x="51" y="1168"/>
                </a:cubicBezTo>
                <a:cubicBezTo>
                  <a:pt x="105" y="1168"/>
                  <a:pt x="282" y="935"/>
                  <a:pt x="458" y="630"/>
                </a:cubicBezTo>
                <a:cubicBezTo>
                  <a:pt x="643" y="308"/>
                  <a:pt x="759" y="28"/>
                  <a:pt x="715" y="2"/>
                </a:cubicBezTo>
                <a:cubicBezTo>
                  <a:pt x="713" y="1"/>
                  <a:pt x="710" y="1"/>
                  <a:pt x="70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8" name="Google Shape;4058;p43"/>
          <p:cNvSpPr/>
          <p:nvPr/>
        </p:nvSpPr>
        <p:spPr>
          <a:xfrm>
            <a:off x="3883511" y="5136983"/>
            <a:ext cx="1758296" cy="104"/>
          </a:xfrm>
          <a:custGeom>
            <a:avLst/>
            <a:gdLst/>
            <a:ahLst/>
            <a:cxnLst/>
            <a:rect l="l" t="t" r="r" b="b"/>
            <a:pathLst>
              <a:path w="16925" h="1" fill="none" extrusionOk="0">
                <a:moveTo>
                  <a:pt x="0" y="1"/>
                </a:moveTo>
                <a:lnTo>
                  <a:pt x="16925" y="1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9" name="Google Shape;4059;p43"/>
          <p:cNvSpPr/>
          <p:nvPr/>
        </p:nvSpPr>
        <p:spPr>
          <a:xfrm>
            <a:off x="3883511" y="5007436"/>
            <a:ext cx="1758296" cy="104"/>
          </a:xfrm>
          <a:custGeom>
            <a:avLst/>
            <a:gdLst/>
            <a:ahLst/>
            <a:cxnLst/>
            <a:rect l="l" t="t" r="r" b="b"/>
            <a:pathLst>
              <a:path w="16925" h="1" fill="none" extrusionOk="0">
                <a:moveTo>
                  <a:pt x="0" y="1"/>
                </a:moveTo>
                <a:lnTo>
                  <a:pt x="16925" y="1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0" name="Google Shape;4060;p43"/>
          <p:cNvSpPr/>
          <p:nvPr/>
        </p:nvSpPr>
        <p:spPr>
          <a:xfrm>
            <a:off x="3883511" y="4877889"/>
            <a:ext cx="1758296" cy="104"/>
          </a:xfrm>
          <a:custGeom>
            <a:avLst/>
            <a:gdLst/>
            <a:ahLst/>
            <a:cxnLst/>
            <a:rect l="l" t="t" r="r" b="b"/>
            <a:pathLst>
              <a:path w="16925" h="1" fill="none" extrusionOk="0">
                <a:moveTo>
                  <a:pt x="0" y="0"/>
                </a:moveTo>
                <a:lnTo>
                  <a:pt x="16925" y="0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1" name="Google Shape;4061;p43"/>
          <p:cNvSpPr/>
          <p:nvPr/>
        </p:nvSpPr>
        <p:spPr>
          <a:xfrm>
            <a:off x="3883511" y="4748446"/>
            <a:ext cx="1758296" cy="104"/>
          </a:xfrm>
          <a:custGeom>
            <a:avLst/>
            <a:gdLst/>
            <a:ahLst/>
            <a:cxnLst/>
            <a:rect l="l" t="t" r="r" b="b"/>
            <a:pathLst>
              <a:path w="16925" h="1" fill="none" extrusionOk="0">
                <a:moveTo>
                  <a:pt x="0" y="0"/>
                </a:moveTo>
                <a:lnTo>
                  <a:pt x="16925" y="0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2" name="Google Shape;4062;p43"/>
          <p:cNvSpPr/>
          <p:nvPr/>
        </p:nvSpPr>
        <p:spPr>
          <a:xfrm>
            <a:off x="4294801" y="3979476"/>
            <a:ext cx="303144" cy="116977"/>
          </a:xfrm>
          <a:custGeom>
            <a:avLst/>
            <a:gdLst/>
            <a:ahLst/>
            <a:cxnLst/>
            <a:rect l="l" t="t" r="r" b="b"/>
            <a:pathLst>
              <a:path w="2918" h="1126" extrusionOk="0">
                <a:moveTo>
                  <a:pt x="1173" y="0"/>
                </a:moveTo>
                <a:cubicBezTo>
                  <a:pt x="525" y="0"/>
                  <a:pt x="1" y="563"/>
                  <a:pt x="1" y="563"/>
                </a:cubicBezTo>
                <a:cubicBezTo>
                  <a:pt x="1" y="563"/>
                  <a:pt x="526" y="1126"/>
                  <a:pt x="1173" y="1126"/>
                </a:cubicBezTo>
                <a:cubicBezTo>
                  <a:pt x="1640" y="1126"/>
                  <a:pt x="2043" y="834"/>
                  <a:pt x="2231" y="671"/>
                </a:cubicBezTo>
                <a:lnTo>
                  <a:pt x="2918" y="997"/>
                </a:lnTo>
                <a:lnTo>
                  <a:pt x="2918" y="128"/>
                </a:lnTo>
                <a:lnTo>
                  <a:pt x="2231" y="455"/>
                </a:lnTo>
                <a:cubicBezTo>
                  <a:pt x="2042" y="292"/>
                  <a:pt x="1640" y="0"/>
                  <a:pt x="11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3" name="Google Shape;4063;p43"/>
          <p:cNvSpPr/>
          <p:nvPr/>
        </p:nvSpPr>
        <p:spPr>
          <a:xfrm>
            <a:off x="5515475" y="3595303"/>
            <a:ext cx="303248" cy="117081"/>
          </a:xfrm>
          <a:custGeom>
            <a:avLst/>
            <a:gdLst/>
            <a:ahLst/>
            <a:cxnLst/>
            <a:rect l="l" t="t" r="r" b="b"/>
            <a:pathLst>
              <a:path w="2919" h="1127" extrusionOk="0">
                <a:moveTo>
                  <a:pt x="1174" y="1"/>
                </a:moveTo>
                <a:cubicBezTo>
                  <a:pt x="525" y="1"/>
                  <a:pt x="0" y="563"/>
                  <a:pt x="0" y="563"/>
                </a:cubicBezTo>
                <a:cubicBezTo>
                  <a:pt x="0" y="563"/>
                  <a:pt x="526" y="1126"/>
                  <a:pt x="1174" y="1126"/>
                </a:cubicBezTo>
                <a:cubicBezTo>
                  <a:pt x="1640" y="1126"/>
                  <a:pt x="2043" y="835"/>
                  <a:pt x="2231" y="671"/>
                </a:cubicBezTo>
                <a:lnTo>
                  <a:pt x="2918" y="997"/>
                </a:lnTo>
                <a:lnTo>
                  <a:pt x="2918" y="129"/>
                </a:lnTo>
                <a:lnTo>
                  <a:pt x="2231" y="455"/>
                </a:lnTo>
                <a:cubicBezTo>
                  <a:pt x="2043" y="294"/>
                  <a:pt x="1640" y="1"/>
                  <a:pt x="117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6" name="Google Shape;4066;p43"/>
          <p:cNvSpPr/>
          <p:nvPr/>
        </p:nvSpPr>
        <p:spPr>
          <a:xfrm>
            <a:off x="3904393" y="3989553"/>
            <a:ext cx="144611" cy="55788"/>
          </a:xfrm>
          <a:custGeom>
            <a:avLst/>
            <a:gdLst/>
            <a:ahLst/>
            <a:cxnLst/>
            <a:rect l="l" t="t" r="r" b="b"/>
            <a:pathLst>
              <a:path w="1392" h="537" extrusionOk="0">
                <a:moveTo>
                  <a:pt x="559" y="1"/>
                </a:moveTo>
                <a:cubicBezTo>
                  <a:pt x="251" y="1"/>
                  <a:pt x="1" y="270"/>
                  <a:pt x="1" y="270"/>
                </a:cubicBezTo>
                <a:cubicBezTo>
                  <a:pt x="1" y="270"/>
                  <a:pt x="251" y="537"/>
                  <a:pt x="559" y="537"/>
                </a:cubicBezTo>
                <a:cubicBezTo>
                  <a:pt x="782" y="537"/>
                  <a:pt x="974" y="398"/>
                  <a:pt x="1064" y="321"/>
                </a:cubicBezTo>
                <a:lnTo>
                  <a:pt x="1391" y="475"/>
                </a:lnTo>
                <a:lnTo>
                  <a:pt x="1391" y="62"/>
                </a:lnTo>
                <a:lnTo>
                  <a:pt x="1064" y="219"/>
                </a:lnTo>
                <a:cubicBezTo>
                  <a:pt x="974" y="140"/>
                  <a:pt x="782" y="1"/>
                  <a:pt x="55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7" name="Google Shape;4067;p43"/>
          <p:cNvSpPr/>
          <p:nvPr/>
        </p:nvSpPr>
        <p:spPr>
          <a:xfrm>
            <a:off x="4147073" y="4145383"/>
            <a:ext cx="144404" cy="55788"/>
          </a:xfrm>
          <a:custGeom>
            <a:avLst/>
            <a:gdLst/>
            <a:ahLst/>
            <a:cxnLst/>
            <a:rect l="l" t="t" r="r" b="b"/>
            <a:pathLst>
              <a:path w="1390" h="537" extrusionOk="0">
                <a:moveTo>
                  <a:pt x="559" y="1"/>
                </a:moveTo>
                <a:cubicBezTo>
                  <a:pt x="251" y="1"/>
                  <a:pt x="1" y="270"/>
                  <a:pt x="1" y="270"/>
                </a:cubicBezTo>
                <a:cubicBezTo>
                  <a:pt x="1" y="270"/>
                  <a:pt x="251" y="537"/>
                  <a:pt x="559" y="537"/>
                </a:cubicBezTo>
                <a:cubicBezTo>
                  <a:pt x="781" y="537"/>
                  <a:pt x="974" y="398"/>
                  <a:pt x="1063" y="321"/>
                </a:cubicBezTo>
                <a:lnTo>
                  <a:pt x="1390" y="475"/>
                </a:lnTo>
                <a:lnTo>
                  <a:pt x="1390" y="62"/>
                </a:lnTo>
                <a:lnTo>
                  <a:pt x="1063" y="219"/>
                </a:lnTo>
                <a:cubicBezTo>
                  <a:pt x="974" y="141"/>
                  <a:pt x="781" y="1"/>
                  <a:pt x="55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8" name="Google Shape;4068;p43"/>
          <p:cNvSpPr/>
          <p:nvPr/>
        </p:nvSpPr>
        <p:spPr>
          <a:xfrm>
            <a:off x="5251186" y="3662310"/>
            <a:ext cx="144508" cy="55788"/>
          </a:xfrm>
          <a:custGeom>
            <a:avLst/>
            <a:gdLst/>
            <a:ahLst/>
            <a:cxnLst/>
            <a:rect l="l" t="t" r="r" b="b"/>
            <a:pathLst>
              <a:path w="1391" h="537" extrusionOk="0">
                <a:moveTo>
                  <a:pt x="559" y="0"/>
                </a:moveTo>
                <a:cubicBezTo>
                  <a:pt x="251" y="0"/>
                  <a:pt x="0" y="269"/>
                  <a:pt x="0" y="269"/>
                </a:cubicBezTo>
                <a:cubicBezTo>
                  <a:pt x="0" y="269"/>
                  <a:pt x="251" y="536"/>
                  <a:pt x="559" y="536"/>
                </a:cubicBezTo>
                <a:cubicBezTo>
                  <a:pt x="782" y="536"/>
                  <a:pt x="973" y="397"/>
                  <a:pt x="1063" y="320"/>
                </a:cubicBezTo>
                <a:lnTo>
                  <a:pt x="1391" y="475"/>
                </a:lnTo>
                <a:lnTo>
                  <a:pt x="1391" y="62"/>
                </a:lnTo>
                <a:lnTo>
                  <a:pt x="1063" y="218"/>
                </a:lnTo>
                <a:cubicBezTo>
                  <a:pt x="973" y="140"/>
                  <a:pt x="782" y="0"/>
                  <a:pt x="5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9" name="Google Shape;4069;p43"/>
          <p:cNvSpPr/>
          <p:nvPr/>
        </p:nvSpPr>
        <p:spPr>
          <a:xfrm>
            <a:off x="5402031" y="3822192"/>
            <a:ext cx="116977" cy="45191"/>
          </a:xfrm>
          <a:custGeom>
            <a:avLst/>
            <a:gdLst/>
            <a:ahLst/>
            <a:cxnLst/>
            <a:rect l="l" t="t" r="r" b="b"/>
            <a:pathLst>
              <a:path w="1126" h="435" extrusionOk="0">
                <a:moveTo>
                  <a:pt x="453" y="0"/>
                </a:moveTo>
                <a:cubicBezTo>
                  <a:pt x="202" y="0"/>
                  <a:pt x="0" y="218"/>
                  <a:pt x="0" y="218"/>
                </a:cubicBezTo>
                <a:cubicBezTo>
                  <a:pt x="0" y="218"/>
                  <a:pt x="202" y="435"/>
                  <a:pt x="453" y="435"/>
                </a:cubicBezTo>
                <a:cubicBezTo>
                  <a:pt x="634" y="435"/>
                  <a:pt x="788" y="322"/>
                  <a:pt x="861" y="260"/>
                </a:cubicBezTo>
                <a:lnTo>
                  <a:pt x="1126" y="385"/>
                </a:lnTo>
                <a:lnTo>
                  <a:pt x="1126" y="49"/>
                </a:lnTo>
                <a:lnTo>
                  <a:pt x="861" y="174"/>
                </a:lnTo>
                <a:cubicBezTo>
                  <a:pt x="789" y="113"/>
                  <a:pt x="634" y="0"/>
                  <a:pt x="4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0" name="Google Shape;4070;p43"/>
          <p:cNvSpPr/>
          <p:nvPr/>
        </p:nvSpPr>
        <p:spPr>
          <a:xfrm>
            <a:off x="4025317" y="4288332"/>
            <a:ext cx="117081" cy="45295"/>
          </a:xfrm>
          <a:custGeom>
            <a:avLst/>
            <a:gdLst/>
            <a:ahLst/>
            <a:cxnLst/>
            <a:rect l="l" t="t" r="r" b="b"/>
            <a:pathLst>
              <a:path w="1127" h="436" extrusionOk="0">
                <a:moveTo>
                  <a:pt x="453" y="1"/>
                </a:moveTo>
                <a:cubicBezTo>
                  <a:pt x="203" y="1"/>
                  <a:pt x="1" y="219"/>
                  <a:pt x="1" y="219"/>
                </a:cubicBezTo>
                <a:cubicBezTo>
                  <a:pt x="1" y="219"/>
                  <a:pt x="203" y="436"/>
                  <a:pt x="453" y="436"/>
                </a:cubicBezTo>
                <a:cubicBezTo>
                  <a:pt x="633" y="436"/>
                  <a:pt x="789" y="323"/>
                  <a:pt x="861" y="261"/>
                </a:cubicBezTo>
                <a:lnTo>
                  <a:pt x="1126" y="387"/>
                </a:lnTo>
                <a:lnTo>
                  <a:pt x="1126" y="51"/>
                </a:lnTo>
                <a:lnTo>
                  <a:pt x="861" y="177"/>
                </a:lnTo>
                <a:cubicBezTo>
                  <a:pt x="789" y="113"/>
                  <a:pt x="632" y="1"/>
                  <a:pt x="4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1" name="Google Shape;4071;p43"/>
          <p:cNvSpPr/>
          <p:nvPr/>
        </p:nvSpPr>
        <p:spPr>
          <a:xfrm>
            <a:off x="4819535" y="4132397"/>
            <a:ext cx="116977" cy="45295"/>
          </a:xfrm>
          <a:custGeom>
            <a:avLst/>
            <a:gdLst/>
            <a:ahLst/>
            <a:cxnLst/>
            <a:rect l="l" t="t" r="r" b="b"/>
            <a:pathLst>
              <a:path w="1126" h="436" extrusionOk="0">
                <a:moveTo>
                  <a:pt x="452" y="1"/>
                </a:moveTo>
                <a:cubicBezTo>
                  <a:pt x="202" y="1"/>
                  <a:pt x="0" y="218"/>
                  <a:pt x="0" y="218"/>
                </a:cubicBezTo>
                <a:cubicBezTo>
                  <a:pt x="0" y="218"/>
                  <a:pt x="202" y="436"/>
                  <a:pt x="452" y="436"/>
                </a:cubicBezTo>
                <a:cubicBezTo>
                  <a:pt x="634" y="436"/>
                  <a:pt x="788" y="323"/>
                  <a:pt x="861" y="261"/>
                </a:cubicBezTo>
                <a:lnTo>
                  <a:pt x="1126" y="386"/>
                </a:lnTo>
                <a:lnTo>
                  <a:pt x="1126" y="51"/>
                </a:lnTo>
                <a:lnTo>
                  <a:pt x="861" y="176"/>
                </a:lnTo>
                <a:cubicBezTo>
                  <a:pt x="788" y="113"/>
                  <a:pt x="634" y="1"/>
                  <a:pt x="4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2" name="Google Shape;4072;p43"/>
          <p:cNvSpPr/>
          <p:nvPr/>
        </p:nvSpPr>
        <p:spPr>
          <a:xfrm>
            <a:off x="3446562" y="2416915"/>
            <a:ext cx="264601" cy="206217"/>
          </a:xfrm>
          <a:custGeom>
            <a:avLst/>
            <a:gdLst/>
            <a:ahLst/>
            <a:cxnLst/>
            <a:rect l="l" t="t" r="r" b="b"/>
            <a:pathLst>
              <a:path w="2547" h="1985" fill="none" extrusionOk="0">
                <a:moveTo>
                  <a:pt x="1" y="1985"/>
                </a:moveTo>
                <a:cubicBezTo>
                  <a:pt x="140" y="1351"/>
                  <a:pt x="659" y="1"/>
                  <a:pt x="2546" y="22"/>
                </a:cubicBez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3" name="Google Shape;4073;p43"/>
          <p:cNvSpPr/>
          <p:nvPr/>
        </p:nvSpPr>
        <p:spPr>
          <a:xfrm>
            <a:off x="3429940" y="2606197"/>
            <a:ext cx="38334" cy="50074"/>
          </a:xfrm>
          <a:custGeom>
            <a:avLst/>
            <a:gdLst/>
            <a:ahLst/>
            <a:cxnLst/>
            <a:rect l="l" t="t" r="r" b="b"/>
            <a:pathLst>
              <a:path w="369" h="482" extrusionOk="0">
                <a:moveTo>
                  <a:pt x="0" y="1"/>
                </a:moveTo>
                <a:lnTo>
                  <a:pt x="111" y="482"/>
                </a:lnTo>
                <a:lnTo>
                  <a:pt x="368" y="61"/>
                </a:lnTo>
                <a:lnTo>
                  <a:pt x="167" y="138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6" name="Google Shape;4076;p43"/>
          <p:cNvSpPr/>
          <p:nvPr/>
        </p:nvSpPr>
        <p:spPr>
          <a:xfrm>
            <a:off x="3428070" y="1723782"/>
            <a:ext cx="367762" cy="174531"/>
          </a:xfrm>
          <a:custGeom>
            <a:avLst/>
            <a:gdLst/>
            <a:ahLst/>
            <a:cxnLst/>
            <a:rect l="l" t="t" r="r" b="b"/>
            <a:pathLst>
              <a:path w="3540" h="1680" extrusionOk="0">
                <a:moveTo>
                  <a:pt x="2197" y="0"/>
                </a:moveTo>
                <a:cubicBezTo>
                  <a:pt x="1814" y="0"/>
                  <a:pt x="1494" y="267"/>
                  <a:pt x="1410" y="627"/>
                </a:cubicBezTo>
                <a:lnTo>
                  <a:pt x="1403" y="627"/>
                </a:lnTo>
                <a:cubicBezTo>
                  <a:pt x="1106" y="627"/>
                  <a:pt x="860" y="852"/>
                  <a:pt x="828" y="1141"/>
                </a:cubicBezTo>
                <a:cubicBezTo>
                  <a:pt x="753" y="1105"/>
                  <a:pt x="670" y="1085"/>
                  <a:pt x="580" y="1085"/>
                </a:cubicBezTo>
                <a:cubicBezTo>
                  <a:pt x="261" y="1085"/>
                  <a:pt x="1" y="1345"/>
                  <a:pt x="1" y="1664"/>
                </a:cubicBezTo>
                <a:cubicBezTo>
                  <a:pt x="1" y="1669"/>
                  <a:pt x="1" y="1674"/>
                  <a:pt x="2" y="1679"/>
                </a:cubicBezTo>
                <a:lnTo>
                  <a:pt x="3537" y="1679"/>
                </a:lnTo>
                <a:cubicBezTo>
                  <a:pt x="3538" y="1664"/>
                  <a:pt x="3540" y="1649"/>
                  <a:pt x="3540" y="1633"/>
                </a:cubicBezTo>
                <a:cubicBezTo>
                  <a:pt x="3540" y="1316"/>
                  <a:pt x="3284" y="1058"/>
                  <a:pt x="2968" y="1054"/>
                </a:cubicBezTo>
                <a:cubicBezTo>
                  <a:pt x="2992" y="977"/>
                  <a:pt x="3006" y="894"/>
                  <a:pt x="3006" y="809"/>
                </a:cubicBezTo>
                <a:cubicBezTo>
                  <a:pt x="3006" y="363"/>
                  <a:pt x="2645" y="0"/>
                  <a:pt x="2197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7" name="Google Shape;4077;p43"/>
          <p:cNvSpPr/>
          <p:nvPr/>
        </p:nvSpPr>
        <p:spPr>
          <a:xfrm>
            <a:off x="5290040" y="1954099"/>
            <a:ext cx="380124" cy="180453"/>
          </a:xfrm>
          <a:custGeom>
            <a:avLst/>
            <a:gdLst/>
            <a:ahLst/>
            <a:cxnLst/>
            <a:rect l="l" t="t" r="r" b="b"/>
            <a:pathLst>
              <a:path w="3659" h="1737" extrusionOk="0">
                <a:moveTo>
                  <a:pt x="1388" y="1"/>
                </a:moveTo>
                <a:cubicBezTo>
                  <a:pt x="927" y="1"/>
                  <a:pt x="552" y="376"/>
                  <a:pt x="552" y="838"/>
                </a:cubicBezTo>
                <a:cubicBezTo>
                  <a:pt x="552" y="926"/>
                  <a:pt x="567" y="1010"/>
                  <a:pt x="592" y="1090"/>
                </a:cubicBezTo>
                <a:cubicBezTo>
                  <a:pt x="265" y="1094"/>
                  <a:pt x="1" y="1360"/>
                  <a:pt x="1" y="1689"/>
                </a:cubicBezTo>
                <a:cubicBezTo>
                  <a:pt x="1" y="1706"/>
                  <a:pt x="2" y="1722"/>
                  <a:pt x="4" y="1737"/>
                </a:cubicBezTo>
                <a:lnTo>
                  <a:pt x="4" y="1735"/>
                </a:lnTo>
                <a:lnTo>
                  <a:pt x="3658" y="1735"/>
                </a:lnTo>
                <a:cubicBezTo>
                  <a:pt x="3659" y="1730"/>
                  <a:pt x="3659" y="1725"/>
                  <a:pt x="3659" y="1720"/>
                </a:cubicBezTo>
                <a:cubicBezTo>
                  <a:pt x="3659" y="1389"/>
                  <a:pt x="3391" y="1120"/>
                  <a:pt x="3059" y="1120"/>
                </a:cubicBezTo>
                <a:cubicBezTo>
                  <a:pt x="2968" y="1120"/>
                  <a:pt x="2881" y="1141"/>
                  <a:pt x="2803" y="1179"/>
                </a:cubicBezTo>
                <a:cubicBezTo>
                  <a:pt x="2770" y="881"/>
                  <a:pt x="2517" y="648"/>
                  <a:pt x="2209" y="648"/>
                </a:cubicBezTo>
                <a:lnTo>
                  <a:pt x="2202" y="648"/>
                </a:lnTo>
                <a:cubicBezTo>
                  <a:pt x="2117" y="277"/>
                  <a:pt x="1785" y="1"/>
                  <a:pt x="1388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8" name="Google Shape;4078;p43"/>
          <p:cNvSpPr/>
          <p:nvPr/>
        </p:nvSpPr>
        <p:spPr>
          <a:xfrm>
            <a:off x="5275467" y="1255665"/>
            <a:ext cx="497829" cy="196763"/>
          </a:xfrm>
          <a:custGeom>
            <a:avLst/>
            <a:gdLst/>
            <a:ahLst/>
            <a:cxnLst/>
            <a:rect l="l" t="t" r="r" b="b"/>
            <a:pathLst>
              <a:path w="4792" h="1894" extrusionOk="0">
                <a:moveTo>
                  <a:pt x="2762" y="1"/>
                </a:moveTo>
                <a:cubicBezTo>
                  <a:pt x="2441" y="1"/>
                  <a:pt x="2165" y="189"/>
                  <a:pt x="2035" y="460"/>
                </a:cubicBezTo>
                <a:cubicBezTo>
                  <a:pt x="1940" y="420"/>
                  <a:pt x="1835" y="399"/>
                  <a:pt x="1726" y="399"/>
                </a:cubicBezTo>
                <a:cubicBezTo>
                  <a:pt x="1355" y="399"/>
                  <a:pt x="1043" y="649"/>
                  <a:pt x="947" y="990"/>
                </a:cubicBezTo>
                <a:cubicBezTo>
                  <a:pt x="903" y="983"/>
                  <a:pt x="856" y="978"/>
                  <a:pt x="809" y="978"/>
                </a:cubicBezTo>
                <a:cubicBezTo>
                  <a:pt x="363" y="978"/>
                  <a:pt x="1" y="1340"/>
                  <a:pt x="1" y="1786"/>
                </a:cubicBezTo>
                <a:cubicBezTo>
                  <a:pt x="1" y="1823"/>
                  <a:pt x="5" y="1858"/>
                  <a:pt x="9" y="1894"/>
                </a:cubicBezTo>
                <a:lnTo>
                  <a:pt x="4762" y="1894"/>
                </a:lnTo>
                <a:lnTo>
                  <a:pt x="4762" y="1892"/>
                </a:lnTo>
                <a:cubicBezTo>
                  <a:pt x="4781" y="1835"/>
                  <a:pt x="4791" y="1774"/>
                  <a:pt x="4791" y="1709"/>
                </a:cubicBezTo>
                <a:cubicBezTo>
                  <a:pt x="4791" y="1390"/>
                  <a:pt x="4531" y="1130"/>
                  <a:pt x="4211" y="1130"/>
                </a:cubicBezTo>
                <a:cubicBezTo>
                  <a:pt x="4195" y="1130"/>
                  <a:pt x="4178" y="1131"/>
                  <a:pt x="4162" y="1132"/>
                </a:cubicBezTo>
                <a:cubicBezTo>
                  <a:pt x="4126" y="817"/>
                  <a:pt x="3858" y="570"/>
                  <a:pt x="3534" y="565"/>
                </a:cubicBezTo>
                <a:cubicBezTo>
                  <a:pt x="3429" y="238"/>
                  <a:pt x="3124" y="1"/>
                  <a:pt x="2762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9" name="Google Shape;4079;p43"/>
          <p:cNvSpPr/>
          <p:nvPr/>
        </p:nvSpPr>
        <p:spPr>
          <a:xfrm>
            <a:off x="3478946" y="1381057"/>
            <a:ext cx="497725" cy="193646"/>
          </a:xfrm>
          <a:custGeom>
            <a:avLst/>
            <a:gdLst/>
            <a:ahLst/>
            <a:cxnLst/>
            <a:rect l="l" t="t" r="r" b="b"/>
            <a:pathLst>
              <a:path w="4791" h="1864" extrusionOk="0">
                <a:moveTo>
                  <a:pt x="2762" y="1"/>
                </a:moveTo>
                <a:cubicBezTo>
                  <a:pt x="2441" y="1"/>
                  <a:pt x="2165" y="189"/>
                  <a:pt x="2034" y="460"/>
                </a:cubicBezTo>
                <a:cubicBezTo>
                  <a:pt x="1940" y="420"/>
                  <a:pt x="1834" y="399"/>
                  <a:pt x="1726" y="399"/>
                </a:cubicBezTo>
                <a:cubicBezTo>
                  <a:pt x="1356" y="399"/>
                  <a:pt x="1043" y="650"/>
                  <a:pt x="947" y="991"/>
                </a:cubicBezTo>
                <a:cubicBezTo>
                  <a:pt x="902" y="983"/>
                  <a:pt x="856" y="978"/>
                  <a:pt x="809" y="978"/>
                </a:cubicBezTo>
                <a:cubicBezTo>
                  <a:pt x="363" y="978"/>
                  <a:pt x="1" y="1340"/>
                  <a:pt x="1" y="1786"/>
                </a:cubicBezTo>
                <a:cubicBezTo>
                  <a:pt x="1" y="1812"/>
                  <a:pt x="2" y="1838"/>
                  <a:pt x="5" y="1863"/>
                </a:cubicBezTo>
                <a:lnTo>
                  <a:pt x="4769" y="1863"/>
                </a:lnTo>
                <a:lnTo>
                  <a:pt x="4769" y="1862"/>
                </a:lnTo>
                <a:cubicBezTo>
                  <a:pt x="4783" y="1813"/>
                  <a:pt x="4790" y="1762"/>
                  <a:pt x="4790" y="1710"/>
                </a:cubicBezTo>
                <a:cubicBezTo>
                  <a:pt x="4790" y="1390"/>
                  <a:pt x="4530" y="1131"/>
                  <a:pt x="4211" y="1131"/>
                </a:cubicBezTo>
                <a:cubicBezTo>
                  <a:pt x="4195" y="1131"/>
                  <a:pt x="4177" y="1132"/>
                  <a:pt x="4161" y="1133"/>
                </a:cubicBezTo>
                <a:cubicBezTo>
                  <a:pt x="4125" y="817"/>
                  <a:pt x="3858" y="570"/>
                  <a:pt x="3533" y="567"/>
                </a:cubicBezTo>
                <a:cubicBezTo>
                  <a:pt x="3430" y="239"/>
                  <a:pt x="3124" y="1"/>
                  <a:pt x="2762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0" name="Google Shape;4080;p43"/>
          <p:cNvSpPr/>
          <p:nvPr/>
        </p:nvSpPr>
        <p:spPr>
          <a:xfrm>
            <a:off x="5767581" y="1496579"/>
            <a:ext cx="344491" cy="121029"/>
          </a:xfrm>
          <a:custGeom>
            <a:avLst/>
            <a:gdLst/>
            <a:ahLst/>
            <a:cxnLst/>
            <a:rect l="l" t="t" r="r" b="b"/>
            <a:pathLst>
              <a:path w="3316" h="1165" extrusionOk="0">
                <a:moveTo>
                  <a:pt x="2086" y="0"/>
                </a:moveTo>
                <a:cubicBezTo>
                  <a:pt x="1816" y="0"/>
                  <a:pt x="1586" y="169"/>
                  <a:pt x="1494" y="407"/>
                </a:cubicBezTo>
                <a:cubicBezTo>
                  <a:pt x="1452" y="396"/>
                  <a:pt x="1408" y="388"/>
                  <a:pt x="1362" y="388"/>
                </a:cubicBezTo>
                <a:cubicBezTo>
                  <a:pt x="1152" y="388"/>
                  <a:pt x="976" y="524"/>
                  <a:pt x="911" y="710"/>
                </a:cubicBezTo>
                <a:cubicBezTo>
                  <a:pt x="825" y="667"/>
                  <a:pt x="726" y="642"/>
                  <a:pt x="624" y="642"/>
                </a:cubicBezTo>
                <a:cubicBezTo>
                  <a:pt x="312" y="642"/>
                  <a:pt x="53" y="867"/>
                  <a:pt x="0" y="1164"/>
                </a:cubicBezTo>
                <a:lnTo>
                  <a:pt x="3315" y="1164"/>
                </a:lnTo>
                <a:cubicBezTo>
                  <a:pt x="3295" y="939"/>
                  <a:pt x="3108" y="761"/>
                  <a:pt x="2876" y="761"/>
                </a:cubicBezTo>
                <a:cubicBezTo>
                  <a:pt x="2813" y="761"/>
                  <a:pt x="2752" y="776"/>
                  <a:pt x="2699" y="800"/>
                </a:cubicBezTo>
                <a:cubicBezTo>
                  <a:pt x="2713" y="747"/>
                  <a:pt x="2721" y="693"/>
                  <a:pt x="2721" y="635"/>
                </a:cubicBezTo>
                <a:cubicBezTo>
                  <a:pt x="2721" y="285"/>
                  <a:pt x="2436" y="0"/>
                  <a:pt x="2086" y="0"/>
                </a:cubicBezTo>
                <a:close/>
                <a:moveTo>
                  <a:pt x="3315" y="1164"/>
                </a:moveTo>
                <a:lnTo>
                  <a:pt x="3315" y="1164"/>
                </a:lnTo>
                <a:cubicBezTo>
                  <a:pt x="3315" y="1164"/>
                  <a:pt x="3315" y="1164"/>
                  <a:pt x="3315" y="1165"/>
                </a:cubicBezTo>
                <a:lnTo>
                  <a:pt x="3315" y="1164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1" name="Google Shape;4081;p43"/>
          <p:cNvSpPr txBox="1"/>
          <p:nvPr/>
        </p:nvSpPr>
        <p:spPr>
          <a:xfrm>
            <a:off x="461137" y="33654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Fira Sans"/>
                <a:ea typeface="Fira Sans"/>
                <a:cs typeface="Fira Sans"/>
                <a:sym typeface="Fira Sans"/>
              </a:rPr>
              <a:t>Challenges</a:t>
            </a:r>
            <a:endParaRPr sz="2800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84" name="Google Shape;4084;p43"/>
          <p:cNvSpPr txBox="1"/>
          <p:nvPr/>
        </p:nvSpPr>
        <p:spPr>
          <a:xfrm flipH="1">
            <a:off x="6046508" y="3760776"/>
            <a:ext cx="2867374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2000"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GESUNDHEIT IM ALTER</a:t>
            </a:r>
            <a:endParaRPr sz="2000" b="1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85" name="Google Shape;4085;p43"/>
          <p:cNvSpPr txBox="1"/>
          <p:nvPr/>
        </p:nvSpPr>
        <p:spPr>
          <a:xfrm flipH="1">
            <a:off x="4829687" y="751532"/>
            <a:ext cx="4085631" cy="85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ENERGIE 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VERSCHWENDUNG</a:t>
            </a:r>
            <a:endParaRPr sz="20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87" name="Google Shape;4087;p43"/>
          <p:cNvSpPr txBox="1"/>
          <p:nvPr/>
        </p:nvSpPr>
        <p:spPr>
          <a:xfrm flipH="1">
            <a:off x="290499" y="810984"/>
            <a:ext cx="2700312" cy="802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MENSCHLICHER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KLIMAWANDEL</a:t>
            </a:r>
            <a:endParaRPr sz="20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88" name="Google Shape;4088;p43"/>
          <p:cNvSpPr txBox="1"/>
          <p:nvPr/>
        </p:nvSpPr>
        <p:spPr>
          <a:xfrm flipH="1">
            <a:off x="310839" y="3762563"/>
            <a:ext cx="2843188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2000"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DATENSICHERHEIT</a:t>
            </a:r>
            <a:endParaRPr sz="1600" b="1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3395043-2F01-0324-CAB0-78896B536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006" y="2098661"/>
            <a:ext cx="2215577" cy="148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072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2333CDF-E6D5-8D18-0693-302DE3B65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040" y="1089035"/>
            <a:ext cx="847417" cy="847417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6A8463D2-743A-7754-78D2-37BC06E73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0297" y="1557722"/>
            <a:ext cx="3657537" cy="2656692"/>
          </a:xfrm>
          <a:prstGeom prst="rect">
            <a:avLst/>
          </a:prstGeom>
        </p:spPr>
      </p:pic>
      <p:sp>
        <p:nvSpPr>
          <p:cNvPr id="1066" name="Google Shape;1066;p21"/>
          <p:cNvSpPr txBox="1"/>
          <p:nvPr/>
        </p:nvSpPr>
        <p:spPr>
          <a:xfrm>
            <a:off x="515326" y="215986"/>
            <a:ext cx="8520600" cy="69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3600" b="1" dirty="0">
                <a:latin typeface="Fira Sans"/>
                <a:ea typeface="Fira Sans"/>
                <a:cs typeface="Fira Sans"/>
                <a:sym typeface="Fira Sans"/>
              </a:rPr>
              <a:t>LEOTOPIA 2050</a:t>
            </a:r>
            <a:endParaRPr lang="de-DE" sz="3600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06" name="Google Shape;1106;p21"/>
          <p:cNvSpPr/>
          <p:nvPr/>
        </p:nvSpPr>
        <p:spPr>
          <a:xfrm>
            <a:off x="1507499" y="2029235"/>
            <a:ext cx="744117" cy="191189"/>
          </a:xfrm>
          <a:custGeom>
            <a:avLst/>
            <a:gdLst/>
            <a:ahLst/>
            <a:cxnLst/>
            <a:rect l="l" t="t" r="r" b="b"/>
            <a:pathLst>
              <a:path w="10384" h="2668" extrusionOk="0">
                <a:moveTo>
                  <a:pt x="7676" y="1"/>
                </a:moveTo>
                <a:cubicBezTo>
                  <a:pt x="6803" y="1"/>
                  <a:pt x="6027" y="414"/>
                  <a:pt x="5531" y="1055"/>
                </a:cubicBezTo>
                <a:cubicBezTo>
                  <a:pt x="5356" y="1281"/>
                  <a:pt x="5091" y="1403"/>
                  <a:pt x="4822" y="1403"/>
                </a:cubicBezTo>
                <a:cubicBezTo>
                  <a:pt x="4678" y="1403"/>
                  <a:pt x="4532" y="1368"/>
                  <a:pt x="4398" y="1295"/>
                </a:cubicBezTo>
                <a:cubicBezTo>
                  <a:pt x="4126" y="1148"/>
                  <a:pt x="3815" y="1064"/>
                  <a:pt x="3483" y="1064"/>
                </a:cubicBezTo>
                <a:cubicBezTo>
                  <a:pt x="3014" y="1064"/>
                  <a:pt x="2584" y="1232"/>
                  <a:pt x="2251" y="1511"/>
                </a:cubicBezTo>
                <a:cubicBezTo>
                  <a:pt x="1885" y="1818"/>
                  <a:pt x="1426" y="1990"/>
                  <a:pt x="947" y="1990"/>
                </a:cubicBezTo>
                <a:lnTo>
                  <a:pt x="340" y="1990"/>
                </a:lnTo>
                <a:cubicBezTo>
                  <a:pt x="153" y="1990"/>
                  <a:pt x="0" y="2142"/>
                  <a:pt x="0" y="2329"/>
                </a:cubicBezTo>
                <a:cubicBezTo>
                  <a:pt x="0" y="2516"/>
                  <a:pt x="153" y="2667"/>
                  <a:pt x="340" y="2667"/>
                </a:cubicBezTo>
                <a:lnTo>
                  <a:pt x="10384" y="2667"/>
                </a:lnTo>
                <a:cubicBezTo>
                  <a:pt x="10362" y="1191"/>
                  <a:pt x="9157" y="1"/>
                  <a:pt x="76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21"/>
          <p:cNvSpPr/>
          <p:nvPr/>
        </p:nvSpPr>
        <p:spPr>
          <a:xfrm>
            <a:off x="4775626" y="4337346"/>
            <a:ext cx="744117" cy="191189"/>
          </a:xfrm>
          <a:custGeom>
            <a:avLst/>
            <a:gdLst/>
            <a:ahLst/>
            <a:cxnLst/>
            <a:rect l="l" t="t" r="r" b="b"/>
            <a:pathLst>
              <a:path w="10384" h="2668" extrusionOk="0">
                <a:moveTo>
                  <a:pt x="7676" y="0"/>
                </a:moveTo>
                <a:cubicBezTo>
                  <a:pt x="6804" y="0"/>
                  <a:pt x="6027" y="413"/>
                  <a:pt x="5531" y="1053"/>
                </a:cubicBezTo>
                <a:cubicBezTo>
                  <a:pt x="5356" y="1279"/>
                  <a:pt x="5092" y="1401"/>
                  <a:pt x="4822" y="1401"/>
                </a:cubicBezTo>
                <a:cubicBezTo>
                  <a:pt x="4678" y="1401"/>
                  <a:pt x="4532" y="1366"/>
                  <a:pt x="4398" y="1294"/>
                </a:cubicBezTo>
                <a:cubicBezTo>
                  <a:pt x="4126" y="1147"/>
                  <a:pt x="3815" y="1062"/>
                  <a:pt x="3483" y="1062"/>
                </a:cubicBezTo>
                <a:cubicBezTo>
                  <a:pt x="3014" y="1062"/>
                  <a:pt x="2584" y="1230"/>
                  <a:pt x="2252" y="1511"/>
                </a:cubicBezTo>
                <a:cubicBezTo>
                  <a:pt x="1885" y="1818"/>
                  <a:pt x="1426" y="1989"/>
                  <a:pt x="947" y="1989"/>
                </a:cubicBezTo>
                <a:lnTo>
                  <a:pt x="340" y="1989"/>
                </a:lnTo>
                <a:cubicBezTo>
                  <a:pt x="153" y="1989"/>
                  <a:pt x="1" y="2142"/>
                  <a:pt x="1" y="2329"/>
                </a:cubicBezTo>
                <a:cubicBezTo>
                  <a:pt x="1" y="2515"/>
                  <a:pt x="153" y="2668"/>
                  <a:pt x="340" y="2668"/>
                </a:cubicBezTo>
                <a:lnTo>
                  <a:pt x="10384" y="2668"/>
                </a:lnTo>
                <a:cubicBezTo>
                  <a:pt x="10362" y="1189"/>
                  <a:pt x="9158" y="0"/>
                  <a:pt x="76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21"/>
          <p:cNvSpPr/>
          <p:nvPr/>
        </p:nvSpPr>
        <p:spPr>
          <a:xfrm>
            <a:off x="6394646" y="871227"/>
            <a:ext cx="712085" cy="183020"/>
          </a:xfrm>
          <a:custGeom>
            <a:avLst/>
            <a:gdLst/>
            <a:ahLst/>
            <a:cxnLst/>
            <a:rect l="l" t="t" r="r" b="b"/>
            <a:pathLst>
              <a:path w="9937" h="2554" extrusionOk="0">
                <a:moveTo>
                  <a:pt x="7344" y="1"/>
                </a:moveTo>
                <a:cubicBezTo>
                  <a:pt x="6509" y="1"/>
                  <a:pt x="5767" y="396"/>
                  <a:pt x="5292" y="1009"/>
                </a:cubicBezTo>
                <a:cubicBezTo>
                  <a:pt x="5125" y="1224"/>
                  <a:pt x="4871" y="1341"/>
                  <a:pt x="4613" y="1341"/>
                </a:cubicBezTo>
                <a:cubicBezTo>
                  <a:pt x="4475" y="1341"/>
                  <a:pt x="4336" y="1308"/>
                  <a:pt x="4208" y="1239"/>
                </a:cubicBezTo>
                <a:cubicBezTo>
                  <a:pt x="3948" y="1098"/>
                  <a:pt x="3649" y="1017"/>
                  <a:pt x="3333" y="1017"/>
                </a:cubicBezTo>
                <a:cubicBezTo>
                  <a:pt x="2884" y="1017"/>
                  <a:pt x="2473" y="1178"/>
                  <a:pt x="2154" y="1445"/>
                </a:cubicBezTo>
                <a:cubicBezTo>
                  <a:pt x="1803" y="1740"/>
                  <a:pt x="1363" y="1904"/>
                  <a:pt x="906" y="1904"/>
                </a:cubicBezTo>
                <a:lnTo>
                  <a:pt x="325" y="1904"/>
                </a:lnTo>
                <a:cubicBezTo>
                  <a:pt x="146" y="1904"/>
                  <a:pt x="0" y="2049"/>
                  <a:pt x="0" y="2228"/>
                </a:cubicBezTo>
                <a:cubicBezTo>
                  <a:pt x="0" y="2407"/>
                  <a:pt x="146" y="2554"/>
                  <a:pt x="325" y="2554"/>
                </a:cubicBezTo>
                <a:lnTo>
                  <a:pt x="9937" y="2554"/>
                </a:lnTo>
                <a:cubicBezTo>
                  <a:pt x="9913" y="1138"/>
                  <a:pt x="8762" y="1"/>
                  <a:pt x="73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21"/>
          <p:cNvSpPr/>
          <p:nvPr/>
        </p:nvSpPr>
        <p:spPr>
          <a:xfrm>
            <a:off x="1901767" y="4035840"/>
            <a:ext cx="847451" cy="847451"/>
          </a:xfrm>
          <a:custGeom>
            <a:avLst/>
            <a:gdLst/>
            <a:ahLst/>
            <a:cxnLst/>
            <a:rect l="l" t="t" r="r" b="b"/>
            <a:pathLst>
              <a:path w="11826" h="11826" extrusionOk="0">
                <a:moveTo>
                  <a:pt x="5914" y="1"/>
                </a:moveTo>
                <a:cubicBezTo>
                  <a:pt x="4345" y="1"/>
                  <a:pt x="2841" y="624"/>
                  <a:pt x="1733" y="1732"/>
                </a:cubicBezTo>
                <a:cubicBezTo>
                  <a:pt x="624" y="2841"/>
                  <a:pt x="1" y="4345"/>
                  <a:pt x="1" y="5913"/>
                </a:cubicBezTo>
                <a:cubicBezTo>
                  <a:pt x="1" y="7481"/>
                  <a:pt x="624" y="8985"/>
                  <a:pt x="1733" y="10094"/>
                </a:cubicBezTo>
                <a:cubicBezTo>
                  <a:pt x="2841" y="11202"/>
                  <a:pt x="4345" y="11826"/>
                  <a:pt x="5914" y="11826"/>
                </a:cubicBezTo>
                <a:cubicBezTo>
                  <a:pt x="7481" y="11826"/>
                  <a:pt x="8985" y="11202"/>
                  <a:pt x="10094" y="10094"/>
                </a:cubicBezTo>
                <a:cubicBezTo>
                  <a:pt x="11203" y="8985"/>
                  <a:pt x="11826" y="7481"/>
                  <a:pt x="11826" y="5913"/>
                </a:cubicBezTo>
                <a:cubicBezTo>
                  <a:pt x="11826" y="4345"/>
                  <a:pt x="11203" y="2841"/>
                  <a:pt x="10094" y="1732"/>
                </a:cubicBezTo>
                <a:cubicBezTo>
                  <a:pt x="8985" y="624"/>
                  <a:pt x="7481" y="1"/>
                  <a:pt x="59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5" name="Google Shape;1175;p21"/>
          <p:cNvGrpSpPr/>
          <p:nvPr/>
        </p:nvGrpSpPr>
        <p:grpSpPr>
          <a:xfrm>
            <a:off x="6702671" y="3421204"/>
            <a:ext cx="1052542" cy="854676"/>
            <a:chOff x="6035103" y="3127602"/>
            <a:chExt cx="1052542" cy="854676"/>
          </a:xfrm>
        </p:grpSpPr>
        <p:sp>
          <p:nvSpPr>
            <p:cNvPr id="1176" name="Google Shape;1176;p21"/>
            <p:cNvSpPr/>
            <p:nvPr/>
          </p:nvSpPr>
          <p:spPr>
            <a:xfrm>
              <a:off x="6035103" y="3127602"/>
              <a:ext cx="847451" cy="847451"/>
            </a:xfrm>
            <a:custGeom>
              <a:avLst/>
              <a:gdLst/>
              <a:ahLst/>
              <a:cxnLst/>
              <a:rect l="l" t="t" r="r" b="b"/>
              <a:pathLst>
                <a:path w="11826" h="11826" extrusionOk="0">
                  <a:moveTo>
                    <a:pt x="5914" y="1"/>
                  </a:moveTo>
                  <a:cubicBezTo>
                    <a:pt x="4345" y="1"/>
                    <a:pt x="2841" y="624"/>
                    <a:pt x="1732" y="1732"/>
                  </a:cubicBezTo>
                  <a:cubicBezTo>
                    <a:pt x="624" y="2841"/>
                    <a:pt x="1" y="4345"/>
                    <a:pt x="1" y="5914"/>
                  </a:cubicBezTo>
                  <a:cubicBezTo>
                    <a:pt x="1" y="7481"/>
                    <a:pt x="624" y="8985"/>
                    <a:pt x="1732" y="10095"/>
                  </a:cubicBezTo>
                  <a:cubicBezTo>
                    <a:pt x="2841" y="11203"/>
                    <a:pt x="4345" y="11826"/>
                    <a:pt x="5914" y="11826"/>
                  </a:cubicBezTo>
                  <a:cubicBezTo>
                    <a:pt x="7481" y="11826"/>
                    <a:pt x="8985" y="11203"/>
                    <a:pt x="10095" y="10095"/>
                  </a:cubicBezTo>
                  <a:cubicBezTo>
                    <a:pt x="11203" y="8985"/>
                    <a:pt x="11826" y="7481"/>
                    <a:pt x="11826" y="5914"/>
                  </a:cubicBezTo>
                  <a:cubicBezTo>
                    <a:pt x="11826" y="4345"/>
                    <a:pt x="11203" y="2841"/>
                    <a:pt x="10095" y="1732"/>
                  </a:cubicBezTo>
                  <a:cubicBezTo>
                    <a:pt x="8985" y="624"/>
                    <a:pt x="7481" y="1"/>
                    <a:pt x="59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1"/>
            <p:cNvSpPr/>
            <p:nvPr/>
          </p:nvSpPr>
          <p:spPr>
            <a:xfrm>
              <a:off x="6366167" y="3681954"/>
              <a:ext cx="426090" cy="254035"/>
            </a:xfrm>
            <a:custGeom>
              <a:avLst/>
              <a:gdLst/>
              <a:ahLst/>
              <a:cxnLst/>
              <a:rect l="l" t="t" r="r" b="b"/>
              <a:pathLst>
                <a:path w="5946" h="3545" extrusionOk="0">
                  <a:moveTo>
                    <a:pt x="3382" y="0"/>
                  </a:moveTo>
                  <a:lnTo>
                    <a:pt x="1" y="2600"/>
                  </a:lnTo>
                  <a:cubicBezTo>
                    <a:pt x="107" y="2560"/>
                    <a:pt x="221" y="2539"/>
                    <a:pt x="340" y="2539"/>
                  </a:cubicBezTo>
                  <a:cubicBezTo>
                    <a:pt x="874" y="2539"/>
                    <a:pt x="1307" y="2971"/>
                    <a:pt x="1307" y="3506"/>
                  </a:cubicBezTo>
                  <a:cubicBezTo>
                    <a:pt x="1307" y="3519"/>
                    <a:pt x="1307" y="3531"/>
                    <a:pt x="1306" y="3544"/>
                  </a:cubicBezTo>
                  <a:lnTo>
                    <a:pt x="3356" y="3544"/>
                  </a:lnTo>
                  <a:cubicBezTo>
                    <a:pt x="3356" y="3531"/>
                    <a:pt x="3354" y="3519"/>
                    <a:pt x="3354" y="3506"/>
                  </a:cubicBezTo>
                  <a:cubicBezTo>
                    <a:pt x="3354" y="2972"/>
                    <a:pt x="3786" y="2539"/>
                    <a:pt x="4320" y="2539"/>
                  </a:cubicBezTo>
                  <a:cubicBezTo>
                    <a:pt x="4856" y="2539"/>
                    <a:pt x="5287" y="2971"/>
                    <a:pt x="5287" y="3506"/>
                  </a:cubicBezTo>
                  <a:cubicBezTo>
                    <a:pt x="5287" y="3519"/>
                    <a:pt x="5287" y="3531"/>
                    <a:pt x="5286" y="3544"/>
                  </a:cubicBezTo>
                  <a:lnTo>
                    <a:pt x="5300" y="3544"/>
                  </a:lnTo>
                  <a:cubicBezTo>
                    <a:pt x="5656" y="3544"/>
                    <a:pt x="5945" y="3255"/>
                    <a:pt x="5945" y="2898"/>
                  </a:cubicBezTo>
                  <a:lnTo>
                    <a:pt x="5461" y="974"/>
                  </a:lnTo>
                  <a:cubicBezTo>
                    <a:pt x="5317" y="401"/>
                    <a:pt x="4801" y="0"/>
                    <a:pt x="42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1"/>
            <p:cNvSpPr/>
            <p:nvPr/>
          </p:nvSpPr>
          <p:spPr>
            <a:xfrm>
              <a:off x="6121452" y="3883889"/>
              <a:ext cx="98318" cy="98389"/>
            </a:xfrm>
            <a:custGeom>
              <a:avLst/>
              <a:gdLst/>
              <a:ahLst/>
              <a:cxnLst/>
              <a:rect l="l" t="t" r="r" b="b"/>
              <a:pathLst>
                <a:path w="1372" h="1373" extrusionOk="0">
                  <a:moveTo>
                    <a:pt x="686" y="1"/>
                  </a:moveTo>
                  <a:cubicBezTo>
                    <a:pt x="307" y="1"/>
                    <a:pt x="0" y="308"/>
                    <a:pt x="0" y="686"/>
                  </a:cubicBezTo>
                  <a:cubicBezTo>
                    <a:pt x="0" y="1065"/>
                    <a:pt x="307" y="1372"/>
                    <a:pt x="686" y="1372"/>
                  </a:cubicBezTo>
                  <a:cubicBezTo>
                    <a:pt x="1064" y="1372"/>
                    <a:pt x="1371" y="1065"/>
                    <a:pt x="1371" y="686"/>
                  </a:cubicBezTo>
                  <a:cubicBezTo>
                    <a:pt x="1371" y="308"/>
                    <a:pt x="1064" y="1"/>
                    <a:pt x="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1"/>
            <p:cNvSpPr/>
            <p:nvPr/>
          </p:nvSpPr>
          <p:spPr>
            <a:xfrm>
              <a:off x="6138220" y="3900729"/>
              <a:ext cx="64781" cy="64709"/>
            </a:xfrm>
            <a:custGeom>
              <a:avLst/>
              <a:gdLst/>
              <a:ahLst/>
              <a:cxnLst/>
              <a:rect l="l" t="t" r="r" b="b"/>
              <a:pathLst>
                <a:path w="904" h="903" extrusionOk="0">
                  <a:moveTo>
                    <a:pt x="452" y="0"/>
                  </a:moveTo>
                  <a:cubicBezTo>
                    <a:pt x="203" y="0"/>
                    <a:pt x="0" y="202"/>
                    <a:pt x="0" y="451"/>
                  </a:cubicBezTo>
                  <a:cubicBezTo>
                    <a:pt x="0" y="701"/>
                    <a:pt x="203" y="903"/>
                    <a:pt x="452" y="903"/>
                  </a:cubicBezTo>
                  <a:cubicBezTo>
                    <a:pt x="701" y="903"/>
                    <a:pt x="904" y="701"/>
                    <a:pt x="904" y="451"/>
                  </a:cubicBezTo>
                  <a:cubicBezTo>
                    <a:pt x="904" y="202"/>
                    <a:pt x="701" y="0"/>
                    <a:pt x="452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1"/>
            <p:cNvSpPr/>
            <p:nvPr/>
          </p:nvSpPr>
          <p:spPr>
            <a:xfrm>
              <a:off x="6080248" y="3681954"/>
              <a:ext cx="712014" cy="254035"/>
            </a:xfrm>
            <a:custGeom>
              <a:avLst/>
              <a:gdLst/>
              <a:ahLst/>
              <a:cxnLst/>
              <a:rect l="l" t="t" r="r" b="b"/>
              <a:pathLst>
                <a:path w="9936" h="3545" extrusionOk="0">
                  <a:moveTo>
                    <a:pt x="4102" y="0"/>
                  </a:moveTo>
                  <a:cubicBezTo>
                    <a:pt x="3506" y="0"/>
                    <a:pt x="2987" y="409"/>
                    <a:pt x="2847" y="988"/>
                  </a:cubicBezTo>
                  <a:cubicBezTo>
                    <a:pt x="2739" y="1435"/>
                    <a:pt x="2342" y="1749"/>
                    <a:pt x="1883" y="1749"/>
                  </a:cubicBezTo>
                  <a:cubicBezTo>
                    <a:pt x="1208" y="1749"/>
                    <a:pt x="614" y="2088"/>
                    <a:pt x="260" y="2608"/>
                  </a:cubicBezTo>
                  <a:cubicBezTo>
                    <a:pt x="0" y="2989"/>
                    <a:pt x="248" y="3520"/>
                    <a:pt x="708" y="3542"/>
                  </a:cubicBezTo>
                  <a:cubicBezTo>
                    <a:pt x="720" y="3542"/>
                    <a:pt x="731" y="3544"/>
                    <a:pt x="742" y="3544"/>
                  </a:cubicBezTo>
                  <a:lnTo>
                    <a:pt x="3365" y="3544"/>
                  </a:lnTo>
                  <a:cubicBezTo>
                    <a:pt x="3365" y="3531"/>
                    <a:pt x="3363" y="3519"/>
                    <a:pt x="3363" y="3506"/>
                  </a:cubicBezTo>
                  <a:cubicBezTo>
                    <a:pt x="3363" y="2972"/>
                    <a:pt x="3796" y="2539"/>
                    <a:pt x="4330" y="2539"/>
                  </a:cubicBezTo>
                  <a:cubicBezTo>
                    <a:pt x="4864" y="2539"/>
                    <a:pt x="5297" y="2971"/>
                    <a:pt x="5297" y="3506"/>
                  </a:cubicBezTo>
                  <a:cubicBezTo>
                    <a:pt x="5297" y="3519"/>
                    <a:pt x="5297" y="3531"/>
                    <a:pt x="5296" y="3544"/>
                  </a:cubicBezTo>
                  <a:lnTo>
                    <a:pt x="7346" y="3544"/>
                  </a:lnTo>
                  <a:cubicBezTo>
                    <a:pt x="7346" y="3531"/>
                    <a:pt x="7344" y="3519"/>
                    <a:pt x="7344" y="3506"/>
                  </a:cubicBezTo>
                  <a:cubicBezTo>
                    <a:pt x="7344" y="2972"/>
                    <a:pt x="7776" y="2539"/>
                    <a:pt x="8310" y="2539"/>
                  </a:cubicBezTo>
                  <a:cubicBezTo>
                    <a:pt x="8846" y="2539"/>
                    <a:pt x="9277" y="2971"/>
                    <a:pt x="9277" y="3506"/>
                  </a:cubicBezTo>
                  <a:cubicBezTo>
                    <a:pt x="9277" y="3519"/>
                    <a:pt x="9277" y="3531"/>
                    <a:pt x="9276" y="3544"/>
                  </a:cubicBezTo>
                  <a:lnTo>
                    <a:pt x="9290" y="3544"/>
                  </a:lnTo>
                  <a:cubicBezTo>
                    <a:pt x="9646" y="3544"/>
                    <a:pt x="9935" y="3255"/>
                    <a:pt x="9935" y="2898"/>
                  </a:cubicBezTo>
                  <a:lnTo>
                    <a:pt x="9451" y="974"/>
                  </a:lnTo>
                  <a:cubicBezTo>
                    <a:pt x="9307" y="401"/>
                    <a:pt x="8791" y="0"/>
                    <a:pt x="82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1"/>
            <p:cNvSpPr/>
            <p:nvPr/>
          </p:nvSpPr>
          <p:spPr>
            <a:xfrm>
              <a:off x="6163587" y="3702377"/>
              <a:ext cx="152564" cy="137229"/>
            </a:xfrm>
            <a:custGeom>
              <a:avLst/>
              <a:gdLst/>
              <a:ahLst/>
              <a:cxnLst/>
              <a:rect l="l" t="t" r="r" b="b"/>
              <a:pathLst>
                <a:path w="2129" h="1915" extrusionOk="0">
                  <a:moveTo>
                    <a:pt x="2129" y="1"/>
                  </a:moveTo>
                  <a:lnTo>
                    <a:pt x="0" y="1599"/>
                  </a:lnTo>
                  <a:lnTo>
                    <a:pt x="2129" y="1915"/>
                  </a:lnTo>
                  <a:lnTo>
                    <a:pt x="21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1"/>
            <p:cNvSpPr/>
            <p:nvPr/>
          </p:nvSpPr>
          <p:spPr>
            <a:xfrm>
              <a:off x="6218406" y="3702377"/>
              <a:ext cx="218491" cy="73022"/>
            </a:xfrm>
            <a:custGeom>
              <a:avLst/>
              <a:gdLst/>
              <a:ahLst/>
              <a:cxnLst/>
              <a:rect l="l" t="t" r="r" b="b"/>
              <a:pathLst>
                <a:path w="3049" h="1019" extrusionOk="0">
                  <a:moveTo>
                    <a:pt x="1371" y="1"/>
                  </a:moveTo>
                  <a:lnTo>
                    <a:pt x="1" y="1019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1"/>
            <p:cNvSpPr/>
            <p:nvPr/>
          </p:nvSpPr>
          <p:spPr>
            <a:xfrm>
              <a:off x="6165379" y="3702377"/>
              <a:ext cx="399863" cy="112506"/>
            </a:xfrm>
            <a:custGeom>
              <a:avLst/>
              <a:gdLst/>
              <a:ahLst/>
              <a:cxnLst/>
              <a:rect l="l" t="t" r="r" b="b"/>
              <a:pathLst>
                <a:path w="5580" h="1570" extrusionOk="0">
                  <a:moveTo>
                    <a:pt x="3789" y="1"/>
                  </a:moveTo>
                  <a:lnTo>
                    <a:pt x="741" y="1019"/>
                  </a:lnTo>
                  <a:lnTo>
                    <a:pt x="0" y="1569"/>
                  </a:lnTo>
                  <a:lnTo>
                    <a:pt x="1275" y="1569"/>
                  </a:lnTo>
                  <a:lnTo>
                    <a:pt x="55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1"/>
            <p:cNvSpPr/>
            <p:nvPr/>
          </p:nvSpPr>
          <p:spPr>
            <a:xfrm>
              <a:off x="6256672" y="3702377"/>
              <a:ext cx="310861" cy="112506"/>
            </a:xfrm>
            <a:custGeom>
              <a:avLst/>
              <a:gdLst/>
              <a:ahLst/>
              <a:cxnLst/>
              <a:rect l="l" t="t" r="r" b="b"/>
              <a:pathLst>
                <a:path w="4338" h="1570" extrusionOk="0">
                  <a:moveTo>
                    <a:pt x="4305" y="1"/>
                  </a:moveTo>
                  <a:lnTo>
                    <a:pt x="1" y="1569"/>
                  </a:lnTo>
                  <a:lnTo>
                    <a:pt x="2228" y="1569"/>
                  </a:lnTo>
                  <a:lnTo>
                    <a:pt x="43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1"/>
            <p:cNvSpPr/>
            <p:nvPr/>
          </p:nvSpPr>
          <p:spPr>
            <a:xfrm>
              <a:off x="6448073" y="3702377"/>
              <a:ext cx="175424" cy="112650"/>
            </a:xfrm>
            <a:custGeom>
              <a:avLst/>
              <a:gdLst/>
              <a:ahLst/>
              <a:cxnLst/>
              <a:rect l="l" t="t" r="r" b="b"/>
              <a:pathLst>
                <a:path w="2448" h="1572" extrusionOk="0">
                  <a:moveTo>
                    <a:pt x="2446" y="1"/>
                  </a:moveTo>
                  <a:lnTo>
                    <a:pt x="2446" y="1"/>
                  </a:lnTo>
                  <a:lnTo>
                    <a:pt x="2446" y="1"/>
                  </a:lnTo>
                  <a:cubicBezTo>
                    <a:pt x="2447" y="1"/>
                    <a:pt x="2447" y="1"/>
                    <a:pt x="2448" y="1"/>
                  </a:cubicBezTo>
                  <a:close/>
                  <a:moveTo>
                    <a:pt x="2446" y="1"/>
                  </a:moveTo>
                  <a:cubicBezTo>
                    <a:pt x="2228" y="1"/>
                    <a:pt x="2016" y="71"/>
                    <a:pt x="1841" y="201"/>
                  </a:cubicBezTo>
                  <a:lnTo>
                    <a:pt x="0" y="1571"/>
                  </a:lnTo>
                  <a:lnTo>
                    <a:pt x="750" y="1571"/>
                  </a:lnTo>
                  <a:lnTo>
                    <a:pt x="2446" y="796"/>
                  </a:lnTo>
                  <a:lnTo>
                    <a:pt x="2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1"/>
            <p:cNvSpPr/>
            <p:nvPr/>
          </p:nvSpPr>
          <p:spPr>
            <a:xfrm>
              <a:off x="6501889" y="3759346"/>
              <a:ext cx="121607" cy="55536"/>
            </a:xfrm>
            <a:custGeom>
              <a:avLst/>
              <a:gdLst/>
              <a:ahLst/>
              <a:cxnLst/>
              <a:rect l="l" t="t" r="r" b="b"/>
              <a:pathLst>
                <a:path w="1697" h="775" extrusionOk="0">
                  <a:moveTo>
                    <a:pt x="1697" y="1"/>
                  </a:moveTo>
                  <a:lnTo>
                    <a:pt x="0" y="774"/>
                  </a:lnTo>
                  <a:lnTo>
                    <a:pt x="1697" y="774"/>
                  </a:lnTo>
                  <a:lnTo>
                    <a:pt x="16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1"/>
            <p:cNvSpPr/>
            <p:nvPr/>
          </p:nvSpPr>
          <p:spPr>
            <a:xfrm>
              <a:off x="6641409" y="3702377"/>
              <a:ext cx="67145" cy="48872"/>
            </a:xfrm>
            <a:custGeom>
              <a:avLst/>
              <a:gdLst/>
              <a:ahLst/>
              <a:cxnLst/>
              <a:rect l="l" t="t" r="r" b="b"/>
              <a:pathLst>
                <a:path w="937" h="682" extrusionOk="0">
                  <a:moveTo>
                    <a:pt x="1" y="1"/>
                  </a:moveTo>
                  <a:lnTo>
                    <a:pt x="1" y="682"/>
                  </a:lnTo>
                  <a:lnTo>
                    <a:pt x="937" y="254"/>
                  </a:lnTo>
                  <a:cubicBezTo>
                    <a:pt x="755" y="95"/>
                    <a:pt x="518" y="1"/>
                    <a:pt x="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1"/>
            <p:cNvSpPr/>
            <p:nvPr/>
          </p:nvSpPr>
          <p:spPr>
            <a:xfrm>
              <a:off x="6641266" y="3720507"/>
              <a:ext cx="103835" cy="94376"/>
            </a:xfrm>
            <a:custGeom>
              <a:avLst/>
              <a:gdLst/>
              <a:ahLst/>
              <a:cxnLst/>
              <a:rect l="l" t="t" r="r" b="b"/>
              <a:pathLst>
                <a:path w="1449" h="1317" extrusionOk="0">
                  <a:moveTo>
                    <a:pt x="937" y="0"/>
                  </a:moveTo>
                  <a:lnTo>
                    <a:pt x="1" y="428"/>
                  </a:lnTo>
                  <a:lnTo>
                    <a:pt x="1" y="1316"/>
                  </a:lnTo>
                  <a:lnTo>
                    <a:pt x="1448" y="1316"/>
                  </a:lnTo>
                  <a:lnTo>
                    <a:pt x="1249" y="516"/>
                  </a:lnTo>
                  <a:cubicBezTo>
                    <a:pt x="1200" y="311"/>
                    <a:pt x="1087" y="133"/>
                    <a:pt x="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1"/>
            <p:cNvSpPr/>
            <p:nvPr/>
          </p:nvSpPr>
          <p:spPr>
            <a:xfrm>
              <a:off x="6341373" y="3883889"/>
              <a:ext cx="98318" cy="98389"/>
            </a:xfrm>
            <a:custGeom>
              <a:avLst/>
              <a:gdLst/>
              <a:ahLst/>
              <a:cxnLst/>
              <a:rect l="l" t="t" r="r" b="b"/>
              <a:pathLst>
                <a:path w="1372" h="1373" extrusionOk="0">
                  <a:moveTo>
                    <a:pt x="686" y="1"/>
                  </a:moveTo>
                  <a:cubicBezTo>
                    <a:pt x="308" y="1"/>
                    <a:pt x="1" y="308"/>
                    <a:pt x="1" y="686"/>
                  </a:cubicBezTo>
                  <a:cubicBezTo>
                    <a:pt x="1" y="1065"/>
                    <a:pt x="308" y="1372"/>
                    <a:pt x="686" y="1372"/>
                  </a:cubicBezTo>
                  <a:cubicBezTo>
                    <a:pt x="1065" y="1372"/>
                    <a:pt x="1372" y="1065"/>
                    <a:pt x="1372" y="686"/>
                  </a:cubicBezTo>
                  <a:cubicBezTo>
                    <a:pt x="1372" y="308"/>
                    <a:pt x="1065" y="1"/>
                    <a:pt x="686" y="1"/>
                  </a:cubicBezTo>
                  <a:close/>
                </a:path>
              </a:pathLst>
            </a:custGeom>
            <a:solidFill>
              <a:srgbClr val="514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1"/>
            <p:cNvSpPr/>
            <p:nvPr/>
          </p:nvSpPr>
          <p:spPr>
            <a:xfrm>
              <a:off x="6358141" y="3900729"/>
              <a:ext cx="64852" cy="64709"/>
            </a:xfrm>
            <a:custGeom>
              <a:avLst/>
              <a:gdLst/>
              <a:ahLst/>
              <a:cxnLst/>
              <a:rect l="l" t="t" r="r" b="b"/>
              <a:pathLst>
                <a:path w="905" h="903" extrusionOk="0">
                  <a:moveTo>
                    <a:pt x="452" y="0"/>
                  </a:moveTo>
                  <a:cubicBezTo>
                    <a:pt x="204" y="0"/>
                    <a:pt x="1" y="202"/>
                    <a:pt x="1" y="451"/>
                  </a:cubicBezTo>
                  <a:cubicBezTo>
                    <a:pt x="1" y="701"/>
                    <a:pt x="204" y="903"/>
                    <a:pt x="452" y="903"/>
                  </a:cubicBezTo>
                  <a:cubicBezTo>
                    <a:pt x="702" y="903"/>
                    <a:pt x="904" y="701"/>
                    <a:pt x="904" y="451"/>
                  </a:cubicBezTo>
                  <a:cubicBezTo>
                    <a:pt x="904" y="202"/>
                    <a:pt x="702" y="0"/>
                    <a:pt x="452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1"/>
            <p:cNvSpPr/>
            <p:nvPr/>
          </p:nvSpPr>
          <p:spPr>
            <a:xfrm>
              <a:off x="6626647" y="3883889"/>
              <a:ext cx="98389" cy="98389"/>
            </a:xfrm>
            <a:custGeom>
              <a:avLst/>
              <a:gdLst/>
              <a:ahLst/>
              <a:cxnLst/>
              <a:rect l="l" t="t" r="r" b="b"/>
              <a:pathLst>
                <a:path w="1373" h="1373" extrusionOk="0">
                  <a:moveTo>
                    <a:pt x="687" y="1"/>
                  </a:moveTo>
                  <a:cubicBezTo>
                    <a:pt x="308" y="1"/>
                    <a:pt x="1" y="308"/>
                    <a:pt x="1" y="686"/>
                  </a:cubicBezTo>
                  <a:cubicBezTo>
                    <a:pt x="1" y="1065"/>
                    <a:pt x="308" y="1372"/>
                    <a:pt x="687" y="1372"/>
                  </a:cubicBezTo>
                  <a:cubicBezTo>
                    <a:pt x="1066" y="1372"/>
                    <a:pt x="1373" y="1065"/>
                    <a:pt x="1373" y="686"/>
                  </a:cubicBezTo>
                  <a:cubicBezTo>
                    <a:pt x="1373" y="308"/>
                    <a:pt x="1066" y="1"/>
                    <a:pt x="687" y="1"/>
                  </a:cubicBezTo>
                  <a:close/>
                </a:path>
              </a:pathLst>
            </a:custGeom>
            <a:solidFill>
              <a:srgbClr val="514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1"/>
            <p:cNvSpPr/>
            <p:nvPr/>
          </p:nvSpPr>
          <p:spPr>
            <a:xfrm>
              <a:off x="6643487" y="3900729"/>
              <a:ext cx="64781" cy="64709"/>
            </a:xfrm>
            <a:custGeom>
              <a:avLst/>
              <a:gdLst/>
              <a:ahLst/>
              <a:cxnLst/>
              <a:rect l="l" t="t" r="r" b="b"/>
              <a:pathLst>
                <a:path w="904" h="903" extrusionOk="0">
                  <a:moveTo>
                    <a:pt x="452" y="0"/>
                  </a:moveTo>
                  <a:cubicBezTo>
                    <a:pt x="203" y="0"/>
                    <a:pt x="0" y="202"/>
                    <a:pt x="0" y="451"/>
                  </a:cubicBezTo>
                  <a:cubicBezTo>
                    <a:pt x="0" y="701"/>
                    <a:pt x="203" y="903"/>
                    <a:pt x="452" y="903"/>
                  </a:cubicBezTo>
                  <a:cubicBezTo>
                    <a:pt x="701" y="903"/>
                    <a:pt x="904" y="701"/>
                    <a:pt x="904" y="451"/>
                  </a:cubicBezTo>
                  <a:cubicBezTo>
                    <a:pt x="904" y="202"/>
                    <a:pt x="701" y="0"/>
                    <a:pt x="452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1"/>
            <p:cNvSpPr/>
            <p:nvPr/>
          </p:nvSpPr>
          <p:spPr>
            <a:xfrm>
              <a:off x="6503251" y="3775469"/>
              <a:ext cx="50592" cy="26299"/>
            </a:xfrm>
            <a:custGeom>
              <a:avLst/>
              <a:gdLst/>
              <a:ahLst/>
              <a:cxnLst/>
              <a:rect l="l" t="t" r="r" b="b"/>
              <a:pathLst>
                <a:path w="706" h="367" extrusionOk="0">
                  <a:moveTo>
                    <a:pt x="252" y="1"/>
                  </a:moveTo>
                  <a:cubicBezTo>
                    <a:pt x="213" y="1"/>
                    <a:pt x="175" y="14"/>
                    <a:pt x="143" y="36"/>
                  </a:cubicBezTo>
                  <a:cubicBezTo>
                    <a:pt x="1" y="142"/>
                    <a:pt x="75" y="367"/>
                    <a:pt x="252" y="367"/>
                  </a:cubicBezTo>
                  <a:lnTo>
                    <a:pt x="455" y="367"/>
                  </a:lnTo>
                  <a:cubicBezTo>
                    <a:pt x="493" y="367"/>
                    <a:pt x="532" y="354"/>
                    <a:pt x="564" y="331"/>
                  </a:cubicBezTo>
                  <a:cubicBezTo>
                    <a:pt x="706" y="226"/>
                    <a:pt x="631" y="1"/>
                    <a:pt x="4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1"/>
            <p:cNvSpPr/>
            <p:nvPr/>
          </p:nvSpPr>
          <p:spPr>
            <a:xfrm>
              <a:off x="6460399" y="3777905"/>
              <a:ext cx="64709" cy="39413"/>
            </a:xfrm>
            <a:custGeom>
              <a:avLst/>
              <a:gdLst/>
              <a:ahLst/>
              <a:cxnLst/>
              <a:rect l="l" t="t" r="r" b="b"/>
              <a:pathLst>
                <a:path w="903" h="550" extrusionOk="0">
                  <a:moveTo>
                    <a:pt x="738" y="0"/>
                  </a:moveTo>
                  <a:lnTo>
                    <a:pt x="0" y="550"/>
                  </a:lnTo>
                  <a:lnTo>
                    <a:pt x="165" y="550"/>
                  </a:lnTo>
                  <a:lnTo>
                    <a:pt x="9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1"/>
            <p:cNvSpPr/>
            <p:nvPr/>
          </p:nvSpPr>
          <p:spPr>
            <a:xfrm>
              <a:off x="6263122" y="3863824"/>
              <a:ext cx="69009" cy="39986"/>
            </a:xfrm>
            <a:custGeom>
              <a:avLst/>
              <a:gdLst/>
              <a:ahLst/>
              <a:cxnLst/>
              <a:rect l="l" t="t" r="r" b="b"/>
              <a:pathLst>
                <a:path w="963" h="558" extrusionOk="0">
                  <a:moveTo>
                    <a:pt x="730" y="0"/>
                  </a:moveTo>
                  <a:cubicBezTo>
                    <a:pt x="707" y="0"/>
                    <a:pt x="684" y="4"/>
                    <a:pt x="661" y="11"/>
                  </a:cubicBezTo>
                  <a:lnTo>
                    <a:pt x="1" y="216"/>
                  </a:lnTo>
                  <a:lnTo>
                    <a:pt x="1" y="557"/>
                  </a:lnTo>
                  <a:lnTo>
                    <a:pt x="963" y="234"/>
                  </a:lnTo>
                  <a:cubicBezTo>
                    <a:pt x="963" y="101"/>
                    <a:pt x="854" y="0"/>
                    <a:pt x="7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1"/>
            <p:cNvSpPr/>
            <p:nvPr/>
          </p:nvSpPr>
          <p:spPr>
            <a:xfrm>
              <a:off x="6130409" y="3878228"/>
              <a:ext cx="132714" cy="34540"/>
            </a:xfrm>
            <a:custGeom>
              <a:avLst/>
              <a:gdLst/>
              <a:ahLst/>
              <a:cxnLst/>
              <a:rect l="l" t="t" r="r" b="b"/>
              <a:pathLst>
                <a:path w="1852" h="482" extrusionOk="0">
                  <a:moveTo>
                    <a:pt x="1" y="0"/>
                  </a:moveTo>
                  <a:lnTo>
                    <a:pt x="1" y="351"/>
                  </a:lnTo>
                  <a:cubicBezTo>
                    <a:pt x="190" y="436"/>
                    <a:pt x="399" y="481"/>
                    <a:pt x="611" y="481"/>
                  </a:cubicBezTo>
                  <a:lnTo>
                    <a:pt x="1234" y="481"/>
                  </a:lnTo>
                  <a:cubicBezTo>
                    <a:pt x="1399" y="481"/>
                    <a:pt x="1563" y="453"/>
                    <a:pt x="1720" y="399"/>
                  </a:cubicBezTo>
                  <a:lnTo>
                    <a:pt x="1852" y="354"/>
                  </a:lnTo>
                  <a:lnTo>
                    <a:pt x="1852" y="14"/>
                  </a:lnTo>
                  <a:lnTo>
                    <a:pt x="1543" y="112"/>
                  </a:lnTo>
                  <a:cubicBezTo>
                    <a:pt x="1402" y="156"/>
                    <a:pt x="1253" y="178"/>
                    <a:pt x="1103" y="178"/>
                  </a:cubicBezTo>
                  <a:lnTo>
                    <a:pt x="707" y="178"/>
                  </a:lnTo>
                  <a:cubicBezTo>
                    <a:pt x="458" y="178"/>
                    <a:pt x="216" y="116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1"/>
            <p:cNvSpPr/>
            <p:nvPr/>
          </p:nvSpPr>
          <p:spPr>
            <a:xfrm>
              <a:off x="6094078" y="3859740"/>
              <a:ext cx="36475" cy="43713"/>
            </a:xfrm>
            <a:custGeom>
              <a:avLst/>
              <a:gdLst/>
              <a:ahLst/>
              <a:cxnLst/>
              <a:rect l="l" t="t" r="r" b="b"/>
              <a:pathLst>
                <a:path w="509" h="610" extrusionOk="0">
                  <a:moveTo>
                    <a:pt x="161" y="0"/>
                  </a:moveTo>
                  <a:lnTo>
                    <a:pt x="47" y="168"/>
                  </a:lnTo>
                  <a:lnTo>
                    <a:pt x="0" y="233"/>
                  </a:lnTo>
                  <a:cubicBezTo>
                    <a:pt x="142" y="395"/>
                    <a:pt x="318" y="523"/>
                    <a:pt x="509" y="609"/>
                  </a:cubicBezTo>
                  <a:lnTo>
                    <a:pt x="509" y="258"/>
                  </a:lnTo>
                  <a:cubicBezTo>
                    <a:pt x="382" y="191"/>
                    <a:pt x="264" y="104"/>
                    <a:pt x="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1"/>
            <p:cNvSpPr/>
            <p:nvPr/>
          </p:nvSpPr>
          <p:spPr>
            <a:xfrm>
              <a:off x="6185802" y="3894208"/>
              <a:ext cx="14762" cy="14690"/>
            </a:xfrm>
            <a:custGeom>
              <a:avLst/>
              <a:gdLst/>
              <a:ahLst/>
              <a:cxnLst/>
              <a:rect l="l" t="t" r="r" b="b"/>
              <a:pathLst>
                <a:path w="206" h="205" extrusionOk="0">
                  <a:moveTo>
                    <a:pt x="103" y="0"/>
                  </a:moveTo>
                  <a:lnTo>
                    <a:pt x="0" y="103"/>
                  </a:lnTo>
                  <a:lnTo>
                    <a:pt x="103" y="205"/>
                  </a:lnTo>
                  <a:lnTo>
                    <a:pt x="205" y="103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1"/>
            <p:cNvSpPr/>
            <p:nvPr/>
          </p:nvSpPr>
          <p:spPr>
            <a:xfrm>
              <a:off x="6341373" y="3883889"/>
              <a:ext cx="98318" cy="98389"/>
            </a:xfrm>
            <a:custGeom>
              <a:avLst/>
              <a:gdLst/>
              <a:ahLst/>
              <a:cxnLst/>
              <a:rect l="l" t="t" r="r" b="b"/>
              <a:pathLst>
                <a:path w="1372" h="1373" extrusionOk="0">
                  <a:moveTo>
                    <a:pt x="686" y="1"/>
                  </a:moveTo>
                  <a:cubicBezTo>
                    <a:pt x="308" y="1"/>
                    <a:pt x="1" y="308"/>
                    <a:pt x="1" y="686"/>
                  </a:cubicBezTo>
                  <a:cubicBezTo>
                    <a:pt x="1" y="1065"/>
                    <a:pt x="308" y="1372"/>
                    <a:pt x="686" y="1372"/>
                  </a:cubicBezTo>
                  <a:cubicBezTo>
                    <a:pt x="1065" y="1372"/>
                    <a:pt x="1372" y="1065"/>
                    <a:pt x="1372" y="686"/>
                  </a:cubicBezTo>
                  <a:cubicBezTo>
                    <a:pt x="1372" y="308"/>
                    <a:pt x="1065" y="1"/>
                    <a:pt x="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1"/>
            <p:cNvSpPr/>
            <p:nvPr/>
          </p:nvSpPr>
          <p:spPr>
            <a:xfrm>
              <a:off x="6626719" y="3883889"/>
              <a:ext cx="98318" cy="98389"/>
            </a:xfrm>
            <a:custGeom>
              <a:avLst/>
              <a:gdLst/>
              <a:ahLst/>
              <a:cxnLst/>
              <a:rect l="l" t="t" r="r" b="b"/>
              <a:pathLst>
                <a:path w="1372" h="1373" extrusionOk="0">
                  <a:moveTo>
                    <a:pt x="686" y="1"/>
                  </a:moveTo>
                  <a:cubicBezTo>
                    <a:pt x="308" y="1"/>
                    <a:pt x="1" y="308"/>
                    <a:pt x="1" y="686"/>
                  </a:cubicBezTo>
                  <a:cubicBezTo>
                    <a:pt x="1" y="1065"/>
                    <a:pt x="308" y="1372"/>
                    <a:pt x="686" y="1372"/>
                  </a:cubicBezTo>
                  <a:cubicBezTo>
                    <a:pt x="1065" y="1372"/>
                    <a:pt x="1372" y="1065"/>
                    <a:pt x="1372" y="686"/>
                  </a:cubicBezTo>
                  <a:cubicBezTo>
                    <a:pt x="1372" y="308"/>
                    <a:pt x="1065" y="1"/>
                    <a:pt x="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1"/>
            <p:cNvSpPr/>
            <p:nvPr/>
          </p:nvSpPr>
          <p:spPr>
            <a:xfrm>
              <a:off x="6698593" y="3831865"/>
              <a:ext cx="52670" cy="18058"/>
            </a:xfrm>
            <a:custGeom>
              <a:avLst/>
              <a:gdLst/>
              <a:ahLst/>
              <a:cxnLst/>
              <a:rect l="l" t="t" r="r" b="b"/>
              <a:pathLst>
                <a:path w="735" h="252" extrusionOk="0">
                  <a:moveTo>
                    <a:pt x="125" y="0"/>
                  </a:moveTo>
                  <a:cubicBezTo>
                    <a:pt x="57" y="0"/>
                    <a:pt x="1" y="57"/>
                    <a:pt x="1" y="125"/>
                  </a:cubicBezTo>
                  <a:cubicBezTo>
                    <a:pt x="1" y="195"/>
                    <a:pt x="57" y="251"/>
                    <a:pt x="125" y="251"/>
                  </a:cubicBezTo>
                  <a:lnTo>
                    <a:pt x="609" y="251"/>
                  </a:lnTo>
                  <a:cubicBezTo>
                    <a:pt x="678" y="251"/>
                    <a:pt x="734" y="196"/>
                    <a:pt x="734" y="125"/>
                  </a:cubicBezTo>
                  <a:cubicBezTo>
                    <a:pt x="734" y="57"/>
                    <a:pt x="678" y="0"/>
                    <a:pt x="609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1"/>
            <p:cNvSpPr/>
            <p:nvPr/>
          </p:nvSpPr>
          <p:spPr>
            <a:xfrm>
              <a:off x="6674874" y="3810152"/>
              <a:ext cx="4371" cy="3225"/>
            </a:xfrm>
            <a:custGeom>
              <a:avLst/>
              <a:gdLst/>
              <a:ahLst/>
              <a:cxnLst/>
              <a:rect l="l" t="t" r="r" b="b"/>
              <a:pathLst>
                <a:path w="61" h="45" extrusionOk="0">
                  <a:moveTo>
                    <a:pt x="61" y="1"/>
                  </a:moveTo>
                  <a:lnTo>
                    <a:pt x="0" y="9"/>
                  </a:lnTo>
                  <a:lnTo>
                    <a:pt x="0" y="45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336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1"/>
            <p:cNvSpPr/>
            <p:nvPr/>
          </p:nvSpPr>
          <p:spPr>
            <a:xfrm>
              <a:off x="6716221" y="3829428"/>
              <a:ext cx="19133" cy="12111"/>
            </a:xfrm>
            <a:custGeom>
              <a:avLst/>
              <a:gdLst/>
              <a:ahLst/>
              <a:cxnLst/>
              <a:rect l="l" t="t" r="r" b="b"/>
              <a:pathLst>
                <a:path w="267" h="169" extrusionOk="0">
                  <a:moveTo>
                    <a:pt x="133" y="1"/>
                  </a:moveTo>
                  <a:cubicBezTo>
                    <a:pt x="60" y="1"/>
                    <a:pt x="0" y="39"/>
                    <a:pt x="0" y="85"/>
                  </a:cubicBezTo>
                  <a:cubicBezTo>
                    <a:pt x="0" y="131"/>
                    <a:pt x="60" y="169"/>
                    <a:pt x="133" y="169"/>
                  </a:cubicBezTo>
                  <a:cubicBezTo>
                    <a:pt x="206" y="169"/>
                    <a:pt x="266" y="132"/>
                    <a:pt x="266" y="85"/>
                  </a:cubicBezTo>
                  <a:cubicBezTo>
                    <a:pt x="266" y="39"/>
                    <a:pt x="206" y="1"/>
                    <a:pt x="133" y="1"/>
                  </a:cubicBezTo>
                  <a:close/>
                </a:path>
              </a:pathLst>
            </a:custGeom>
            <a:solidFill>
              <a:srgbClr val="221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1"/>
            <p:cNvSpPr/>
            <p:nvPr/>
          </p:nvSpPr>
          <p:spPr>
            <a:xfrm>
              <a:off x="6922384" y="3565150"/>
              <a:ext cx="107848" cy="107848"/>
            </a:xfrm>
            <a:custGeom>
              <a:avLst/>
              <a:gdLst/>
              <a:ahLst/>
              <a:cxnLst/>
              <a:rect l="l" t="t" r="r" b="b"/>
              <a:pathLst>
                <a:path w="1505" h="1505" extrusionOk="0">
                  <a:moveTo>
                    <a:pt x="752" y="0"/>
                  </a:moveTo>
                  <a:cubicBezTo>
                    <a:pt x="337" y="0"/>
                    <a:pt x="0" y="337"/>
                    <a:pt x="0" y="752"/>
                  </a:cubicBezTo>
                  <a:cubicBezTo>
                    <a:pt x="0" y="1167"/>
                    <a:pt x="337" y="1504"/>
                    <a:pt x="752" y="1504"/>
                  </a:cubicBezTo>
                  <a:cubicBezTo>
                    <a:pt x="1168" y="1504"/>
                    <a:pt x="1505" y="1169"/>
                    <a:pt x="1505" y="752"/>
                  </a:cubicBezTo>
                  <a:cubicBezTo>
                    <a:pt x="1505" y="337"/>
                    <a:pt x="1168" y="0"/>
                    <a:pt x="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1"/>
            <p:cNvSpPr/>
            <p:nvPr/>
          </p:nvSpPr>
          <p:spPr>
            <a:xfrm>
              <a:off x="6927973" y="3570597"/>
              <a:ext cx="96669" cy="96741"/>
            </a:xfrm>
            <a:custGeom>
              <a:avLst/>
              <a:gdLst/>
              <a:ahLst/>
              <a:cxnLst/>
              <a:rect l="l" t="t" r="r" b="b"/>
              <a:pathLst>
                <a:path w="1349" h="1350" extrusionOk="0">
                  <a:moveTo>
                    <a:pt x="674" y="1"/>
                  </a:moveTo>
                  <a:cubicBezTo>
                    <a:pt x="302" y="1"/>
                    <a:pt x="0" y="303"/>
                    <a:pt x="0" y="675"/>
                  </a:cubicBezTo>
                  <a:cubicBezTo>
                    <a:pt x="0" y="1049"/>
                    <a:pt x="302" y="1349"/>
                    <a:pt x="674" y="1349"/>
                  </a:cubicBezTo>
                  <a:cubicBezTo>
                    <a:pt x="1047" y="1349"/>
                    <a:pt x="1349" y="1048"/>
                    <a:pt x="1349" y="675"/>
                  </a:cubicBezTo>
                  <a:cubicBezTo>
                    <a:pt x="1349" y="303"/>
                    <a:pt x="1047" y="1"/>
                    <a:pt x="67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1"/>
            <p:cNvSpPr/>
            <p:nvPr/>
          </p:nvSpPr>
          <p:spPr>
            <a:xfrm>
              <a:off x="6962441" y="3590446"/>
              <a:ext cx="27732" cy="26801"/>
            </a:xfrm>
            <a:custGeom>
              <a:avLst/>
              <a:gdLst/>
              <a:ahLst/>
              <a:cxnLst/>
              <a:rect l="l" t="t" r="r" b="b"/>
              <a:pathLst>
                <a:path w="387" h="374" extrusionOk="0">
                  <a:moveTo>
                    <a:pt x="132" y="0"/>
                  </a:moveTo>
                  <a:cubicBezTo>
                    <a:pt x="129" y="0"/>
                    <a:pt x="126" y="1"/>
                    <a:pt x="123" y="2"/>
                  </a:cubicBezTo>
                  <a:cubicBezTo>
                    <a:pt x="49" y="31"/>
                    <a:pt x="0" y="101"/>
                    <a:pt x="0" y="181"/>
                  </a:cubicBezTo>
                  <a:cubicBezTo>
                    <a:pt x="0" y="287"/>
                    <a:pt x="87" y="374"/>
                    <a:pt x="193" y="374"/>
                  </a:cubicBezTo>
                  <a:cubicBezTo>
                    <a:pt x="300" y="374"/>
                    <a:pt x="387" y="289"/>
                    <a:pt x="384" y="180"/>
                  </a:cubicBezTo>
                  <a:cubicBezTo>
                    <a:pt x="384" y="107"/>
                    <a:pt x="342" y="39"/>
                    <a:pt x="275" y="7"/>
                  </a:cubicBezTo>
                  <a:cubicBezTo>
                    <a:pt x="272" y="6"/>
                    <a:pt x="269" y="5"/>
                    <a:pt x="266" y="5"/>
                  </a:cubicBezTo>
                  <a:cubicBezTo>
                    <a:pt x="257" y="5"/>
                    <a:pt x="248" y="10"/>
                    <a:pt x="245" y="19"/>
                  </a:cubicBezTo>
                  <a:cubicBezTo>
                    <a:pt x="240" y="30"/>
                    <a:pt x="245" y="44"/>
                    <a:pt x="256" y="49"/>
                  </a:cubicBezTo>
                  <a:cubicBezTo>
                    <a:pt x="307" y="74"/>
                    <a:pt x="340" y="125"/>
                    <a:pt x="340" y="181"/>
                  </a:cubicBezTo>
                  <a:cubicBezTo>
                    <a:pt x="340" y="261"/>
                    <a:pt x="274" y="327"/>
                    <a:pt x="193" y="327"/>
                  </a:cubicBezTo>
                  <a:cubicBezTo>
                    <a:pt x="113" y="327"/>
                    <a:pt x="48" y="261"/>
                    <a:pt x="48" y="181"/>
                  </a:cubicBezTo>
                  <a:cubicBezTo>
                    <a:pt x="48" y="121"/>
                    <a:pt x="85" y="67"/>
                    <a:pt x="141" y="45"/>
                  </a:cubicBezTo>
                  <a:cubicBezTo>
                    <a:pt x="153" y="40"/>
                    <a:pt x="159" y="26"/>
                    <a:pt x="154" y="14"/>
                  </a:cubicBezTo>
                  <a:cubicBezTo>
                    <a:pt x="150" y="6"/>
                    <a:pt x="142" y="0"/>
                    <a:pt x="1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1"/>
            <p:cNvSpPr/>
            <p:nvPr/>
          </p:nvSpPr>
          <p:spPr>
            <a:xfrm>
              <a:off x="6974623" y="3586791"/>
              <a:ext cx="3368" cy="13114"/>
            </a:xfrm>
            <a:custGeom>
              <a:avLst/>
              <a:gdLst/>
              <a:ahLst/>
              <a:cxnLst/>
              <a:rect l="l" t="t" r="r" b="b"/>
              <a:pathLst>
                <a:path w="47" h="183" extrusionOk="0">
                  <a:moveTo>
                    <a:pt x="23" y="1"/>
                  </a:moveTo>
                  <a:cubicBezTo>
                    <a:pt x="11" y="1"/>
                    <a:pt x="1" y="12"/>
                    <a:pt x="1" y="25"/>
                  </a:cubicBezTo>
                  <a:lnTo>
                    <a:pt x="1" y="159"/>
                  </a:lnTo>
                  <a:cubicBezTo>
                    <a:pt x="1" y="172"/>
                    <a:pt x="11" y="182"/>
                    <a:pt x="23" y="182"/>
                  </a:cubicBezTo>
                  <a:cubicBezTo>
                    <a:pt x="37" y="182"/>
                    <a:pt x="47" y="172"/>
                    <a:pt x="47" y="159"/>
                  </a:cubicBezTo>
                  <a:lnTo>
                    <a:pt x="47" y="25"/>
                  </a:lnTo>
                  <a:cubicBezTo>
                    <a:pt x="47" y="12"/>
                    <a:pt x="37" y="1"/>
                    <a:pt x="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1"/>
            <p:cNvSpPr/>
            <p:nvPr/>
          </p:nvSpPr>
          <p:spPr>
            <a:xfrm>
              <a:off x="6958930" y="3628784"/>
              <a:ext cx="34683" cy="22573"/>
            </a:xfrm>
            <a:custGeom>
              <a:avLst/>
              <a:gdLst/>
              <a:ahLst/>
              <a:cxnLst/>
              <a:rect l="l" t="t" r="r" b="b"/>
              <a:pathLst>
                <a:path w="484" h="315" extrusionOk="0">
                  <a:moveTo>
                    <a:pt x="159" y="0"/>
                  </a:moveTo>
                  <a:cubicBezTo>
                    <a:pt x="72" y="0"/>
                    <a:pt x="1" y="70"/>
                    <a:pt x="1" y="157"/>
                  </a:cubicBezTo>
                  <a:cubicBezTo>
                    <a:pt x="1" y="245"/>
                    <a:pt x="72" y="314"/>
                    <a:pt x="159" y="314"/>
                  </a:cubicBezTo>
                  <a:lnTo>
                    <a:pt x="327" y="314"/>
                  </a:lnTo>
                  <a:cubicBezTo>
                    <a:pt x="414" y="314"/>
                    <a:pt x="484" y="245"/>
                    <a:pt x="484" y="157"/>
                  </a:cubicBezTo>
                  <a:cubicBezTo>
                    <a:pt x="484" y="70"/>
                    <a:pt x="414" y="0"/>
                    <a:pt x="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1"/>
            <p:cNvSpPr/>
            <p:nvPr/>
          </p:nvSpPr>
          <p:spPr>
            <a:xfrm>
              <a:off x="6965666" y="3640822"/>
              <a:ext cx="21355" cy="13974"/>
            </a:xfrm>
            <a:custGeom>
              <a:avLst/>
              <a:gdLst/>
              <a:ahLst/>
              <a:cxnLst/>
              <a:rect l="l" t="t" r="r" b="b"/>
              <a:pathLst>
                <a:path w="298" h="195" extrusionOk="0">
                  <a:moveTo>
                    <a:pt x="97" y="0"/>
                  </a:moveTo>
                  <a:cubicBezTo>
                    <a:pt x="44" y="0"/>
                    <a:pt x="0" y="43"/>
                    <a:pt x="0" y="97"/>
                  </a:cubicBezTo>
                  <a:cubicBezTo>
                    <a:pt x="0" y="150"/>
                    <a:pt x="44" y="194"/>
                    <a:pt x="97" y="194"/>
                  </a:cubicBezTo>
                  <a:lnTo>
                    <a:pt x="201" y="194"/>
                  </a:lnTo>
                  <a:cubicBezTo>
                    <a:pt x="255" y="194"/>
                    <a:pt x="298" y="150"/>
                    <a:pt x="298" y="97"/>
                  </a:cubicBezTo>
                  <a:cubicBezTo>
                    <a:pt x="298" y="43"/>
                    <a:pt x="255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1"/>
            <p:cNvSpPr/>
            <p:nvPr/>
          </p:nvSpPr>
          <p:spPr>
            <a:xfrm>
              <a:off x="6718156" y="3824484"/>
              <a:ext cx="19133" cy="11967"/>
            </a:xfrm>
            <a:custGeom>
              <a:avLst/>
              <a:gdLst/>
              <a:ahLst/>
              <a:cxnLst/>
              <a:rect l="l" t="t" r="r" b="b"/>
              <a:pathLst>
                <a:path w="267" h="167" extrusionOk="0">
                  <a:moveTo>
                    <a:pt x="128" y="0"/>
                  </a:moveTo>
                  <a:cubicBezTo>
                    <a:pt x="57" y="0"/>
                    <a:pt x="1" y="38"/>
                    <a:pt x="1" y="83"/>
                  </a:cubicBezTo>
                  <a:cubicBezTo>
                    <a:pt x="1" y="129"/>
                    <a:pt x="61" y="167"/>
                    <a:pt x="134" y="167"/>
                  </a:cubicBezTo>
                  <a:cubicBezTo>
                    <a:pt x="207" y="167"/>
                    <a:pt x="267" y="130"/>
                    <a:pt x="267" y="83"/>
                  </a:cubicBezTo>
                  <a:cubicBezTo>
                    <a:pt x="267" y="37"/>
                    <a:pt x="207" y="0"/>
                    <a:pt x="134" y="0"/>
                  </a:cubicBezTo>
                  <a:cubicBezTo>
                    <a:pt x="132" y="0"/>
                    <a:pt x="130" y="0"/>
                    <a:pt x="1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1"/>
            <p:cNvSpPr/>
            <p:nvPr/>
          </p:nvSpPr>
          <p:spPr>
            <a:xfrm>
              <a:off x="6725751" y="3645050"/>
              <a:ext cx="253175" cy="299825"/>
            </a:xfrm>
            <a:custGeom>
              <a:avLst/>
              <a:gdLst/>
              <a:ahLst/>
              <a:cxnLst/>
              <a:rect l="l" t="t" r="r" b="b"/>
              <a:pathLst>
                <a:path w="3533" h="4184" extrusionOk="0">
                  <a:moveTo>
                    <a:pt x="3495" y="0"/>
                  </a:moveTo>
                  <a:cubicBezTo>
                    <a:pt x="3476" y="0"/>
                    <a:pt x="3460" y="18"/>
                    <a:pt x="3460" y="36"/>
                  </a:cubicBezTo>
                  <a:lnTo>
                    <a:pt x="3460" y="3533"/>
                  </a:lnTo>
                  <a:cubicBezTo>
                    <a:pt x="3460" y="3851"/>
                    <a:pt x="3201" y="4109"/>
                    <a:pt x="2884" y="4109"/>
                  </a:cubicBezTo>
                  <a:cubicBezTo>
                    <a:pt x="2566" y="4109"/>
                    <a:pt x="2309" y="3851"/>
                    <a:pt x="2309" y="3533"/>
                  </a:cubicBezTo>
                  <a:cubicBezTo>
                    <a:pt x="2309" y="2757"/>
                    <a:pt x="1676" y="2126"/>
                    <a:pt x="901" y="2126"/>
                  </a:cubicBezTo>
                  <a:lnTo>
                    <a:pt x="535" y="2126"/>
                  </a:lnTo>
                  <a:cubicBezTo>
                    <a:pt x="280" y="2126"/>
                    <a:pt x="63" y="2300"/>
                    <a:pt x="5" y="2547"/>
                  </a:cubicBezTo>
                  <a:cubicBezTo>
                    <a:pt x="0" y="2567"/>
                    <a:pt x="13" y="2586"/>
                    <a:pt x="32" y="2591"/>
                  </a:cubicBezTo>
                  <a:cubicBezTo>
                    <a:pt x="35" y="2592"/>
                    <a:pt x="38" y="2592"/>
                    <a:pt x="41" y="2592"/>
                  </a:cubicBezTo>
                  <a:cubicBezTo>
                    <a:pt x="57" y="2592"/>
                    <a:pt x="71" y="2580"/>
                    <a:pt x="75" y="2563"/>
                  </a:cubicBezTo>
                  <a:cubicBezTo>
                    <a:pt x="124" y="2349"/>
                    <a:pt x="314" y="2198"/>
                    <a:pt x="535" y="2198"/>
                  </a:cubicBezTo>
                  <a:lnTo>
                    <a:pt x="901" y="2198"/>
                  </a:lnTo>
                  <a:cubicBezTo>
                    <a:pt x="1637" y="2198"/>
                    <a:pt x="2237" y="2798"/>
                    <a:pt x="2237" y="3534"/>
                  </a:cubicBezTo>
                  <a:cubicBezTo>
                    <a:pt x="2237" y="3893"/>
                    <a:pt x="2529" y="4183"/>
                    <a:pt x="2886" y="4183"/>
                  </a:cubicBezTo>
                  <a:cubicBezTo>
                    <a:pt x="3242" y="4183"/>
                    <a:pt x="3532" y="3892"/>
                    <a:pt x="3531" y="3533"/>
                  </a:cubicBezTo>
                  <a:lnTo>
                    <a:pt x="3531" y="36"/>
                  </a:lnTo>
                  <a:cubicBezTo>
                    <a:pt x="3531" y="18"/>
                    <a:pt x="3515" y="0"/>
                    <a:pt x="3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1"/>
            <p:cNvSpPr/>
            <p:nvPr/>
          </p:nvSpPr>
          <p:spPr>
            <a:xfrm>
              <a:off x="6042412" y="3974466"/>
              <a:ext cx="1045233" cy="7811"/>
            </a:xfrm>
            <a:custGeom>
              <a:avLst/>
              <a:gdLst/>
              <a:ahLst/>
              <a:cxnLst/>
              <a:rect l="l" t="t" r="r" b="b"/>
              <a:pathLst>
                <a:path w="14586" h="109" extrusionOk="0">
                  <a:moveTo>
                    <a:pt x="56" y="1"/>
                  </a:moveTo>
                  <a:cubicBezTo>
                    <a:pt x="26" y="1"/>
                    <a:pt x="0" y="25"/>
                    <a:pt x="0" y="54"/>
                  </a:cubicBezTo>
                  <a:cubicBezTo>
                    <a:pt x="0" y="83"/>
                    <a:pt x="26" y="108"/>
                    <a:pt x="56" y="108"/>
                  </a:cubicBezTo>
                  <a:lnTo>
                    <a:pt x="14529" y="108"/>
                  </a:lnTo>
                  <a:cubicBezTo>
                    <a:pt x="14560" y="108"/>
                    <a:pt x="14586" y="84"/>
                    <a:pt x="14586" y="54"/>
                  </a:cubicBezTo>
                  <a:cubicBezTo>
                    <a:pt x="14586" y="25"/>
                    <a:pt x="14560" y="1"/>
                    <a:pt x="145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1"/>
            <p:cNvSpPr/>
            <p:nvPr/>
          </p:nvSpPr>
          <p:spPr>
            <a:xfrm>
              <a:off x="6535497" y="3840822"/>
              <a:ext cx="26944" cy="74813"/>
            </a:xfrm>
            <a:custGeom>
              <a:avLst/>
              <a:gdLst/>
              <a:ahLst/>
              <a:cxnLst/>
              <a:rect l="l" t="t" r="r" b="b"/>
              <a:pathLst>
                <a:path w="376" h="1044" extrusionOk="0">
                  <a:moveTo>
                    <a:pt x="187" y="0"/>
                  </a:moveTo>
                  <a:cubicBezTo>
                    <a:pt x="84" y="0"/>
                    <a:pt x="0" y="85"/>
                    <a:pt x="0" y="189"/>
                  </a:cubicBezTo>
                  <a:lnTo>
                    <a:pt x="0" y="857"/>
                  </a:lnTo>
                  <a:cubicBezTo>
                    <a:pt x="0" y="960"/>
                    <a:pt x="84" y="1044"/>
                    <a:pt x="187" y="1044"/>
                  </a:cubicBezTo>
                  <a:cubicBezTo>
                    <a:pt x="292" y="1044"/>
                    <a:pt x="376" y="960"/>
                    <a:pt x="376" y="857"/>
                  </a:cubicBezTo>
                  <a:lnTo>
                    <a:pt x="376" y="189"/>
                  </a:lnTo>
                  <a:cubicBezTo>
                    <a:pt x="376" y="85"/>
                    <a:pt x="292" y="0"/>
                    <a:pt x="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1"/>
            <p:cNvSpPr/>
            <p:nvPr/>
          </p:nvSpPr>
          <p:spPr>
            <a:xfrm>
              <a:off x="6539653" y="3862320"/>
              <a:ext cx="18703" cy="29667"/>
            </a:xfrm>
            <a:custGeom>
              <a:avLst/>
              <a:gdLst/>
              <a:ahLst/>
              <a:cxnLst/>
              <a:rect l="l" t="t" r="r" b="b"/>
              <a:pathLst>
                <a:path w="261" h="414" extrusionOk="0">
                  <a:moveTo>
                    <a:pt x="227" y="32"/>
                  </a:moveTo>
                  <a:lnTo>
                    <a:pt x="227" y="381"/>
                  </a:lnTo>
                  <a:lnTo>
                    <a:pt x="32" y="381"/>
                  </a:lnTo>
                  <a:lnTo>
                    <a:pt x="32" y="32"/>
                  </a:lnTo>
                  <a:close/>
                  <a:moveTo>
                    <a:pt x="0" y="0"/>
                  </a:moveTo>
                  <a:lnTo>
                    <a:pt x="0" y="413"/>
                  </a:lnTo>
                  <a:lnTo>
                    <a:pt x="260" y="41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1"/>
            <p:cNvSpPr/>
            <p:nvPr/>
          </p:nvSpPr>
          <p:spPr>
            <a:xfrm>
              <a:off x="6544311" y="3857447"/>
              <a:ext cx="9316" cy="7023"/>
            </a:xfrm>
            <a:custGeom>
              <a:avLst/>
              <a:gdLst/>
              <a:ahLst/>
              <a:cxnLst/>
              <a:rect l="l" t="t" r="r" b="b"/>
              <a:pathLst>
                <a:path w="130" h="98" extrusionOk="0">
                  <a:moveTo>
                    <a:pt x="103" y="26"/>
                  </a:moveTo>
                  <a:lnTo>
                    <a:pt x="103" y="70"/>
                  </a:lnTo>
                  <a:lnTo>
                    <a:pt x="26" y="70"/>
                  </a:lnTo>
                  <a:lnTo>
                    <a:pt x="26" y="26"/>
                  </a:lnTo>
                  <a:close/>
                  <a:moveTo>
                    <a:pt x="1" y="1"/>
                  </a:moveTo>
                  <a:lnTo>
                    <a:pt x="1" y="98"/>
                  </a:lnTo>
                  <a:lnTo>
                    <a:pt x="130" y="98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1"/>
            <p:cNvSpPr/>
            <p:nvPr/>
          </p:nvSpPr>
          <p:spPr>
            <a:xfrm>
              <a:off x="6543738" y="3866404"/>
              <a:ext cx="10319" cy="4801"/>
            </a:xfrm>
            <a:custGeom>
              <a:avLst/>
              <a:gdLst/>
              <a:ahLst/>
              <a:cxnLst/>
              <a:rect l="l" t="t" r="r" b="b"/>
              <a:pathLst>
                <a:path w="144" h="67" extrusionOk="0">
                  <a:moveTo>
                    <a:pt x="1" y="0"/>
                  </a:moveTo>
                  <a:lnTo>
                    <a:pt x="1" y="67"/>
                  </a:lnTo>
                  <a:lnTo>
                    <a:pt x="144" y="67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1"/>
            <p:cNvSpPr/>
            <p:nvPr/>
          </p:nvSpPr>
          <p:spPr>
            <a:xfrm>
              <a:off x="6543738" y="3874000"/>
              <a:ext cx="10319" cy="4873"/>
            </a:xfrm>
            <a:custGeom>
              <a:avLst/>
              <a:gdLst/>
              <a:ahLst/>
              <a:cxnLst/>
              <a:rect l="l" t="t" r="r" b="b"/>
              <a:pathLst>
                <a:path w="144" h="68" extrusionOk="0">
                  <a:moveTo>
                    <a:pt x="1" y="1"/>
                  </a:moveTo>
                  <a:lnTo>
                    <a:pt x="1" y="67"/>
                  </a:lnTo>
                  <a:lnTo>
                    <a:pt x="144" y="67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1"/>
            <p:cNvSpPr/>
            <p:nvPr/>
          </p:nvSpPr>
          <p:spPr>
            <a:xfrm>
              <a:off x="6543738" y="3881739"/>
              <a:ext cx="10319" cy="4801"/>
            </a:xfrm>
            <a:custGeom>
              <a:avLst/>
              <a:gdLst/>
              <a:ahLst/>
              <a:cxnLst/>
              <a:rect l="l" t="t" r="r" b="b"/>
              <a:pathLst>
                <a:path w="144" h="67" extrusionOk="0">
                  <a:moveTo>
                    <a:pt x="1" y="0"/>
                  </a:moveTo>
                  <a:lnTo>
                    <a:pt x="1" y="67"/>
                  </a:lnTo>
                  <a:lnTo>
                    <a:pt x="144" y="67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9" name="Google Shape;1219;p21"/>
          <p:cNvSpPr/>
          <p:nvPr/>
        </p:nvSpPr>
        <p:spPr>
          <a:xfrm>
            <a:off x="2722531" y="1349803"/>
            <a:ext cx="72090" cy="281982"/>
          </a:xfrm>
          <a:custGeom>
            <a:avLst/>
            <a:gdLst/>
            <a:ahLst/>
            <a:cxnLst/>
            <a:rect l="l" t="t" r="r" b="b"/>
            <a:pathLst>
              <a:path w="1006" h="3935" extrusionOk="0">
                <a:moveTo>
                  <a:pt x="104" y="0"/>
                </a:moveTo>
                <a:lnTo>
                  <a:pt x="0" y="24"/>
                </a:lnTo>
                <a:lnTo>
                  <a:pt x="902" y="3934"/>
                </a:lnTo>
                <a:lnTo>
                  <a:pt x="1005" y="3911"/>
                </a:lnTo>
                <a:lnTo>
                  <a:pt x="104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0" name="Google Shape;1220;p21"/>
          <p:cNvGrpSpPr/>
          <p:nvPr/>
        </p:nvGrpSpPr>
        <p:grpSpPr>
          <a:xfrm>
            <a:off x="2235116" y="761253"/>
            <a:ext cx="847523" cy="898960"/>
            <a:chOff x="2662261" y="1274362"/>
            <a:chExt cx="847523" cy="898960"/>
          </a:xfrm>
        </p:grpSpPr>
        <p:sp>
          <p:nvSpPr>
            <p:cNvPr id="1221" name="Google Shape;1221;p21"/>
            <p:cNvSpPr/>
            <p:nvPr/>
          </p:nvSpPr>
          <p:spPr>
            <a:xfrm>
              <a:off x="2662261" y="1274362"/>
              <a:ext cx="847523" cy="847451"/>
            </a:xfrm>
            <a:custGeom>
              <a:avLst/>
              <a:gdLst/>
              <a:ahLst/>
              <a:cxnLst/>
              <a:rect l="l" t="t" r="r" b="b"/>
              <a:pathLst>
                <a:path w="11827" h="11826" extrusionOk="0">
                  <a:moveTo>
                    <a:pt x="5913" y="1"/>
                  </a:moveTo>
                  <a:cubicBezTo>
                    <a:pt x="4346" y="1"/>
                    <a:pt x="2842" y="623"/>
                    <a:pt x="1732" y="1732"/>
                  </a:cubicBezTo>
                  <a:cubicBezTo>
                    <a:pt x="623" y="2841"/>
                    <a:pt x="0" y="4345"/>
                    <a:pt x="0" y="5913"/>
                  </a:cubicBezTo>
                  <a:cubicBezTo>
                    <a:pt x="0" y="7481"/>
                    <a:pt x="623" y="8985"/>
                    <a:pt x="1732" y="10093"/>
                  </a:cubicBezTo>
                  <a:cubicBezTo>
                    <a:pt x="2842" y="11203"/>
                    <a:pt x="4346" y="11826"/>
                    <a:pt x="5913" y="11826"/>
                  </a:cubicBezTo>
                  <a:cubicBezTo>
                    <a:pt x="7482" y="11826"/>
                    <a:pt x="8986" y="11203"/>
                    <a:pt x="10094" y="10093"/>
                  </a:cubicBezTo>
                  <a:cubicBezTo>
                    <a:pt x="11203" y="8985"/>
                    <a:pt x="11826" y="7481"/>
                    <a:pt x="11826" y="5913"/>
                  </a:cubicBezTo>
                  <a:cubicBezTo>
                    <a:pt x="11826" y="4345"/>
                    <a:pt x="11203" y="2841"/>
                    <a:pt x="10094" y="1732"/>
                  </a:cubicBezTo>
                  <a:cubicBezTo>
                    <a:pt x="8986" y="623"/>
                    <a:pt x="7482" y="1"/>
                    <a:pt x="59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1"/>
            <p:cNvSpPr/>
            <p:nvPr/>
          </p:nvSpPr>
          <p:spPr>
            <a:xfrm>
              <a:off x="2899380" y="2123877"/>
              <a:ext cx="372632" cy="49445"/>
            </a:xfrm>
            <a:custGeom>
              <a:avLst/>
              <a:gdLst/>
              <a:ahLst/>
              <a:cxnLst/>
              <a:rect l="l" t="t" r="r" b="b"/>
              <a:pathLst>
                <a:path w="5200" h="690" extrusionOk="0">
                  <a:moveTo>
                    <a:pt x="1262" y="0"/>
                  </a:moveTo>
                  <a:cubicBezTo>
                    <a:pt x="1140" y="0"/>
                    <a:pt x="1020" y="35"/>
                    <a:pt x="918" y="102"/>
                  </a:cubicBezTo>
                  <a:lnTo>
                    <a:pt x="0" y="690"/>
                  </a:lnTo>
                  <a:lnTo>
                    <a:pt x="5200" y="690"/>
                  </a:lnTo>
                  <a:lnTo>
                    <a:pt x="4266" y="99"/>
                  </a:lnTo>
                  <a:cubicBezTo>
                    <a:pt x="4165" y="35"/>
                    <a:pt x="4046" y="0"/>
                    <a:pt x="3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1"/>
            <p:cNvSpPr/>
            <p:nvPr/>
          </p:nvSpPr>
          <p:spPr>
            <a:xfrm>
              <a:off x="2941731" y="2128678"/>
              <a:ext cx="287858" cy="39771"/>
            </a:xfrm>
            <a:custGeom>
              <a:avLst/>
              <a:gdLst/>
              <a:ahLst/>
              <a:cxnLst/>
              <a:rect l="l" t="t" r="r" b="b"/>
              <a:pathLst>
                <a:path w="4017" h="555" extrusionOk="0">
                  <a:moveTo>
                    <a:pt x="946" y="1"/>
                  </a:moveTo>
                  <a:cubicBezTo>
                    <a:pt x="841" y="1"/>
                    <a:pt x="737" y="32"/>
                    <a:pt x="649" y="88"/>
                  </a:cubicBezTo>
                  <a:lnTo>
                    <a:pt x="32" y="485"/>
                  </a:lnTo>
                  <a:cubicBezTo>
                    <a:pt x="1" y="505"/>
                    <a:pt x="15" y="554"/>
                    <a:pt x="53" y="554"/>
                  </a:cubicBezTo>
                  <a:lnTo>
                    <a:pt x="3963" y="554"/>
                  </a:lnTo>
                  <a:cubicBezTo>
                    <a:pt x="4002" y="554"/>
                    <a:pt x="4017" y="505"/>
                    <a:pt x="3985" y="485"/>
                  </a:cubicBezTo>
                  <a:lnTo>
                    <a:pt x="3357" y="87"/>
                  </a:lnTo>
                  <a:cubicBezTo>
                    <a:pt x="3269" y="31"/>
                    <a:pt x="3166" y="1"/>
                    <a:pt x="30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1"/>
            <p:cNvSpPr/>
            <p:nvPr/>
          </p:nvSpPr>
          <p:spPr>
            <a:xfrm>
              <a:off x="3077524" y="2037313"/>
              <a:ext cx="16625" cy="86637"/>
            </a:xfrm>
            <a:custGeom>
              <a:avLst/>
              <a:gdLst/>
              <a:ahLst/>
              <a:cxnLst/>
              <a:rect l="l" t="t" r="r" b="b"/>
              <a:pathLst>
                <a:path w="232" h="1209" extrusionOk="0">
                  <a:moveTo>
                    <a:pt x="0" y="1"/>
                  </a:moveTo>
                  <a:lnTo>
                    <a:pt x="0" y="1208"/>
                  </a:lnTo>
                  <a:lnTo>
                    <a:pt x="232" y="1208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1"/>
            <p:cNvSpPr/>
            <p:nvPr/>
          </p:nvSpPr>
          <p:spPr>
            <a:xfrm>
              <a:off x="2832881" y="1757055"/>
              <a:ext cx="509574" cy="280334"/>
            </a:xfrm>
            <a:custGeom>
              <a:avLst/>
              <a:gdLst/>
              <a:ahLst/>
              <a:cxnLst/>
              <a:rect l="l" t="t" r="r" b="b"/>
              <a:pathLst>
                <a:path w="7111" h="3912" extrusionOk="0">
                  <a:moveTo>
                    <a:pt x="1059" y="0"/>
                  </a:moveTo>
                  <a:lnTo>
                    <a:pt x="0" y="3912"/>
                  </a:lnTo>
                  <a:lnTo>
                    <a:pt x="7110" y="3912"/>
                  </a:lnTo>
                  <a:lnTo>
                    <a:pt x="5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1"/>
            <p:cNvSpPr/>
            <p:nvPr/>
          </p:nvSpPr>
          <p:spPr>
            <a:xfrm>
              <a:off x="2827793" y="1753329"/>
              <a:ext cx="519607" cy="287930"/>
            </a:xfrm>
            <a:custGeom>
              <a:avLst/>
              <a:gdLst/>
              <a:ahLst/>
              <a:cxnLst/>
              <a:rect l="l" t="t" r="r" b="b"/>
              <a:pathLst>
                <a:path w="7251" h="4018" extrusionOk="0">
                  <a:moveTo>
                    <a:pt x="5974" y="107"/>
                  </a:moveTo>
                  <a:lnTo>
                    <a:pt x="7110" y="3912"/>
                  </a:lnTo>
                  <a:lnTo>
                    <a:pt x="140" y="3912"/>
                  </a:lnTo>
                  <a:lnTo>
                    <a:pt x="1171" y="107"/>
                  </a:lnTo>
                  <a:close/>
                  <a:moveTo>
                    <a:pt x="1089" y="0"/>
                  </a:moveTo>
                  <a:lnTo>
                    <a:pt x="1" y="4017"/>
                  </a:lnTo>
                  <a:lnTo>
                    <a:pt x="7251" y="4017"/>
                  </a:lnTo>
                  <a:lnTo>
                    <a:pt x="6052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1"/>
            <p:cNvSpPr/>
            <p:nvPr/>
          </p:nvSpPr>
          <p:spPr>
            <a:xfrm>
              <a:off x="2851297" y="1809796"/>
              <a:ext cx="464930" cy="144538"/>
            </a:xfrm>
            <a:custGeom>
              <a:avLst/>
              <a:gdLst/>
              <a:ahLst/>
              <a:cxnLst/>
              <a:rect l="l" t="t" r="r" b="b"/>
              <a:pathLst>
                <a:path w="6488" h="2017" extrusionOk="0">
                  <a:moveTo>
                    <a:pt x="589" y="1"/>
                  </a:moveTo>
                  <a:lnTo>
                    <a:pt x="587" y="54"/>
                  </a:lnTo>
                  <a:lnTo>
                    <a:pt x="591" y="1"/>
                  </a:lnTo>
                  <a:lnTo>
                    <a:pt x="591" y="1"/>
                  </a:lnTo>
                  <a:cubicBezTo>
                    <a:pt x="591" y="1"/>
                    <a:pt x="591" y="1"/>
                    <a:pt x="591" y="1"/>
                  </a:cubicBezTo>
                  <a:lnTo>
                    <a:pt x="591" y="1"/>
                  </a:lnTo>
                  <a:lnTo>
                    <a:pt x="591" y="1"/>
                  </a:lnTo>
                  <a:lnTo>
                    <a:pt x="591" y="1"/>
                  </a:lnTo>
                  <a:lnTo>
                    <a:pt x="591" y="1"/>
                  </a:lnTo>
                  <a:cubicBezTo>
                    <a:pt x="590" y="1"/>
                    <a:pt x="590" y="1"/>
                    <a:pt x="589" y="1"/>
                  </a:cubicBezTo>
                  <a:close/>
                  <a:moveTo>
                    <a:pt x="5919" y="1"/>
                  </a:moveTo>
                  <a:cubicBezTo>
                    <a:pt x="4873" y="2"/>
                    <a:pt x="3283" y="3"/>
                    <a:pt x="2112" y="3"/>
                  </a:cubicBezTo>
                  <a:cubicBezTo>
                    <a:pt x="1268" y="3"/>
                    <a:pt x="641" y="3"/>
                    <a:pt x="591" y="1"/>
                  </a:cubicBezTo>
                  <a:lnTo>
                    <a:pt x="591" y="1"/>
                  </a:lnTo>
                  <a:lnTo>
                    <a:pt x="584" y="107"/>
                  </a:lnTo>
                  <a:cubicBezTo>
                    <a:pt x="607" y="109"/>
                    <a:pt x="1146" y="109"/>
                    <a:pt x="1873" y="109"/>
                  </a:cubicBezTo>
                  <a:cubicBezTo>
                    <a:pt x="3326" y="109"/>
                    <a:pt x="5534" y="107"/>
                    <a:pt x="5881" y="107"/>
                  </a:cubicBezTo>
                  <a:lnTo>
                    <a:pt x="6157" y="1031"/>
                  </a:lnTo>
                  <a:lnTo>
                    <a:pt x="269" y="1031"/>
                  </a:lnTo>
                  <a:lnTo>
                    <a:pt x="1" y="2017"/>
                  </a:lnTo>
                  <a:lnTo>
                    <a:pt x="6488" y="2017"/>
                  </a:lnTo>
                  <a:lnTo>
                    <a:pt x="6488" y="1911"/>
                  </a:lnTo>
                  <a:lnTo>
                    <a:pt x="138" y="1911"/>
                  </a:lnTo>
                  <a:lnTo>
                    <a:pt x="348" y="1137"/>
                  </a:lnTo>
                  <a:lnTo>
                    <a:pt x="6298" y="1137"/>
                  </a:lnTo>
                  <a:lnTo>
                    <a:pt x="5959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1"/>
            <p:cNvSpPr/>
            <p:nvPr/>
          </p:nvSpPr>
          <p:spPr>
            <a:xfrm>
              <a:off x="2919875" y="1756769"/>
              <a:ext cx="64709" cy="281839"/>
            </a:xfrm>
            <a:custGeom>
              <a:avLst/>
              <a:gdLst/>
              <a:ahLst/>
              <a:cxnLst/>
              <a:rect l="l" t="t" r="r" b="b"/>
              <a:pathLst>
                <a:path w="903" h="3933" extrusionOk="0">
                  <a:moveTo>
                    <a:pt x="798" y="0"/>
                  </a:moveTo>
                  <a:lnTo>
                    <a:pt x="1" y="3911"/>
                  </a:lnTo>
                  <a:lnTo>
                    <a:pt x="105" y="3932"/>
                  </a:lnTo>
                  <a:lnTo>
                    <a:pt x="902" y="22"/>
                  </a:lnTo>
                  <a:lnTo>
                    <a:pt x="798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1"/>
            <p:cNvSpPr/>
            <p:nvPr/>
          </p:nvSpPr>
          <p:spPr>
            <a:xfrm>
              <a:off x="3023852" y="1757342"/>
              <a:ext cx="25654" cy="280764"/>
            </a:xfrm>
            <a:custGeom>
              <a:avLst/>
              <a:gdLst/>
              <a:ahLst/>
              <a:cxnLst/>
              <a:rect l="l" t="t" r="r" b="b"/>
              <a:pathLst>
                <a:path w="358" h="3918" extrusionOk="0">
                  <a:moveTo>
                    <a:pt x="251" y="0"/>
                  </a:moveTo>
                  <a:lnTo>
                    <a:pt x="1" y="3911"/>
                  </a:lnTo>
                  <a:lnTo>
                    <a:pt x="107" y="3917"/>
                  </a:lnTo>
                  <a:lnTo>
                    <a:pt x="358" y="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1"/>
            <p:cNvSpPr/>
            <p:nvPr/>
          </p:nvSpPr>
          <p:spPr>
            <a:xfrm>
              <a:off x="3122383" y="1756840"/>
              <a:ext cx="25726" cy="280692"/>
            </a:xfrm>
            <a:custGeom>
              <a:avLst/>
              <a:gdLst/>
              <a:ahLst/>
              <a:cxnLst/>
              <a:rect l="l" t="t" r="r" b="b"/>
              <a:pathLst>
                <a:path w="359" h="3917" extrusionOk="0">
                  <a:moveTo>
                    <a:pt x="106" y="0"/>
                  </a:moveTo>
                  <a:lnTo>
                    <a:pt x="1" y="6"/>
                  </a:lnTo>
                  <a:lnTo>
                    <a:pt x="252" y="3917"/>
                  </a:lnTo>
                  <a:lnTo>
                    <a:pt x="359" y="3911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1"/>
            <p:cNvSpPr/>
            <p:nvPr/>
          </p:nvSpPr>
          <p:spPr>
            <a:xfrm>
              <a:off x="2837673" y="1750589"/>
              <a:ext cx="384456" cy="280836"/>
            </a:xfrm>
            <a:custGeom>
              <a:avLst/>
              <a:gdLst/>
              <a:ahLst/>
              <a:cxnLst/>
              <a:rect l="l" t="t" r="r" b="b"/>
              <a:pathLst>
                <a:path w="5365" h="3919" extrusionOk="0">
                  <a:moveTo>
                    <a:pt x="4489" y="0"/>
                  </a:moveTo>
                  <a:lnTo>
                    <a:pt x="1" y="3919"/>
                  </a:lnTo>
                  <a:lnTo>
                    <a:pt x="1120" y="3919"/>
                  </a:lnTo>
                  <a:lnTo>
                    <a:pt x="5364" y="0"/>
                  </a:lnTo>
                  <a:close/>
                </a:path>
              </a:pathLst>
            </a:custGeom>
            <a:solidFill>
              <a:srgbClr val="FFFFFF">
                <a:alpha val="40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1"/>
            <p:cNvSpPr/>
            <p:nvPr/>
          </p:nvSpPr>
          <p:spPr>
            <a:xfrm>
              <a:off x="3099380" y="1848492"/>
              <a:ext cx="205378" cy="180798"/>
            </a:xfrm>
            <a:custGeom>
              <a:avLst/>
              <a:gdLst/>
              <a:ahLst/>
              <a:cxnLst/>
              <a:rect l="l" t="t" r="r" b="b"/>
              <a:pathLst>
                <a:path w="2866" h="2523" extrusionOk="0">
                  <a:moveTo>
                    <a:pt x="2517" y="0"/>
                  </a:moveTo>
                  <a:lnTo>
                    <a:pt x="0" y="2522"/>
                  </a:lnTo>
                  <a:lnTo>
                    <a:pt x="1295" y="2522"/>
                  </a:lnTo>
                  <a:lnTo>
                    <a:pt x="2865" y="880"/>
                  </a:lnTo>
                  <a:lnTo>
                    <a:pt x="2517" y="0"/>
                  </a:lnTo>
                  <a:close/>
                </a:path>
              </a:pathLst>
            </a:custGeom>
            <a:solidFill>
              <a:srgbClr val="FFFFFF">
                <a:alpha val="40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4" name="Google Shape;1234;p21"/>
          <p:cNvSpPr/>
          <p:nvPr/>
        </p:nvSpPr>
        <p:spPr>
          <a:xfrm>
            <a:off x="1723197" y="2451690"/>
            <a:ext cx="847523" cy="847451"/>
          </a:xfrm>
          <a:custGeom>
            <a:avLst/>
            <a:gdLst/>
            <a:ahLst/>
            <a:cxnLst/>
            <a:rect l="l" t="t" r="r" b="b"/>
            <a:pathLst>
              <a:path w="11827" h="11826" extrusionOk="0">
                <a:moveTo>
                  <a:pt x="5914" y="0"/>
                </a:moveTo>
                <a:cubicBezTo>
                  <a:pt x="4345" y="0"/>
                  <a:pt x="2842" y="623"/>
                  <a:pt x="1733" y="1732"/>
                </a:cubicBezTo>
                <a:cubicBezTo>
                  <a:pt x="624" y="2841"/>
                  <a:pt x="1" y="4345"/>
                  <a:pt x="1" y="5912"/>
                </a:cubicBezTo>
                <a:cubicBezTo>
                  <a:pt x="1" y="7481"/>
                  <a:pt x="624" y="8985"/>
                  <a:pt x="1733" y="10093"/>
                </a:cubicBezTo>
                <a:cubicBezTo>
                  <a:pt x="2842" y="11202"/>
                  <a:pt x="4345" y="11825"/>
                  <a:pt x="5914" y="11825"/>
                </a:cubicBezTo>
                <a:cubicBezTo>
                  <a:pt x="7482" y="11825"/>
                  <a:pt x="8985" y="11202"/>
                  <a:pt x="10094" y="10093"/>
                </a:cubicBezTo>
                <a:cubicBezTo>
                  <a:pt x="11203" y="8985"/>
                  <a:pt x="11827" y="7481"/>
                  <a:pt x="11827" y="5912"/>
                </a:cubicBezTo>
                <a:cubicBezTo>
                  <a:pt x="11827" y="4345"/>
                  <a:pt x="11203" y="2841"/>
                  <a:pt x="10094" y="1732"/>
                </a:cubicBezTo>
                <a:cubicBezTo>
                  <a:pt x="8985" y="623"/>
                  <a:pt x="7482" y="0"/>
                  <a:pt x="59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21"/>
          <p:cNvSpPr/>
          <p:nvPr/>
        </p:nvSpPr>
        <p:spPr>
          <a:xfrm>
            <a:off x="6760459" y="3766206"/>
            <a:ext cx="31459" cy="31387"/>
          </a:xfrm>
          <a:custGeom>
            <a:avLst/>
            <a:gdLst/>
            <a:ahLst/>
            <a:cxnLst/>
            <a:rect l="l" t="t" r="r" b="b"/>
            <a:pathLst>
              <a:path w="439" h="438" extrusionOk="0">
                <a:moveTo>
                  <a:pt x="219" y="1"/>
                </a:moveTo>
                <a:cubicBezTo>
                  <a:pt x="99" y="1"/>
                  <a:pt x="0" y="98"/>
                  <a:pt x="0" y="219"/>
                </a:cubicBezTo>
                <a:cubicBezTo>
                  <a:pt x="0" y="339"/>
                  <a:pt x="99" y="438"/>
                  <a:pt x="219" y="438"/>
                </a:cubicBezTo>
                <a:cubicBezTo>
                  <a:pt x="340" y="438"/>
                  <a:pt x="438" y="339"/>
                  <a:pt x="438" y="219"/>
                </a:cubicBezTo>
                <a:cubicBezTo>
                  <a:pt x="438" y="98"/>
                  <a:pt x="340" y="1"/>
                  <a:pt x="2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21"/>
          <p:cNvSpPr/>
          <p:nvPr/>
        </p:nvSpPr>
        <p:spPr>
          <a:xfrm>
            <a:off x="5973662" y="3779257"/>
            <a:ext cx="805146" cy="157928"/>
          </a:xfrm>
          <a:custGeom>
            <a:avLst/>
            <a:gdLst/>
            <a:ahLst/>
            <a:cxnLst/>
            <a:rect l="l" t="t" r="r" b="b"/>
            <a:pathLst>
              <a:path w="14207" h="2204" extrusionOk="0">
                <a:moveTo>
                  <a:pt x="14135" y="1"/>
                </a:moveTo>
                <a:lnTo>
                  <a:pt x="12035" y="2102"/>
                </a:lnTo>
                <a:lnTo>
                  <a:pt x="0" y="2102"/>
                </a:lnTo>
                <a:lnTo>
                  <a:pt x="0" y="2204"/>
                </a:lnTo>
                <a:lnTo>
                  <a:pt x="12077" y="2204"/>
                </a:lnTo>
                <a:lnTo>
                  <a:pt x="14206" y="73"/>
                </a:lnTo>
                <a:lnTo>
                  <a:pt x="141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21"/>
          <p:cNvSpPr/>
          <p:nvPr/>
        </p:nvSpPr>
        <p:spPr>
          <a:xfrm>
            <a:off x="5408909" y="1328727"/>
            <a:ext cx="1075115" cy="352137"/>
          </a:xfrm>
          <a:custGeom>
            <a:avLst/>
            <a:gdLst/>
            <a:ahLst/>
            <a:cxnLst/>
            <a:rect l="l" t="t" r="r" b="b"/>
            <a:pathLst>
              <a:path w="15003" h="4914" extrusionOk="0">
                <a:moveTo>
                  <a:pt x="8863" y="0"/>
                </a:moveTo>
                <a:lnTo>
                  <a:pt x="0" y="4824"/>
                </a:lnTo>
                <a:lnTo>
                  <a:pt x="50" y="4914"/>
                </a:lnTo>
                <a:lnTo>
                  <a:pt x="8869" y="114"/>
                </a:lnTo>
                <a:lnTo>
                  <a:pt x="14964" y="2511"/>
                </a:lnTo>
                <a:lnTo>
                  <a:pt x="15002" y="2415"/>
                </a:lnTo>
                <a:lnTo>
                  <a:pt x="886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21"/>
          <p:cNvSpPr/>
          <p:nvPr/>
        </p:nvSpPr>
        <p:spPr>
          <a:xfrm>
            <a:off x="6466810" y="1489458"/>
            <a:ext cx="31459" cy="31387"/>
          </a:xfrm>
          <a:custGeom>
            <a:avLst/>
            <a:gdLst/>
            <a:ahLst/>
            <a:cxnLst/>
            <a:rect l="l" t="t" r="r" b="b"/>
            <a:pathLst>
              <a:path w="439" h="438" extrusionOk="0">
                <a:moveTo>
                  <a:pt x="220" y="0"/>
                </a:moveTo>
                <a:cubicBezTo>
                  <a:pt x="99" y="0"/>
                  <a:pt x="1" y="99"/>
                  <a:pt x="1" y="219"/>
                </a:cubicBezTo>
                <a:cubicBezTo>
                  <a:pt x="1" y="339"/>
                  <a:pt x="99" y="438"/>
                  <a:pt x="220" y="438"/>
                </a:cubicBezTo>
                <a:cubicBezTo>
                  <a:pt x="339" y="438"/>
                  <a:pt x="439" y="340"/>
                  <a:pt x="439" y="219"/>
                </a:cubicBezTo>
                <a:cubicBezTo>
                  <a:pt x="439" y="99"/>
                  <a:pt x="339" y="0"/>
                  <a:pt x="2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21"/>
          <p:cNvSpPr/>
          <p:nvPr/>
        </p:nvSpPr>
        <p:spPr>
          <a:xfrm>
            <a:off x="2965598" y="1320996"/>
            <a:ext cx="35687" cy="31459"/>
          </a:xfrm>
          <a:custGeom>
            <a:avLst/>
            <a:gdLst/>
            <a:ahLst/>
            <a:cxnLst/>
            <a:rect l="l" t="t" r="r" b="b"/>
            <a:pathLst>
              <a:path w="498" h="439" extrusionOk="0">
                <a:moveTo>
                  <a:pt x="249" y="1"/>
                </a:moveTo>
                <a:cubicBezTo>
                  <a:pt x="218" y="1"/>
                  <a:pt x="186" y="8"/>
                  <a:pt x="155" y="23"/>
                </a:cubicBezTo>
                <a:cubicBezTo>
                  <a:pt x="46" y="75"/>
                  <a:pt x="0" y="205"/>
                  <a:pt x="52" y="314"/>
                </a:cubicBezTo>
                <a:cubicBezTo>
                  <a:pt x="89" y="393"/>
                  <a:pt x="168" y="438"/>
                  <a:pt x="250" y="438"/>
                </a:cubicBezTo>
                <a:cubicBezTo>
                  <a:pt x="281" y="438"/>
                  <a:pt x="313" y="432"/>
                  <a:pt x="343" y="417"/>
                </a:cubicBezTo>
                <a:cubicBezTo>
                  <a:pt x="452" y="365"/>
                  <a:pt x="498" y="234"/>
                  <a:pt x="446" y="126"/>
                </a:cubicBezTo>
                <a:cubicBezTo>
                  <a:pt x="410" y="48"/>
                  <a:pt x="332" y="1"/>
                  <a:pt x="2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21"/>
          <p:cNvSpPr/>
          <p:nvPr/>
        </p:nvSpPr>
        <p:spPr>
          <a:xfrm>
            <a:off x="3002132" y="1350058"/>
            <a:ext cx="724786" cy="650425"/>
          </a:xfrm>
          <a:custGeom>
            <a:avLst/>
            <a:gdLst/>
            <a:ahLst/>
            <a:cxnLst/>
            <a:rect l="l" t="t" r="r" b="b"/>
            <a:pathLst>
              <a:path w="9687" h="8543" extrusionOk="0">
                <a:moveTo>
                  <a:pt x="38" y="1"/>
                </a:moveTo>
                <a:lnTo>
                  <a:pt x="1" y="97"/>
                </a:lnTo>
                <a:lnTo>
                  <a:pt x="4929" y="2003"/>
                </a:lnTo>
                <a:lnTo>
                  <a:pt x="9602" y="8542"/>
                </a:lnTo>
                <a:lnTo>
                  <a:pt x="9686" y="8483"/>
                </a:lnTo>
                <a:lnTo>
                  <a:pt x="4994" y="1919"/>
                </a:lnTo>
                <a:lnTo>
                  <a:pt x="3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21"/>
          <p:cNvSpPr/>
          <p:nvPr/>
        </p:nvSpPr>
        <p:spPr>
          <a:xfrm>
            <a:off x="2325493" y="2971825"/>
            <a:ext cx="59657" cy="51678"/>
          </a:xfrm>
          <a:custGeom>
            <a:avLst/>
            <a:gdLst/>
            <a:ahLst/>
            <a:cxnLst/>
            <a:rect l="l" t="t" r="r" b="b"/>
            <a:pathLst>
              <a:path w="500" h="438" extrusionOk="0">
                <a:moveTo>
                  <a:pt x="250" y="0"/>
                </a:moveTo>
                <a:cubicBezTo>
                  <a:pt x="219" y="0"/>
                  <a:pt x="187" y="7"/>
                  <a:pt x="156" y="21"/>
                </a:cubicBezTo>
                <a:cubicBezTo>
                  <a:pt x="47" y="73"/>
                  <a:pt x="1" y="204"/>
                  <a:pt x="52" y="313"/>
                </a:cubicBezTo>
                <a:cubicBezTo>
                  <a:pt x="90" y="391"/>
                  <a:pt x="169" y="437"/>
                  <a:pt x="251" y="437"/>
                </a:cubicBezTo>
                <a:cubicBezTo>
                  <a:pt x="282" y="437"/>
                  <a:pt x="314" y="430"/>
                  <a:pt x="344" y="416"/>
                </a:cubicBezTo>
                <a:cubicBezTo>
                  <a:pt x="453" y="364"/>
                  <a:pt x="499" y="234"/>
                  <a:pt x="448" y="125"/>
                </a:cubicBezTo>
                <a:cubicBezTo>
                  <a:pt x="411" y="46"/>
                  <a:pt x="332" y="0"/>
                  <a:pt x="25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21"/>
          <p:cNvSpPr/>
          <p:nvPr/>
        </p:nvSpPr>
        <p:spPr>
          <a:xfrm>
            <a:off x="2374812" y="2967265"/>
            <a:ext cx="1006133" cy="217597"/>
          </a:xfrm>
          <a:custGeom>
            <a:avLst/>
            <a:gdLst/>
            <a:ahLst/>
            <a:cxnLst/>
            <a:rect l="l" t="t" r="r" b="b"/>
            <a:pathLst>
              <a:path w="12338" h="3821" extrusionOk="0">
                <a:moveTo>
                  <a:pt x="12293" y="1"/>
                </a:moveTo>
                <a:lnTo>
                  <a:pt x="4370" y="3703"/>
                </a:lnTo>
                <a:lnTo>
                  <a:pt x="60" y="668"/>
                </a:lnTo>
                <a:lnTo>
                  <a:pt x="1" y="751"/>
                </a:lnTo>
                <a:lnTo>
                  <a:pt x="4336" y="3804"/>
                </a:lnTo>
                <a:lnTo>
                  <a:pt x="4360" y="3820"/>
                </a:lnTo>
                <a:lnTo>
                  <a:pt x="12337" y="93"/>
                </a:lnTo>
                <a:lnTo>
                  <a:pt x="1229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21"/>
          <p:cNvSpPr/>
          <p:nvPr/>
        </p:nvSpPr>
        <p:spPr>
          <a:xfrm>
            <a:off x="3817585" y="3976618"/>
            <a:ext cx="45719" cy="45719"/>
          </a:xfrm>
          <a:custGeom>
            <a:avLst/>
            <a:gdLst/>
            <a:ahLst/>
            <a:cxnLst/>
            <a:rect l="l" t="t" r="r" b="b"/>
            <a:pathLst>
              <a:path w="438" h="439" extrusionOk="0">
                <a:moveTo>
                  <a:pt x="219" y="1"/>
                </a:moveTo>
                <a:cubicBezTo>
                  <a:pt x="98" y="1"/>
                  <a:pt x="1" y="99"/>
                  <a:pt x="1" y="220"/>
                </a:cubicBezTo>
                <a:cubicBezTo>
                  <a:pt x="1" y="340"/>
                  <a:pt x="98" y="439"/>
                  <a:pt x="219" y="439"/>
                </a:cubicBezTo>
                <a:cubicBezTo>
                  <a:pt x="340" y="439"/>
                  <a:pt x="437" y="340"/>
                  <a:pt x="437" y="220"/>
                </a:cubicBezTo>
                <a:cubicBezTo>
                  <a:pt x="437" y="99"/>
                  <a:pt x="340" y="1"/>
                  <a:pt x="2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21"/>
          <p:cNvSpPr/>
          <p:nvPr/>
        </p:nvSpPr>
        <p:spPr>
          <a:xfrm>
            <a:off x="2630626" y="4413531"/>
            <a:ext cx="45719" cy="45719"/>
          </a:xfrm>
          <a:custGeom>
            <a:avLst/>
            <a:gdLst/>
            <a:ahLst/>
            <a:cxnLst/>
            <a:rect l="l" t="t" r="r" b="b"/>
            <a:pathLst>
              <a:path w="438" h="439" extrusionOk="0">
                <a:moveTo>
                  <a:pt x="219" y="1"/>
                </a:moveTo>
                <a:cubicBezTo>
                  <a:pt x="98" y="1"/>
                  <a:pt x="0" y="100"/>
                  <a:pt x="0" y="220"/>
                </a:cubicBezTo>
                <a:cubicBezTo>
                  <a:pt x="0" y="340"/>
                  <a:pt x="98" y="439"/>
                  <a:pt x="219" y="439"/>
                </a:cubicBezTo>
                <a:cubicBezTo>
                  <a:pt x="339" y="439"/>
                  <a:pt x="438" y="340"/>
                  <a:pt x="438" y="220"/>
                </a:cubicBezTo>
                <a:cubicBezTo>
                  <a:pt x="438" y="100"/>
                  <a:pt x="339" y="1"/>
                  <a:pt x="2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21"/>
          <p:cNvSpPr/>
          <p:nvPr/>
        </p:nvSpPr>
        <p:spPr>
          <a:xfrm>
            <a:off x="2643654" y="3989731"/>
            <a:ext cx="1206622" cy="452689"/>
          </a:xfrm>
          <a:custGeom>
            <a:avLst/>
            <a:gdLst/>
            <a:ahLst/>
            <a:cxnLst/>
            <a:rect l="l" t="t" r="r" b="b"/>
            <a:pathLst>
              <a:path w="13823" h="4677" extrusionOk="0">
                <a:moveTo>
                  <a:pt x="13751" y="1"/>
                </a:moveTo>
                <a:lnTo>
                  <a:pt x="9175" y="4574"/>
                </a:lnTo>
                <a:lnTo>
                  <a:pt x="0" y="4574"/>
                </a:lnTo>
                <a:lnTo>
                  <a:pt x="0" y="4677"/>
                </a:lnTo>
                <a:lnTo>
                  <a:pt x="9218" y="4677"/>
                </a:lnTo>
                <a:lnTo>
                  <a:pt x="13822" y="72"/>
                </a:lnTo>
                <a:lnTo>
                  <a:pt x="1375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21"/>
          <p:cNvSpPr txBox="1"/>
          <p:nvPr/>
        </p:nvSpPr>
        <p:spPr>
          <a:xfrm>
            <a:off x="216793" y="930315"/>
            <a:ext cx="1960327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0F576B"/>
                </a:solidFill>
                <a:latin typeface="Fira Sans"/>
                <a:ea typeface="Fira Sans"/>
                <a:cs typeface="Fira Sans"/>
                <a:sym typeface="Fira Sans"/>
              </a:rPr>
              <a:t>NACHHALTIGKEIT</a:t>
            </a:r>
            <a:endParaRPr sz="1600" b="1" dirty="0">
              <a:solidFill>
                <a:srgbClr val="0F576B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57" name="Google Shape;1257;p21"/>
          <p:cNvSpPr txBox="1"/>
          <p:nvPr/>
        </p:nvSpPr>
        <p:spPr>
          <a:xfrm>
            <a:off x="216793" y="3857166"/>
            <a:ext cx="1498018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GESUNDHEIT</a:t>
            </a:r>
            <a:endParaRPr sz="1600" b="1" dirty="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58" name="Google Shape;1258;p21"/>
          <p:cNvSpPr txBox="1"/>
          <p:nvPr/>
        </p:nvSpPr>
        <p:spPr>
          <a:xfrm>
            <a:off x="216792" y="2349045"/>
            <a:ext cx="1403979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SICHERHEIT</a:t>
            </a:r>
            <a:endParaRPr sz="1600" b="1" dirty="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60" name="Google Shape;1260;p21"/>
          <p:cNvSpPr txBox="1"/>
          <p:nvPr/>
        </p:nvSpPr>
        <p:spPr>
          <a:xfrm>
            <a:off x="6983718" y="969445"/>
            <a:ext cx="2095427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BEQUEMLICHKEIT</a:t>
            </a:r>
            <a:endParaRPr sz="18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61" name="Google Shape;1261;p21"/>
          <p:cNvSpPr txBox="1"/>
          <p:nvPr/>
        </p:nvSpPr>
        <p:spPr>
          <a:xfrm>
            <a:off x="7459825" y="3260105"/>
            <a:ext cx="144779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ENERGIE</a:t>
            </a:r>
            <a:endParaRPr sz="1800" b="1" dirty="0">
              <a:solidFill>
                <a:schemeClr val="accent1">
                  <a:lumMod val="60000"/>
                  <a:lumOff val="40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2B6D6D-4CF2-EB21-8E46-DA57AC9E3C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80274" y="4292097"/>
            <a:ext cx="490435" cy="36782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3EDC344-914D-C7DB-1208-3FB1B2D2928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90856" y="1262012"/>
            <a:ext cx="479452" cy="532724"/>
          </a:xfrm>
          <a:prstGeom prst="rect">
            <a:avLst/>
          </a:prstGeom>
        </p:spPr>
      </p:pic>
      <p:pic>
        <p:nvPicPr>
          <p:cNvPr id="9" name="Grafik 8" descr="Schild Häkchen mit einfarbiger Füllung">
            <a:extLst>
              <a:ext uri="{FF2B5EF4-FFF2-40B4-BE49-F238E27FC236}">
                <a16:creationId xmlns:a16="http://schemas.microsoft.com/office/drawing/2014/main" id="{077534E4-41E2-A112-68C0-EF0C98EA38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98156" y="2507261"/>
            <a:ext cx="692339" cy="69233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8DFF6F-CE0E-D37A-5C82-FAE7334BA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Umfrage</a:t>
            </a:r>
            <a:endParaRPr lang="mn-Mong-MN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1C1C98-59EB-01CD-54C5-504491D619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n-Mong-MN"/>
          </a:p>
        </p:txBody>
      </p:sp>
    </p:spTree>
    <p:extLst>
      <p:ext uri="{BB962C8B-B14F-4D97-AF65-F5344CB8AC3E}">
        <p14:creationId xmlns:p14="http://schemas.microsoft.com/office/powerpoint/2010/main" val="125310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" name="Google Shape;2897;p33"/>
          <p:cNvSpPr txBox="1"/>
          <p:nvPr/>
        </p:nvSpPr>
        <p:spPr>
          <a:xfrm>
            <a:off x="547134" y="34894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Wie wohnen wir im Jahr 2050?</a:t>
            </a:r>
          </a:p>
        </p:txBody>
      </p:sp>
      <p:sp>
        <p:nvSpPr>
          <p:cNvPr id="2898" name="Google Shape;2898;p33"/>
          <p:cNvSpPr/>
          <p:nvPr/>
        </p:nvSpPr>
        <p:spPr>
          <a:xfrm>
            <a:off x="4885518" y="1107950"/>
            <a:ext cx="53736" cy="46640"/>
          </a:xfrm>
          <a:custGeom>
            <a:avLst/>
            <a:gdLst/>
            <a:ahLst/>
            <a:cxnLst/>
            <a:rect l="l" t="t" r="r" b="b"/>
            <a:pathLst>
              <a:path w="477" h="414" extrusionOk="0">
                <a:moveTo>
                  <a:pt x="239" y="1"/>
                </a:moveTo>
                <a:lnTo>
                  <a:pt x="0" y="414"/>
                </a:lnTo>
                <a:lnTo>
                  <a:pt x="476" y="414"/>
                </a:lnTo>
                <a:lnTo>
                  <a:pt x="23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9" name="Google Shape;2899;p33"/>
          <p:cNvSpPr/>
          <p:nvPr/>
        </p:nvSpPr>
        <p:spPr>
          <a:xfrm>
            <a:off x="4427096" y="2263232"/>
            <a:ext cx="730265" cy="501825"/>
          </a:xfrm>
          <a:custGeom>
            <a:avLst/>
            <a:gdLst/>
            <a:ahLst/>
            <a:cxnLst/>
            <a:rect l="l" t="t" r="r" b="b"/>
            <a:pathLst>
              <a:path w="6390" h="4391" extrusionOk="0">
                <a:moveTo>
                  <a:pt x="3194" y="1"/>
                </a:moveTo>
                <a:cubicBezTo>
                  <a:pt x="3075" y="1"/>
                  <a:pt x="2956" y="57"/>
                  <a:pt x="2880" y="167"/>
                </a:cubicBezTo>
                <a:lnTo>
                  <a:pt x="0" y="4390"/>
                </a:lnTo>
                <a:lnTo>
                  <a:pt x="6390" y="4390"/>
                </a:lnTo>
                <a:lnTo>
                  <a:pt x="3509" y="167"/>
                </a:lnTo>
                <a:cubicBezTo>
                  <a:pt x="3433" y="57"/>
                  <a:pt x="3314" y="1"/>
                  <a:pt x="31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0" name="Google Shape;2900;p33"/>
          <p:cNvSpPr/>
          <p:nvPr/>
        </p:nvSpPr>
        <p:spPr>
          <a:xfrm>
            <a:off x="4427324" y="2263232"/>
            <a:ext cx="365133" cy="501825"/>
          </a:xfrm>
          <a:custGeom>
            <a:avLst/>
            <a:gdLst/>
            <a:ahLst/>
            <a:cxnLst/>
            <a:rect l="l" t="t" r="r" b="b"/>
            <a:pathLst>
              <a:path w="3195" h="4391" extrusionOk="0">
                <a:moveTo>
                  <a:pt x="3195" y="1"/>
                </a:moveTo>
                <a:cubicBezTo>
                  <a:pt x="3075" y="1"/>
                  <a:pt x="2955" y="55"/>
                  <a:pt x="2880" y="167"/>
                </a:cubicBezTo>
                <a:lnTo>
                  <a:pt x="0" y="4390"/>
                </a:lnTo>
                <a:lnTo>
                  <a:pt x="3195" y="4382"/>
                </a:lnTo>
                <a:lnTo>
                  <a:pt x="319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1" name="Google Shape;2901;p33"/>
          <p:cNvSpPr/>
          <p:nvPr/>
        </p:nvSpPr>
        <p:spPr>
          <a:xfrm>
            <a:off x="3478071" y="1943005"/>
            <a:ext cx="1162939" cy="822052"/>
          </a:xfrm>
          <a:custGeom>
            <a:avLst/>
            <a:gdLst/>
            <a:ahLst/>
            <a:cxnLst/>
            <a:rect l="l" t="t" r="r" b="b"/>
            <a:pathLst>
              <a:path w="10176" h="7193" extrusionOk="0">
                <a:moveTo>
                  <a:pt x="5088" y="0"/>
                </a:moveTo>
                <a:cubicBezTo>
                  <a:pt x="4892" y="0"/>
                  <a:pt x="4696" y="92"/>
                  <a:pt x="4574" y="277"/>
                </a:cubicBezTo>
                <a:lnTo>
                  <a:pt x="1" y="7192"/>
                </a:lnTo>
                <a:lnTo>
                  <a:pt x="10175" y="7192"/>
                </a:lnTo>
                <a:lnTo>
                  <a:pt x="10169" y="7184"/>
                </a:lnTo>
                <a:lnTo>
                  <a:pt x="5602" y="277"/>
                </a:lnTo>
                <a:cubicBezTo>
                  <a:pt x="5480" y="92"/>
                  <a:pt x="5284" y="0"/>
                  <a:pt x="508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2" name="Google Shape;2902;p33"/>
          <p:cNvSpPr/>
          <p:nvPr/>
        </p:nvSpPr>
        <p:spPr>
          <a:xfrm>
            <a:off x="4059555" y="1943119"/>
            <a:ext cx="581469" cy="821023"/>
          </a:xfrm>
          <a:custGeom>
            <a:avLst/>
            <a:gdLst/>
            <a:ahLst/>
            <a:cxnLst/>
            <a:rect l="l" t="t" r="r" b="b"/>
            <a:pathLst>
              <a:path w="5088" h="7184" extrusionOk="0">
                <a:moveTo>
                  <a:pt x="0" y="0"/>
                </a:moveTo>
                <a:lnTo>
                  <a:pt x="0" y="7183"/>
                </a:lnTo>
                <a:lnTo>
                  <a:pt x="5087" y="7183"/>
                </a:lnTo>
                <a:lnTo>
                  <a:pt x="514" y="277"/>
                </a:lnTo>
                <a:cubicBezTo>
                  <a:pt x="392" y="93"/>
                  <a:pt x="196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3" name="Google Shape;2903;p33"/>
          <p:cNvSpPr/>
          <p:nvPr/>
        </p:nvSpPr>
        <p:spPr>
          <a:xfrm>
            <a:off x="5169035" y="2349517"/>
            <a:ext cx="304449" cy="304341"/>
          </a:xfrm>
          <a:custGeom>
            <a:avLst/>
            <a:gdLst/>
            <a:ahLst/>
            <a:cxnLst/>
            <a:rect l="l" t="t" r="r" b="b"/>
            <a:pathLst>
              <a:path w="2664" h="2663" extrusionOk="0">
                <a:moveTo>
                  <a:pt x="1331" y="0"/>
                </a:moveTo>
                <a:cubicBezTo>
                  <a:pt x="597" y="0"/>
                  <a:pt x="0" y="597"/>
                  <a:pt x="0" y="1331"/>
                </a:cubicBezTo>
                <a:cubicBezTo>
                  <a:pt x="0" y="2067"/>
                  <a:pt x="597" y="2662"/>
                  <a:pt x="1331" y="2662"/>
                </a:cubicBezTo>
                <a:cubicBezTo>
                  <a:pt x="2067" y="2662"/>
                  <a:pt x="2664" y="2067"/>
                  <a:pt x="2664" y="1331"/>
                </a:cubicBezTo>
                <a:cubicBezTo>
                  <a:pt x="2664" y="597"/>
                  <a:pt x="2067" y="0"/>
                  <a:pt x="133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4" name="Google Shape;2904;p33"/>
          <p:cNvSpPr/>
          <p:nvPr/>
        </p:nvSpPr>
        <p:spPr>
          <a:xfrm>
            <a:off x="5321149" y="2349517"/>
            <a:ext cx="152339" cy="304341"/>
          </a:xfrm>
          <a:custGeom>
            <a:avLst/>
            <a:gdLst/>
            <a:ahLst/>
            <a:cxnLst/>
            <a:rect l="l" t="t" r="r" b="b"/>
            <a:pathLst>
              <a:path w="1333" h="2663" extrusionOk="0">
                <a:moveTo>
                  <a:pt x="0" y="0"/>
                </a:moveTo>
                <a:lnTo>
                  <a:pt x="0" y="2662"/>
                </a:lnTo>
                <a:cubicBezTo>
                  <a:pt x="736" y="2662"/>
                  <a:pt x="1333" y="2067"/>
                  <a:pt x="1333" y="1331"/>
                </a:cubicBezTo>
                <a:cubicBezTo>
                  <a:pt x="1333" y="1029"/>
                  <a:pt x="1231" y="752"/>
                  <a:pt x="1062" y="529"/>
                </a:cubicBezTo>
                <a:cubicBezTo>
                  <a:pt x="1218" y="493"/>
                  <a:pt x="1289" y="359"/>
                  <a:pt x="1289" y="359"/>
                </a:cubicBezTo>
                <a:cubicBezTo>
                  <a:pt x="1231" y="333"/>
                  <a:pt x="1178" y="323"/>
                  <a:pt x="1130" y="323"/>
                </a:cubicBezTo>
                <a:cubicBezTo>
                  <a:pt x="1075" y="323"/>
                  <a:pt x="1026" y="337"/>
                  <a:pt x="985" y="355"/>
                </a:cubicBezTo>
                <a:cubicBezTo>
                  <a:pt x="1082" y="207"/>
                  <a:pt x="1024" y="50"/>
                  <a:pt x="1024" y="50"/>
                </a:cubicBezTo>
                <a:lnTo>
                  <a:pt x="1024" y="50"/>
                </a:lnTo>
                <a:cubicBezTo>
                  <a:pt x="898" y="106"/>
                  <a:pt x="840" y="194"/>
                  <a:pt x="815" y="278"/>
                </a:cubicBezTo>
                <a:cubicBezTo>
                  <a:pt x="589" y="105"/>
                  <a:pt x="307" y="0"/>
                  <a:pt x="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5" name="Google Shape;2905;p33"/>
          <p:cNvSpPr/>
          <p:nvPr/>
        </p:nvSpPr>
        <p:spPr>
          <a:xfrm>
            <a:off x="5263435" y="2563345"/>
            <a:ext cx="93369" cy="191770"/>
          </a:xfrm>
          <a:custGeom>
            <a:avLst/>
            <a:gdLst/>
            <a:ahLst/>
            <a:cxnLst/>
            <a:rect l="l" t="t" r="r" b="b"/>
            <a:pathLst>
              <a:path w="817" h="1678" extrusionOk="0">
                <a:moveTo>
                  <a:pt x="506" y="0"/>
                </a:moveTo>
                <a:cubicBezTo>
                  <a:pt x="462" y="0"/>
                  <a:pt x="427" y="36"/>
                  <a:pt x="427" y="79"/>
                </a:cubicBezTo>
                <a:lnTo>
                  <a:pt x="427" y="436"/>
                </a:lnTo>
                <a:lnTo>
                  <a:pt x="133" y="179"/>
                </a:lnTo>
                <a:cubicBezTo>
                  <a:pt x="118" y="166"/>
                  <a:pt x="99" y="160"/>
                  <a:pt x="81" y="160"/>
                </a:cubicBezTo>
                <a:cubicBezTo>
                  <a:pt x="59" y="160"/>
                  <a:pt x="36" y="169"/>
                  <a:pt x="21" y="187"/>
                </a:cubicBezTo>
                <a:cubicBezTo>
                  <a:pt x="8" y="202"/>
                  <a:pt x="2" y="221"/>
                  <a:pt x="1" y="240"/>
                </a:cubicBezTo>
                <a:cubicBezTo>
                  <a:pt x="1" y="261"/>
                  <a:pt x="10" y="283"/>
                  <a:pt x="28" y="298"/>
                </a:cubicBezTo>
                <a:lnTo>
                  <a:pt x="427" y="649"/>
                </a:lnTo>
                <a:lnTo>
                  <a:pt x="427" y="1677"/>
                </a:lnTo>
                <a:lnTo>
                  <a:pt x="585" y="1677"/>
                </a:lnTo>
                <a:lnTo>
                  <a:pt x="585" y="409"/>
                </a:lnTo>
                <a:lnTo>
                  <a:pt x="790" y="230"/>
                </a:lnTo>
                <a:cubicBezTo>
                  <a:pt x="808" y="214"/>
                  <a:pt x="816" y="191"/>
                  <a:pt x="816" y="169"/>
                </a:cubicBezTo>
                <a:cubicBezTo>
                  <a:pt x="816" y="151"/>
                  <a:pt x="810" y="133"/>
                  <a:pt x="798" y="118"/>
                </a:cubicBezTo>
                <a:cubicBezTo>
                  <a:pt x="782" y="100"/>
                  <a:pt x="760" y="91"/>
                  <a:pt x="738" y="91"/>
                </a:cubicBezTo>
                <a:cubicBezTo>
                  <a:pt x="719" y="91"/>
                  <a:pt x="701" y="97"/>
                  <a:pt x="686" y="110"/>
                </a:cubicBezTo>
                <a:lnTo>
                  <a:pt x="585" y="198"/>
                </a:lnTo>
                <a:lnTo>
                  <a:pt x="585" y="79"/>
                </a:lnTo>
                <a:cubicBezTo>
                  <a:pt x="585" y="36"/>
                  <a:pt x="549" y="0"/>
                  <a:pt x="50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6" name="Google Shape;2906;p33"/>
          <p:cNvSpPr/>
          <p:nvPr/>
        </p:nvSpPr>
        <p:spPr>
          <a:xfrm>
            <a:off x="5321377" y="2563345"/>
            <a:ext cx="35656" cy="191770"/>
          </a:xfrm>
          <a:custGeom>
            <a:avLst/>
            <a:gdLst/>
            <a:ahLst/>
            <a:cxnLst/>
            <a:rect l="l" t="t" r="r" b="b"/>
            <a:pathLst>
              <a:path w="312" h="1678" extrusionOk="0">
                <a:moveTo>
                  <a:pt x="0" y="0"/>
                </a:moveTo>
                <a:lnTo>
                  <a:pt x="0" y="1677"/>
                </a:lnTo>
                <a:lnTo>
                  <a:pt x="79" y="1677"/>
                </a:lnTo>
                <a:lnTo>
                  <a:pt x="79" y="408"/>
                </a:lnTo>
                <a:lnTo>
                  <a:pt x="284" y="229"/>
                </a:lnTo>
                <a:cubicBezTo>
                  <a:pt x="302" y="213"/>
                  <a:pt x="311" y="191"/>
                  <a:pt x="311" y="169"/>
                </a:cubicBezTo>
                <a:cubicBezTo>
                  <a:pt x="311" y="151"/>
                  <a:pt x="304" y="133"/>
                  <a:pt x="292" y="118"/>
                </a:cubicBezTo>
                <a:cubicBezTo>
                  <a:pt x="276" y="100"/>
                  <a:pt x="254" y="91"/>
                  <a:pt x="232" y="91"/>
                </a:cubicBezTo>
                <a:cubicBezTo>
                  <a:pt x="213" y="91"/>
                  <a:pt x="195" y="97"/>
                  <a:pt x="180" y="110"/>
                </a:cubicBezTo>
                <a:lnTo>
                  <a:pt x="79" y="198"/>
                </a:lnTo>
                <a:lnTo>
                  <a:pt x="79" y="79"/>
                </a:lnTo>
                <a:cubicBezTo>
                  <a:pt x="78" y="36"/>
                  <a:pt x="43" y="0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7" name="Google Shape;2907;p33"/>
          <p:cNvSpPr/>
          <p:nvPr/>
        </p:nvSpPr>
        <p:spPr>
          <a:xfrm>
            <a:off x="3302644" y="2208375"/>
            <a:ext cx="237822" cy="446511"/>
          </a:xfrm>
          <a:custGeom>
            <a:avLst/>
            <a:gdLst/>
            <a:ahLst/>
            <a:cxnLst/>
            <a:rect l="l" t="t" r="r" b="b"/>
            <a:pathLst>
              <a:path w="2081" h="3907" extrusionOk="0">
                <a:moveTo>
                  <a:pt x="1040" y="0"/>
                </a:moveTo>
                <a:cubicBezTo>
                  <a:pt x="469" y="0"/>
                  <a:pt x="0" y="468"/>
                  <a:pt x="0" y="1040"/>
                </a:cubicBezTo>
                <a:lnTo>
                  <a:pt x="0" y="2867"/>
                </a:lnTo>
                <a:cubicBezTo>
                  <a:pt x="0" y="3439"/>
                  <a:pt x="469" y="3907"/>
                  <a:pt x="1040" y="3907"/>
                </a:cubicBezTo>
                <a:cubicBezTo>
                  <a:pt x="1612" y="3907"/>
                  <a:pt x="2080" y="3439"/>
                  <a:pt x="2080" y="2867"/>
                </a:cubicBezTo>
                <a:lnTo>
                  <a:pt x="2080" y="1040"/>
                </a:lnTo>
                <a:cubicBezTo>
                  <a:pt x="2080" y="468"/>
                  <a:pt x="1612" y="0"/>
                  <a:pt x="1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8" name="Google Shape;2908;p33"/>
          <p:cNvSpPr/>
          <p:nvPr/>
        </p:nvSpPr>
        <p:spPr>
          <a:xfrm>
            <a:off x="3302758" y="2208375"/>
            <a:ext cx="118968" cy="446397"/>
          </a:xfrm>
          <a:custGeom>
            <a:avLst/>
            <a:gdLst/>
            <a:ahLst/>
            <a:cxnLst/>
            <a:rect l="l" t="t" r="r" b="b"/>
            <a:pathLst>
              <a:path w="1041" h="3906" extrusionOk="0">
                <a:moveTo>
                  <a:pt x="1041" y="0"/>
                </a:moveTo>
                <a:cubicBezTo>
                  <a:pt x="469" y="0"/>
                  <a:pt x="0" y="468"/>
                  <a:pt x="0" y="1038"/>
                </a:cubicBezTo>
                <a:lnTo>
                  <a:pt x="0" y="2867"/>
                </a:lnTo>
                <a:cubicBezTo>
                  <a:pt x="0" y="3439"/>
                  <a:pt x="469" y="3906"/>
                  <a:pt x="1041" y="3906"/>
                </a:cubicBezTo>
                <a:lnTo>
                  <a:pt x="104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9" name="Google Shape;2909;p33"/>
          <p:cNvSpPr/>
          <p:nvPr/>
        </p:nvSpPr>
        <p:spPr>
          <a:xfrm>
            <a:off x="3411100" y="2544717"/>
            <a:ext cx="76798" cy="220456"/>
          </a:xfrm>
          <a:custGeom>
            <a:avLst/>
            <a:gdLst/>
            <a:ahLst/>
            <a:cxnLst/>
            <a:rect l="l" t="t" r="r" b="b"/>
            <a:pathLst>
              <a:path w="672" h="1929" extrusionOk="0">
                <a:moveTo>
                  <a:pt x="91" y="1"/>
                </a:moveTo>
                <a:cubicBezTo>
                  <a:pt x="42" y="1"/>
                  <a:pt x="1" y="42"/>
                  <a:pt x="1" y="92"/>
                </a:cubicBezTo>
                <a:lnTo>
                  <a:pt x="1" y="1928"/>
                </a:lnTo>
                <a:lnTo>
                  <a:pt x="183" y="1928"/>
                </a:lnTo>
                <a:lnTo>
                  <a:pt x="183" y="745"/>
                </a:lnTo>
                <a:lnTo>
                  <a:pt x="641" y="342"/>
                </a:lnTo>
                <a:cubicBezTo>
                  <a:pt x="661" y="324"/>
                  <a:pt x="672" y="301"/>
                  <a:pt x="672" y="275"/>
                </a:cubicBezTo>
                <a:cubicBezTo>
                  <a:pt x="672" y="252"/>
                  <a:pt x="664" y="231"/>
                  <a:pt x="647" y="215"/>
                </a:cubicBezTo>
                <a:cubicBezTo>
                  <a:pt x="630" y="195"/>
                  <a:pt x="605" y="184"/>
                  <a:pt x="579" y="184"/>
                </a:cubicBezTo>
                <a:cubicBezTo>
                  <a:pt x="558" y="184"/>
                  <a:pt x="536" y="191"/>
                  <a:pt x="519" y="206"/>
                </a:cubicBezTo>
                <a:lnTo>
                  <a:pt x="182" y="502"/>
                </a:lnTo>
                <a:lnTo>
                  <a:pt x="182" y="92"/>
                </a:lnTo>
                <a:cubicBezTo>
                  <a:pt x="182" y="42"/>
                  <a:pt x="141" y="1"/>
                  <a:pt x="9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0" name="Google Shape;2910;p33"/>
          <p:cNvSpPr/>
          <p:nvPr/>
        </p:nvSpPr>
        <p:spPr>
          <a:xfrm>
            <a:off x="3355672" y="2388603"/>
            <a:ext cx="76684" cy="132799"/>
          </a:xfrm>
          <a:custGeom>
            <a:avLst/>
            <a:gdLst/>
            <a:ahLst/>
            <a:cxnLst/>
            <a:rect l="l" t="t" r="r" b="b"/>
            <a:pathLst>
              <a:path w="671" h="1162" extrusionOk="0">
                <a:moveTo>
                  <a:pt x="580" y="1"/>
                </a:moveTo>
                <a:cubicBezTo>
                  <a:pt x="530" y="1"/>
                  <a:pt x="489" y="42"/>
                  <a:pt x="489" y="92"/>
                </a:cubicBezTo>
                <a:lnTo>
                  <a:pt x="489" y="502"/>
                </a:lnTo>
                <a:lnTo>
                  <a:pt x="151" y="206"/>
                </a:lnTo>
                <a:cubicBezTo>
                  <a:pt x="134" y="192"/>
                  <a:pt x="113" y="184"/>
                  <a:pt x="92" y="184"/>
                </a:cubicBezTo>
                <a:cubicBezTo>
                  <a:pt x="66" y="184"/>
                  <a:pt x="41" y="195"/>
                  <a:pt x="23" y="215"/>
                </a:cubicBezTo>
                <a:cubicBezTo>
                  <a:pt x="8" y="232"/>
                  <a:pt x="1" y="255"/>
                  <a:pt x="1" y="275"/>
                </a:cubicBezTo>
                <a:cubicBezTo>
                  <a:pt x="1" y="301"/>
                  <a:pt x="12" y="324"/>
                  <a:pt x="31" y="343"/>
                </a:cubicBezTo>
                <a:lnTo>
                  <a:pt x="489" y="746"/>
                </a:lnTo>
                <a:lnTo>
                  <a:pt x="489" y="1070"/>
                </a:lnTo>
                <a:cubicBezTo>
                  <a:pt x="489" y="1120"/>
                  <a:pt x="530" y="1161"/>
                  <a:pt x="580" y="1161"/>
                </a:cubicBezTo>
                <a:cubicBezTo>
                  <a:pt x="630" y="1161"/>
                  <a:pt x="671" y="1120"/>
                  <a:pt x="671" y="1070"/>
                </a:cubicBezTo>
                <a:lnTo>
                  <a:pt x="671" y="92"/>
                </a:lnTo>
                <a:cubicBezTo>
                  <a:pt x="671" y="42"/>
                  <a:pt x="630" y="1"/>
                  <a:pt x="58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1" name="Google Shape;2911;p33"/>
          <p:cNvSpPr/>
          <p:nvPr/>
        </p:nvSpPr>
        <p:spPr>
          <a:xfrm>
            <a:off x="3411100" y="2544603"/>
            <a:ext cx="10628" cy="220456"/>
          </a:xfrm>
          <a:custGeom>
            <a:avLst/>
            <a:gdLst/>
            <a:ahLst/>
            <a:cxnLst/>
            <a:rect l="l" t="t" r="r" b="b"/>
            <a:pathLst>
              <a:path w="93" h="1929" extrusionOk="0">
                <a:moveTo>
                  <a:pt x="93" y="1"/>
                </a:moveTo>
                <a:cubicBezTo>
                  <a:pt x="42" y="1"/>
                  <a:pt x="1" y="42"/>
                  <a:pt x="2" y="92"/>
                </a:cubicBezTo>
                <a:lnTo>
                  <a:pt x="2" y="1928"/>
                </a:lnTo>
                <a:lnTo>
                  <a:pt x="93" y="1928"/>
                </a:lnTo>
                <a:lnTo>
                  <a:pt x="9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2" name="Google Shape;2912;p33"/>
          <p:cNvSpPr/>
          <p:nvPr/>
        </p:nvSpPr>
        <p:spPr>
          <a:xfrm>
            <a:off x="3355786" y="2388603"/>
            <a:ext cx="65941" cy="132799"/>
          </a:xfrm>
          <a:custGeom>
            <a:avLst/>
            <a:gdLst/>
            <a:ahLst/>
            <a:cxnLst/>
            <a:rect l="l" t="t" r="r" b="b"/>
            <a:pathLst>
              <a:path w="577" h="1162" extrusionOk="0">
                <a:moveTo>
                  <a:pt x="577" y="1"/>
                </a:moveTo>
                <a:cubicBezTo>
                  <a:pt x="528" y="2"/>
                  <a:pt x="488" y="43"/>
                  <a:pt x="490" y="92"/>
                </a:cubicBezTo>
                <a:lnTo>
                  <a:pt x="490" y="502"/>
                </a:lnTo>
                <a:lnTo>
                  <a:pt x="152" y="206"/>
                </a:lnTo>
                <a:cubicBezTo>
                  <a:pt x="135" y="191"/>
                  <a:pt x="114" y="184"/>
                  <a:pt x="93" y="184"/>
                </a:cubicBezTo>
                <a:cubicBezTo>
                  <a:pt x="67" y="184"/>
                  <a:pt x="42" y="194"/>
                  <a:pt x="24" y="215"/>
                </a:cubicBezTo>
                <a:cubicBezTo>
                  <a:pt x="9" y="232"/>
                  <a:pt x="1" y="255"/>
                  <a:pt x="1" y="275"/>
                </a:cubicBezTo>
                <a:cubicBezTo>
                  <a:pt x="1" y="301"/>
                  <a:pt x="11" y="324"/>
                  <a:pt x="31" y="343"/>
                </a:cubicBezTo>
                <a:lnTo>
                  <a:pt x="490" y="746"/>
                </a:lnTo>
                <a:lnTo>
                  <a:pt x="490" y="1070"/>
                </a:lnTo>
                <a:cubicBezTo>
                  <a:pt x="490" y="1119"/>
                  <a:pt x="528" y="1160"/>
                  <a:pt x="577" y="1161"/>
                </a:cubicBezTo>
                <a:lnTo>
                  <a:pt x="57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3" name="Google Shape;2913;p33"/>
          <p:cNvSpPr/>
          <p:nvPr/>
        </p:nvSpPr>
        <p:spPr>
          <a:xfrm>
            <a:off x="4148354" y="2279346"/>
            <a:ext cx="677352" cy="474854"/>
          </a:xfrm>
          <a:custGeom>
            <a:avLst/>
            <a:gdLst/>
            <a:ahLst/>
            <a:cxnLst/>
            <a:rect l="l" t="t" r="r" b="b"/>
            <a:pathLst>
              <a:path w="5927" h="4155" extrusionOk="0">
                <a:moveTo>
                  <a:pt x="2963" y="1"/>
                </a:moveTo>
                <a:cubicBezTo>
                  <a:pt x="2633" y="1"/>
                  <a:pt x="2303" y="164"/>
                  <a:pt x="2115" y="490"/>
                </a:cubicBezTo>
                <a:lnTo>
                  <a:pt x="1912" y="840"/>
                </a:lnTo>
                <a:lnTo>
                  <a:pt x="1242" y="2002"/>
                </a:lnTo>
                <a:lnTo>
                  <a:pt x="1" y="4154"/>
                </a:lnTo>
                <a:lnTo>
                  <a:pt x="5926" y="4154"/>
                </a:lnTo>
                <a:lnTo>
                  <a:pt x="4013" y="840"/>
                </a:lnTo>
                <a:lnTo>
                  <a:pt x="3810" y="490"/>
                </a:lnTo>
                <a:cubicBezTo>
                  <a:pt x="3622" y="164"/>
                  <a:pt x="3292" y="1"/>
                  <a:pt x="29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4" name="Google Shape;2914;p33"/>
          <p:cNvSpPr/>
          <p:nvPr/>
        </p:nvSpPr>
        <p:spPr>
          <a:xfrm>
            <a:off x="4148354" y="2279346"/>
            <a:ext cx="338733" cy="474854"/>
          </a:xfrm>
          <a:custGeom>
            <a:avLst/>
            <a:gdLst/>
            <a:ahLst/>
            <a:cxnLst/>
            <a:rect l="l" t="t" r="r" b="b"/>
            <a:pathLst>
              <a:path w="2964" h="4155" extrusionOk="0">
                <a:moveTo>
                  <a:pt x="2964" y="0"/>
                </a:moveTo>
                <a:cubicBezTo>
                  <a:pt x="2633" y="0"/>
                  <a:pt x="2304" y="164"/>
                  <a:pt x="2116" y="490"/>
                </a:cubicBezTo>
                <a:lnTo>
                  <a:pt x="1" y="4154"/>
                </a:lnTo>
                <a:lnTo>
                  <a:pt x="2964" y="4154"/>
                </a:lnTo>
                <a:lnTo>
                  <a:pt x="2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5" name="Google Shape;2915;p33"/>
          <p:cNvSpPr/>
          <p:nvPr/>
        </p:nvSpPr>
        <p:spPr>
          <a:xfrm>
            <a:off x="4366753" y="2279346"/>
            <a:ext cx="240336" cy="109714"/>
          </a:xfrm>
          <a:custGeom>
            <a:avLst/>
            <a:gdLst/>
            <a:ahLst/>
            <a:cxnLst/>
            <a:rect l="l" t="t" r="r" b="b"/>
            <a:pathLst>
              <a:path w="2103" h="960" extrusionOk="0">
                <a:moveTo>
                  <a:pt x="1050" y="1"/>
                </a:moveTo>
                <a:cubicBezTo>
                  <a:pt x="720" y="1"/>
                  <a:pt x="390" y="164"/>
                  <a:pt x="202" y="490"/>
                </a:cubicBezTo>
                <a:lnTo>
                  <a:pt x="0" y="840"/>
                </a:lnTo>
                <a:cubicBezTo>
                  <a:pt x="109" y="916"/>
                  <a:pt x="241" y="960"/>
                  <a:pt x="381" y="960"/>
                </a:cubicBezTo>
                <a:cubicBezTo>
                  <a:pt x="504" y="960"/>
                  <a:pt x="618" y="926"/>
                  <a:pt x="716" y="869"/>
                </a:cubicBezTo>
                <a:cubicBezTo>
                  <a:pt x="815" y="926"/>
                  <a:pt x="930" y="960"/>
                  <a:pt x="1052" y="960"/>
                </a:cubicBezTo>
                <a:cubicBezTo>
                  <a:pt x="1175" y="960"/>
                  <a:pt x="1288" y="926"/>
                  <a:pt x="1387" y="869"/>
                </a:cubicBezTo>
                <a:cubicBezTo>
                  <a:pt x="1485" y="926"/>
                  <a:pt x="1600" y="960"/>
                  <a:pt x="1722" y="960"/>
                </a:cubicBezTo>
                <a:cubicBezTo>
                  <a:pt x="1863" y="960"/>
                  <a:pt x="1995" y="916"/>
                  <a:pt x="2103" y="840"/>
                </a:cubicBezTo>
                <a:lnTo>
                  <a:pt x="1898" y="490"/>
                </a:lnTo>
                <a:cubicBezTo>
                  <a:pt x="1709" y="164"/>
                  <a:pt x="1380" y="1"/>
                  <a:pt x="105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6" name="Google Shape;2916;p33"/>
          <p:cNvSpPr/>
          <p:nvPr/>
        </p:nvSpPr>
        <p:spPr>
          <a:xfrm>
            <a:off x="4366867" y="2279346"/>
            <a:ext cx="120225" cy="109714"/>
          </a:xfrm>
          <a:custGeom>
            <a:avLst/>
            <a:gdLst/>
            <a:ahLst/>
            <a:cxnLst/>
            <a:rect l="l" t="t" r="r" b="b"/>
            <a:pathLst>
              <a:path w="1052" h="960" extrusionOk="0">
                <a:moveTo>
                  <a:pt x="1052" y="0"/>
                </a:moveTo>
                <a:cubicBezTo>
                  <a:pt x="721" y="0"/>
                  <a:pt x="392" y="164"/>
                  <a:pt x="203" y="490"/>
                </a:cubicBezTo>
                <a:lnTo>
                  <a:pt x="0" y="840"/>
                </a:lnTo>
                <a:cubicBezTo>
                  <a:pt x="110" y="916"/>
                  <a:pt x="241" y="960"/>
                  <a:pt x="382" y="960"/>
                </a:cubicBezTo>
                <a:cubicBezTo>
                  <a:pt x="505" y="960"/>
                  <a:pt x="618" y="926"/>
                  <a:pt x="716" y="869"/>
                </a:cubicBezTo>
                <a:cubicBezTo>
                  <a:pt x="816" y="926"/>
                  <a:pt x="930" y="960"/>
                  <a:pt x="1052" y="960"/>
                </a:cubicBezTo>
                <a:lnTo>
                  <a:pt x="10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7" name="Google Shape;2917;p33"/>
          <p:cNvSpPr/>
          <p:nvPr/>
        </p:nvSpPr>
        <p:spPr>
          <a:xfrm>
            <a:off x="4574981" y="1938319"/>
            <a:ext cx="19885" cy="55657"/>
          </a:xfrm>
          <a:custGeom>
            <a:avLst/>
            <a:gdLst/>
            <a:ahLst/>
            <a:cxnLst/>
            <a:rect l="l" t="t" r="r" b="b"/>
            <a:pathLst>
              <a:path w="174" h="487" extrusionOk="0">
                <a:moveTo>
                  <a:pt x="0" y="0"/>
                </a:moveTo>
                <a:lnTo>
                  <a:pt x="0" y="486"/>
                </a:lnTo>
                <a:lnTo>
                  <a:pt x="173" y="486"/>
                </a:lnTo>
                <a:lnTo>
                  <a:pt x="1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8" name="Google Shape;2918;p33"/>
          <p:cNvSpPr/>
          <p:nvPr/>
        </p:nvSpPr>
        <p:spPr>
          <a:xfrm>
            <a:off x="4584924" y="1938319"/>
            <a:ext cx="9943" cy="55657"/>
          </a:xfrm>
          <a:custGeom>
            <a:avLst/>
            <a:gdLst/>
            <a:ahLst/>
            <a:cxnLst/>
            <a:rect l="l" t="t" r="r" b="b"/>
            <a:pathLst>
              <a:path w="87" h="487" extrusionOk="0">
                <a:moveTo>
                  <a:pt x="0" y="0"/>
                </a:moveTo>
                <a:lnTo>
                  <a:pt x="0" y="486"/>
                </a:lnTo>
                <a:lnTo>
                  <a:pt x="86" y="486"/>
                </a:lnTo>
                <a:lnTo>
                  <a:pt x="86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9" name="Google Shape;2919;p33"/>
          <p:cNvSpPr/>
          <p:nvPr/>
        </p:nvSpPr>
        <p:spPr>
          <a:xfrm>
            <a:off x="4572238" y="1830662"/>
            <a:ext cx="25485" cy="66285"/>
          </a:xfrm>
          <a:custGeom>
            <a:avLst/>
            <a:gdLst/>
            <a:ahLst/>
            <a:cxnLst/>
            <a:rect l="l" t="t" r="r" b="b"/>
            <a:pathLst>
              <a:path w="223" h="580" extrusionOk="0">
                <a:moveTo>
                  <a:pt x="1" y="0"/>
                </a:moveTo>
                <a:lnTo>
                  <a:pt x="1" y="579"/>
                </a:lnTo>
                <a:lnTo>
                  <a:pt x="223" y="579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0" name="Google Shape;2920;p33"/>
          <p:cNvSpPr/>
          <p:nvPr/>
        </p:nvSpPr>
        <p:spPr>
          <a:xfrm>
            <a:off x="4584924" y="1830662"/>
            <a:ext cx="12800" cy="66285"/>
          </a:xfrm>
          <a:custGeom>
            <a:avLst/>
            <a:gdLst/>
            <a:ahLst/>
            <a:cxnLst/>
            <a:rect l="l" t="t" r="r" b="b"/>
            <a:pathLst>
              <a:path w="112" h="580" extrusionOk="0">
                <a:moveTo>
                  <a:pt x="0" y="0"/>
                </a:moveTo>
                <a:lnTo>
                  <a:pt x="0" y="579"/>
                </a:lnTo>
                <a:lnTo>
                  <a:pt x="112" y="579"/>
                </a:lnTo>
                <a:lnTo>
                  <a:pt x="112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1" name="Google Shape;2921;p33"/>
          <p:cNvSpPr/>
          <p:nvPr/>
        </p:nvSpPr>
        <p:spPr>
          <a:xfrm>
            <a:off x="4553381" y="1540720"/>
            <a:ext cx="62970" cy="313484"/>
          </a:xfrm>
          <a:custGeom>
            <a:avLst/>
            <a:gdLst/>
            <a:ahLst/>
            <a:cxnLst/>
            <a:rect l="l" t="t" r="r" b="b"/>
            <a:pathLst>
              <a:path w="551" h="2743" extrusionOk="0">
                <a:moveTo>
                  <a:pt x="271" y="1"/>
                </a:moveTo>
                <a:cubicBezTo>
                  <a:pt x="184" y="1"/>
                  <a:pt x="112" y="71"/>
                  <a:pt x="108" y="160"/>
                </a:cubicBezTo>
                <a:lnTo>
                  <a:pt x="8" y="2442"/>
                </a:lnTo>
                <a:cubicBezTo>
                  <a:pt x="0" y="2605"/>
                  <a:pt x="96" y="2743"/>
                  <a:pt x="220" y="2743"/>
                </a:cubicBezTo>
                <a:lnTo>
                  <a:pt x="332" y="2743"/>
                </a:lnTo>
                <a:cubicBezTo>
                  <a:pt x="455" y="2743"/>
                  <a:pt x="551" y="2605"/>
                  <a:pt x="542" y="2442"/>
                </a:cubicBezTo>
                <a:lnTo>
                  <a:pt x="435" y="160"/>
                </a:lnTo>
                <a:cubicBezTo>
                  <a:pt x="432" y="71"/>
                  <a:pt x="358" y="1"/>
                  <a:pt x="27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2" name="Google Shape;2922;p33"/>
          <p:cNvSpPr/>
          <p:nvPr/>
        </p:nvSpPr>
        <p:spPr>
          <a:xfrm>
            <a:off x="4553609" y="1540720"/>
            <a:ext cx="31428" cy="313484"/>
          </a:xfrm>
          <a:custGeom>
            <a:avLst/>
            <a:gdLst/>
            <a:ahLst/>
            <a:cxnLst/>
            <a:rect l="l" t="t" r="r" b="b"/>
            <a:pathLst>
              <a:path w="275" h="2743" extrusionOk="0">
                <a:moveTo>
                  <a:pt x="270" y="1"/>
                </a:moveTo>
                <a:cubicBezTo>
                  <a:pt x="184" y="1"/>
                  <a:pt x="111" y="69"/>
                  <a:pt x="108" y="160"/>
                </a:cubicBezTo>
                <a:lnTo>
                  <a:pt x="7" y="2442"/>
                </a:lnTo>
                <a:cubicBezTo>
                  <a:pt x="0" y="2606"/>
                  <a:pt x="95" y="2743"/>
                  <a:pt x="220" y="2743"/>
                </a:cubicBezTo>
                <a:lnTo>
                  <a:pt x="274" y="2743"/>
                </a:lnTo>
                <a:lnTo>
                  <a:pt x="27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3" name="Google Shape;2923;p33"/>
          <p:cNvSpPr/>
          <p:nvPr/>
        </p:nvSpPr>
        <p:spPr>
          <a:xfrm>
            <a:off x="4597152" y="1913176"/>
            <a:ext cx="71084" cy="48571"/>
          </a:xfrm>
          <a:custGeom>
            <a:avLst/>
            <a:gdLst/>
            <a:ahLst/>
            <a:cxnLst/>
            <a:rect l="l" t="t" r="r" b="b"/>
            <a:pathLst>
              <a:path w="622" h="425" extrusionOk="0">
                <a:moveTo>
                  <a:pt x="85" y="0"/>
                </a:moveTo>
                <a:lnTo>
                  <a:pt x="1" y="207"/>
                </a:lnTo>
                <a:lnTo>
                  <a:pt x="538" y="424"/>
                </a:lnTo>
                <a:lnTo>
                  <a:pt x="622" y="218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4" name="Google Shape;2924;p33"/>
          <p:cNvSpPr/>
          <p:nvPr/>
        </p:nvSpPr>
        <p:spPr>
          <a:xfrm>
            <a:off x="4597266" y="1925176"/>
            <a:ext cx="66284" cy="36800"/>
          </a:xfrm>
          <a:custGeom>
            <a:avLst/>
            <a:gdLst/>
            <a:ahLst/>
            <a:cxnLst/>
            <a:rect l="l" t="t" r="r" b="b"/>
            <a:pathLst>
              <a:path w="580" h="322" extrusionOk="0">
                <a:moveTo>
                  <a:pt x="43" y="1"/>
                </a:moveTo>
                <a:lnTo>
                  <a:pt x="1" y="104"/>
                </a:lnTo>
                <a:lnTo>
                  <a:pt x="538" y="321"/>
                </a:lnTo>
                <a:lnTo>
                  <a:pt x="580" y="218"/>
                </a:lnTo>
                <a:lnTo>
                  <a:pt x="43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5" name="Google Shape;2925;p33"/>
          <p:cNvSpPr/>
          <p:nvPr/>
        </p:nvSpPr>
        <p:spPr>
          <a:xfrm>
            <a:off x="4634295" y="1922090"/>
            <a:ext cx="302163" cy="148113"/>
          </a:xfrm>
          <a:custGeom>
            <a:avLst/>
            <a:gdLst/>
            <a:ahLst/>
            <a:cxnLst/>
            <a:rect l="l" t="t" r="r" b="b"/>
            <a:pathLst>
              <a:path w="2644" h="1296" extrusionOk="0">
                <a:moveTo>
                  <a:pt x="296" y="1"/>
                </a:moveTo>
                <a:cubicBezTo>
                  <a:pt x="201" y="1"/>
                  <a:pt x="119" y="43"/>
                  <a:pt x="88" y="119"/>
                </a:cubicBezTo>
                <a:lnTo>
                  <a:pt x="46" y="223"/>
                </a:lnTo>
                <a:cubicBezTo>
                  <a:pt x="0" y="338"/>
                  <a:pt x="92" y="477"/>
                  <a:pt x="246" y="531"/>
                </a:cubicBezTo>
                <a:lnTo>
                  <a:pt x="2402" y="1285"/>
                </a:lnTo>
                <a:cubicBezTo>
                  <a:pt x="2420" y="1292"/>
                  <a:pt x="2439" y="1295"/>
                  <a:pt x="2458" y="1295"/>
                </a:cubicBezTo>
                <a:cubicBezTo>
                  <a:pt x="2524" y="1295"/>
                  <a:pt x="2586" y="1256"/>
                  <a:pt x="2611" y="1193"/>
                </a:cubicBezTo>
                <a:cubicBezTo>
                  <a:pt x="2643" y="1113"/>
                  <a:pt x="2606" y="1019"/>
                  <a:pt x="2524" y="983"/>
                </a:cubicBezTo>
                <a:lnTo>
                  <a:pt x="446" y="35"/>
                </a:lnTo>
                <a:cubicBezTo>
                  <a:pt x="396" y="12"/>
                  <a:pt x="344" y="1"/>
                  <a:pt x="296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6" name="Google Shape;2926;p33"/>
          <p:cNvSpPr/>
          <p:nvPr/>
        </p:nvSpPr>
        <p:spPr>
          <a:xfrm>
            <a:off x="4641838" y="1922205"/>
            <a:ext cx="294506" cy="136913"/>
          </a:xfrm>
          <a:custGeom>
            <a:avLst/>
            <a:gdLst/>
            <a:ahLst/>
            <a:cxnLst/>
            <a:rect l="l" t="t" r="r" b="b"/>
            <a:pathLst>
              <a:path w="2577" h="1198" extrusionOk="0">
                <a:moveTo>
                  <a:pt x="229" y="0"/>
                </a:moveTo>
                <a:cubicBezTo>
                  <a:pt x="134" y="0"/>
                  <a:pt x="52" y="42"/>
                  <a:pt x="21" y="118"/>
                </a:cubicBezTo>
                <a:lnTo>
                  <a:pt x="1" y="169"/>
                </a:lnTo>
                <a:lnTo>
                  <a:pt x="2542" y="1197"/>
                </a:lnTo>
                <a:lnTo>
                  <a:pt x="2542" y="1192"/>
                </a:lnTo>
                <a:cubicBezTo>
                  <a:pt x="2576" y="1112"/>
                  <a:pt x="2538" y="1018"/>
                  <a:pt x="2456" y="982"/>
                </a:cubicBezTo>
                <a:lnTo>
                  <a:pt x="379" y="34"/>
                </a:lnTo>
                <a:cubicBezTo>
                  <a:pt x="329" y="11"/>
                  <a:pt x="277" y="0"/>
                  <a:pt x="2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7" name="Google Shape;2927;p33"/>
          <p:cNvSpPr/>
          <p:nvPr/>
        </p:nvSpPr>
        <p:spPr>
          <a:xfrm>
            <a:off x="4501724" y="1913633"/>
            <a:ext cx="71084" cy="48571"/>
          </a:xfrm>
          <a:custGeom>
            <a:avLst/>
            <a:gdLst/>
            <a:ahLst/>
            <a:cxnLst/>
            <a:rect l="l" t="t" r="r" b="b"/>
            <a:pathLst>
              <a:path w="622" h="425" extrusionOk="0">
                <a:moveTo>
                  <a:pt x="538" y="1"/>
                </a:moveTo>
                <a:lnTo>
                  <a:pt x="1" y="218"/>
                </a:lnTo>
                <a:lnTo>
                  <a:pt x="85" y="424"/>
                </a:lnTo>
                <a:lnTo>
                  <a:pt x="622" y="206"/>
                </a:lnTo>
                <a:lnTo>
                  <a:pt x="5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8" name="Google Shape;2928;p33"/>
          <p:cNvSpPr/>
          <p:nvPr/>
        </p:nvSpPr>
        <p:spPr>
          <a:xfrm>
            <a:off x="4506524" y="1925633"/>
            <a:ext cx="66170" cy="36800"/>
          </a:xfrm>
          <a:custGeom>
            <a:avLst/>
            <a:gdLst/>
            <a:ahLst/>
            <a:cxnLst/>
            <a:rect l="l" t="t" r="r" b="b"/>
            <a:pathLst>
              <a:path w="579" h="322" extrusionOk="0">
                <a:moveTo>
                  <a:pt x="538" y="1"/>
                </a:moveTo>
                <a:lnTo>
                  <a:pt x="1" y="218"/>
                </a:lnTo>
                <a:lnTo>
                  <a:pt x="42" y="321"/>
                </a:lnTo>
                <a:lnTo>
                  <a:pt x="579" y="104"/>
                </a:lnTo>
                <a:lnTo>
                  <a:pt x="538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9" name="Google Shape;2929;p33"/>
          <p:cNvSpPr/>
          <p:nvPr/>
        </p:nvSpPr>
        <p:spPr>
          <a:xfrm>
            <a:off x="4233382" y="1922090"/>
            <a:ext cx="302277" cy="148113"/>
          </a:xfrm>
          <a:custGeom>
            <a:avLst/>
            <a:gdLst/>
            <a:ahLst/>
            <a:cxnLst/>
            <a:rect l="l" t="t" r="r" b="b"/>
            <a:pathLst>
              <a:path w="2645" h="1296" extrusionOk="0">
                <a:moveTo>
                  <a:pt x="2349" y="1"/>
                </a:moveTo>
                <a:cubicBezTo>
                  <a:pt x="2300" y="1"/>
                  <a:pt x="2249" y="12"/>
                  <a:pt x="2198" y="35"/>
                </a:cubicBezTo>
                <a:lnTo>
                  <a:pt x="119" y="983"/>
                </a:lnTo>
                <a:cubicBezTo>
                  <a:pt x="38" y="1019"/>
                  <a:pt x="1" y="1113"/>
                  <a:pt x="32" y="1193"/>
                </a:cubicBezTo>
                <a:cubicBezTo>
                  <a:pt x="59" y="1256"/>
                  <a:pt x="120" y="1295"/>
                  <a:pt x="186" y="1295"/>
                </a:cubicBezTo>
                <a:cubicBezTo>
                  <a:pt x="205" y="1295"/>
                  <a:pt x="224" y="1292"/>
                  <a:pt x="242" y="1285"/>
                </a:cubicBezTo>
                <a:lnTo>
                  <a:pt x="2399" y="531"/>
                </a:lnTo>
                <a:cubicBezTo>
                  <a:pt x="2553" y="477"/>
                  <a:pt x="2645" y="338"/>
                  <a:pt x="2599" y="223"/>
                </a:cubicBezTo>
                <a:lnTo>
                  <a:pt x="2557" y="119"/>
                </a:lnTo>
                <a:cubicBezTo>
                  <a:pt x="2525" y="43"/>
                  <a:pt x="2444" y="1"/>
                  <a:pt x="2349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0" name="Google Shape;2930;p33"/>
          <p:cNvSpPr/>
          <p:nvPr/>
        </p:nvSpPr>
        <p:spPr>
          <a:xfrm>
            <a:off x="4233497" y="1922205"/>
            <a:ext cx="294620" cy="136913"/>
          </a:xfrm>
          <a:custGeom>
            <a:avLst/>
            <a:gdLst/>
            <a:ahLst/>
            <a:cxnLst/>
            <a:rect l="l" t="t" r="r" b="b"/>
            <a:pathLst>
              <a:path w="2578" h="1198" extrusionOk="0">
                <a:moveTo>
                  <a:pt x="2349" y="0"/>
                </a:moveTo>
                <a:cubicBezTo>
                  <a:pt x="2301" y="0"/>
                  <a:pt x="2249" y="11"/>
                  <a:pt x="2199" y="34"/>
                </a:cubicBezTo>
                <a:lnTo>
                  <a:pt x="121" y="982"/>
                </a:lnTo>
                <a:cubicBezTo>
                  <a:pt x="40" y="1018"/>
                  <a:pt x="1" y="1112"/>
                  <a:pt x="34" y="1192"/>
                </a:cubicBezTo>
                <a:lnTo>
                  <a:pt x="34" y="1197"/>
                </a:lnTo>
                <a:lnTo>
                  <a:pt x="2577" y="169"/>
                </a:lnTo>
                <a:lnTo>
                  <a:pt x="2557" y="118"/>
                </a:lnTo>
                <a:cubicBezTo>
                  <a:pt x="2526" y="42"/>
                  <a:pt x="2444" y="0"/>
                  <a:pt x="23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1" name="Google Shape;2931;p33"/>
          <p:cNvSpPr/>
          <p:nvPr/>
        </p:nvSpPr>
        <p:spPr>
          <a:xfrm>
            <a:off x="4546181" y="1975690"/>
            <a:ext cx="77712" cy="788452"/>
          </a:xfrm>
          <a:custGeom>
            <a:avLst/>
            <a:gdLst/>
            <a:ahLst/>
            <a:cxnLst/>
            <a:rect l="l" t="t" r="r" b="b"/>
            <a:pathLst>
              <a:path w="680" h="6899" extrusionOk="0">
                <a:moveTo>
                  <a:pt x="339" y="1"/>
                </a:moveTo>
                <a:cubicBezTo>
                  <a:pt x="246" y="1"/>
                  <a:pt x="169" y="77"/>
                  <a:pt x="167" y="171"/>
                </a:cubicBezTo>
                <a:lnTo>
                  <a:pt x="1" y="6898"/>
                </a:lnTo>
                <a:lnTo>
                  <a:pt x="679" y="6898"/>
                </a:lnTo>
                <a:lnTo>
                  <a:pt x="512" y="171"/>
                </a:lnTo>
                <a:cubicBezTo>
                  <a:pt x="511" y="77"/>
                  <a:pt x="435" y="1"/>
                  <a:pt x="3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2" name="Google Shape;2932;p33"/>
          <p:cNvSpPr/>
          <p:nvPr/>
        </p:nvSpPr>
        <p:spPr>
          <a:xfrm>
            <a:off x="4584924" y="1975690"/>
            <a:ext cx="38970" cy="788452"/>
          </a:xfrm>
          <a:custGeom>
            <a:avLst/>
            <a:gdLst/>
            <a:ahLst/>
            <a:cxnLst/>
            <a:rect l="l" t="t" r="r" b="b"/>
            <a:pathLst>
              <a:path w="341" h="6899" extrusionOk="0">
                <a:moveTo>
                  <a:pt x="0" y="1"/>
                </a:moveTo>
                <a:lnTo>
                  <a:pt x="0" y="6898"/>
                </a:lnTo>
                <a:lnTo>
                  <a:pt x="340" y="6898"/>
                </a:lnTo>
                <a:lnTo>
                  <a:pt x="173" y="171"/>
                </a:lnTo>
                <a:cubicBezTo>
                  <a:pt x="172" y="77"/>
                  <a:pt x="96" y="1"/>
                  <a:pt x="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3" name="Google Shape;2933;p33"/>
          <p:cNvSpPr/>
          <p:nvPr/>
        </p:nvSpPr>
        <p:spPr>
          <a:xfrm>
            <a:off x="4550181" y="1880262"/>
            <a:ext cx="69369" cy="69371"/>
          </a:xfrm>
          <a:custGeom>
            <a:avLst/>
            <a:gdLst/>
            <a:ahLst/>
            <a:cxnLst/>
            <a:rect l="l" t="t" r="r" b="b"/>
            <a:pathLst>
              <a:path w="607" h="607" extrusionOk="0">
                <a:moveTo>
                  <a:pt x="303" y="1"/>
                </a:moveTo>
                <a:cubicBezTo>
                  <a:pt x="136" y="1"/>
                  <a:pt x="0" y="136"/>
                  <a:pt x="0" y="304"/>
                </a:cubicBezTo>
                <a:cubicBezTo>
                  <a:pt x="0" y="471"/>
                  <a:pt x="136" y="607"/>
                  <a:pt x="303" y="607"/>
                </a:cubicBezTo>
                <a:cubicBezTo>
                  <a:pt x="471" y="607"/>
                  <a:pt x="606" y="472"/>
                  <a:pt x="606" y="304"/>
                </a:cubicBezTo>
                <a:cubicBezTo>
                  <a:pt x="606" y="136"/>
                  <a:pt x="471" y="1"/>
                  <a:pt x="303" y="1"/>
                </a:cubicBezTo>
                <a:close/>
              </a:path>
            </a:pathLst>
          </a:custGeom>
          <a:solidFill>
            <a:srgbClr val="3E7B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4" name="Google Shape;2934;p33"/>
          <p:cNvSpPr/>
          <p:nvPr/>
        </p:nvSpPr>
        <p:spPr>
          <a:xfrm>
            <a:off x="4564352" y="1894319"/>
            <a:ext cx="41256" cy="41257"/>
          </a:xfrm>
          <a:custGeom>
            <a:avLst/>
            <a:gdLst/>
            <a:ahLst/>
            <a:cxnLst/>
            <a:rect l="l" t="t" r="r" b="b"/>
            <a:pathLst>
              <a:path w="361" h="361" extrusionOk="0">
                <a:moveTo>
                  <a:pt x="180" y="1"/>
                </a:moveTo>
                <a:cubicBezTo>
                  <a:pt x="81" y="1"/>
                  <a:pt x="0" y="81"/>
                  <a:pt x="0" y="181"/>
                </a:cubicBezTo>
                <a:cubicBezTo>
                  <a:pt x="0" y="280"/>
                  <a:pt x="81" y="361"/>
                  <a:pt x="180" y="361"/>
                </a:cubicBezTo>
                <a:cubicBezTo>
                  <a:pt x="281" y="361"/>
                  <a:pt x="360" y="280"/>
                  <a:pt x="360" y="181"/>
                </a:cubicBezTo>
                <a:cubicBezTo>
                  <a:pt x="360" y="81"/>
                  <a:pt x="281" y="1"/>
                  <a:pt x="180" y="1"/>
                </a:cubicBezTo>
                <a:close/>
              </a:path>
            </a:pathLst>
          </a:custGeom>
          <a:solidFill>
            <a:srgbClr val="5696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5" name="Google Shape;2935;p33"/>
          <p:cNvSpPr/>
          <p:nvPr/>
        </p:nvSpPr>
        <p:spPr>
          <a:xfrm>
            <a:off x="4134754" y="2138204"/>
            <a:ext cx="15085" cy="42171"/>
          </a:xfrm>
          <a:custGeom>
            <a:avLst/>
            <a:gdLst/>
            <a:ahLst/>
            <a:cxnLst/>
            <a:rect l="l" t="t" r="r" b="b"/>
            <a:pathLst>
              <a:path w="132" h="369" extrusionOk="0">
                <a:moveTo>
                  <a:pt x="0" y="0"/>
                </a:moveTo>
                <a:lnTo>
                  <a:pt x="0" y="368"/>
                </a:lnTo>
                <a:lnTo>
                  <a:pt x="131" y="368"/>
                </a:lnTo>
                <a:lnTo>
                  <a:pt x="1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6" name="Google Shape;2936;p33"/>
          <p:cNvSpPr/>
          <p:nvPr/>
        </p:nvSpPr>
        <p:spPr>
          <a:xfrm>
            <a:off x="4142297" y="2138204"/>
            <a:ext cx="7657" cy="42171"/>
          </a:xfrm>
          <a:custGeom>
            <a:avLst/>
            <a:gdLst/>
            <a:ahLst/>
            <a:cxnLst/>
            <a:rect l="l" t="t" r="r" b="b"/>
            <a:pathLst>
              <a:path w="67" h="369" extrusionOk="0">
                <a:moveTo>
                  <a:pt x="1" y="0"/>
                </a:moveTo>
                <a:lnTo>
                  <a:pt x="1" y="368"/>
                </a:lnTo>
                <a:lnTo>
                  <a:pt x="66" y="368"/>
                </a:lnTo>
                <a:lnTo>
                  <a:pt x="66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7" name="Google Shape;2937;p33"/>
          <p:cNvSpPr/>
          <p:nvPr/>
        </p:nvSpPr>
        <p:spPr>
          <a:xfrm>
            <a:off x="4132697" y="2056376"/>
            <a:ext cx="19428" cy="50171"/>
          </a:xfrm>
          <a:custGeom>
            <a:avLst/>
            <a:gdLst/>
            <a:ahLst/>
            <a:cxnLst/>
            <a:rect l="l" t="t" r="r" b="b"/>
            <a:pathLst>
              <a:path w="170" h="439" extrusionOk="0">
                <a:moveTo>
                  <a:pt x="1" y="1"/>
                </a:moveTo>
                <a:lnTo>
                  <a:pt x="1" y="439"/>
                </a:lnTo>
                <a:lnTo>
                  <a:pt x="170" y="439"/>
                </a:lnTo>
                <a:lnTo>
                  <a:pt x="17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8" name="Google Shape;2938;p33"/>
          <p:cNvSpPr/>
          <p:nvPr/>
        </p:nvSpPr>
        <p:spPr>
          <a:xfrm>
            <a:off x="4142183" y="2056376"/>
            <a:ext cx="9828" cy="50171"/>
          </a:xfrm>
          <a:custGeom>
            <a:avLst/>
            <a:gdLst/>
            <a:ahLst/>
            <a:cxnLst/>
            <a:rect l="l" t="t" r="r" b="b"/>
            <a:pathLst>
              <a:path w="86" h="439" extrusionOk="0">
                <a:moveTo>
                  <a:pt x="1" y="1"/>
                </a:moveTo>
                <a:lnTo>
                  <a:pt x="1" y="439"/>
                </a:lnTo>
                <a:lnTo>
                  <a:pt x="86" y="439"/>
                </a:lnTo>
                <a:lnTo>
                  <a:pt x="8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9" name="Google Shape;2939;p33"/>
          <p:cNvSpPr/>
          <p:nvPr/>
        </p:nvSpPr>
        <p:spPr>
          <a:xfrm>
            <a:off x="4118526" y="1836719"/>
            <a:ext cx="47770" cy="237713"/>
          </a:xfrm>
          <a:custGeom>
            <a:avLst/>
            <a:gdLst/>
            <a:ahLst/>
            <a:cxnLst/>
            <a:rect l="l" t="t" r="r" b="b"/>
            <a:pathLst>
              <a:path w="418" h="2080" extrusionOk="0">
                <a:moveTo>
                  <a:pt x="207" y="0"/>
                </a:moveTo>
                <a:cubicBezTo>
                  <a:pt x="207" y="0"/>
                  <a:pt x="206" y="0"/>
                  <a:pt x="206" y="0"/>
                </a:cubicBezTo>
                <a:cubicBezTo>
                  <a:pt x="138" y="0"/>
                  <a:pt x="85" y="55"/>
                  <a:pt x="81" y="122"/>
                </a:cubicBezTo>
                <a:lnTo>
                  <a:pt x="6" y="1852"/>
                </a:lnTo>
                <a:cubicBezTo>
                  <a:pt x="1" y="1975"/>
                  <a:pt x="74" y="2079"/>
                  <a:pt x="167" y="2079"/>
                </a:cubicBezTo>
                <a:lnTo>
                  <a:pt x="252" y="2079"/>
                </a:lnTo>
                <a:cubicBezTo>
                  <a:pt x="345" y="2079"/>
                  <a:pt x="417" y="1975"/>
                  <a:pt x="411" y="1852"/>
                </a:cubicBezTo>
                <a:lnTo>
                  <a:pt x="329" y="121"/>
                </a:lnTo>
                <a:cubicBezTo>
                  <a:pt x="325" y="53"/>
                  <a:pt x="271" y="0"/>
                  <a:pt x="207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0" name="Google Shape;2940;p33"/>
          <p:cNvSpPr/>
          <p:nvPr/>
        </p:nvSpPr>
        <p:spPr>
          <a:xfrm>
            <a:off x="4118297" y="1836719"/>
            <a:ext cx="23999" cy="237599"/>
          </a:xfrm>
          <a:custGeom>
            <a:avLst/>
            <a:gdLst/>
            <a:ahLst/>
            <a:cxnLst/>
            <a:rect l="l" t="t" r="r" b="b"/>
            <a:pathLst>
              <a:path w="210" h="2079" extrusionOk="0">
                <a:moveTo>
                  <a:pt x="205" y="0"/>
                </a:moveTo>
                <a:cubicBezTo>
                  <a:pt x="139" y="0"/>
                  <a:pt x="85" y="53"/>
                  <a:pt x="82" y="122"/>
                </a:cubicBezTo>
                <a:lnTo>
                  <a:pt x="6" y="1851"/>
                </a:lnTo>
                <a:cubicBezTo>
                  <a:pt x="1" y="1975"/>
                  <a:pt x="75" y="2078"/>
                  <a:pt x="168" y="2078"/>
                </a:cubicBezTo>
                <a:lnTo>
                  <a:pt x="210" y="2078"/>
                </a:lnTo>
                <a:lnTo>
                  <a:pt x="2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1" name="Google Shape;2941;p33"/>
          <p:cNvSpPr/>
          <p:nvPr/>
        </p:nvSpPr>
        <p:spPr>
          <a:xfrm>
            <a:off x="4152583" y="2119575"/>
            <a:ext cx="53827" cy="36800"/>
          </a:xfrm>
          <a:custGeom>
            <a:avLst/>
            <a:gdLst/>
            <a:ahLst/>
            <a:cxnLst/>
            <a:rect l="l" t="t" r="r" b="b"/>
            <a:pathLst>
              <a:path w="471" h="322" extrusionOk="0">
                <a:moveTo>
                  <a:pt x="64" y="0"/>
                </a:moveTo>
                <a:lnTo>
                  <a:pt x="1" y="157"/>
                </a:lnTo>
                <a:lnTo>
                  <a:pt x="408" y="322"/>
                </a:lnTo>
                <a:lnTo>
                  <a:pt x="470" y="165"/>
                </a:lnTo>
                <a:lnTo>
                  <a:pt x="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2" name="Google Shape;2942;p33"/>
          <p:cNvSpPr/>
          <p:nvPr/>
        </p:nvSpPr>
        <p:spPr>
          <a:xfrm>
            <a:off x="4152126" y="2127575"/>
            <a:ext cx="50284" cy="27886"/>
          </a:xfrm>
          <a:custGeom>
            <a:avLst/>
            <a:gdLst/>
            <a:ahLst/>
            <a:cxnLst/>
            <a:rect l="l" t="t" r="r" b="b"/>
            <a:pathLst>
              <a:path w="440" h="244" extrusionOk="0">
                <a:moveTo>
                  <a:pt x="32" y="0"/>
                </a:moveTo>
                <a:lnTo>
                  <a:pt x="1" y="79"/>
                </a:lnTo>
                <a:lnTo>
                  <a:pt x="408" y="244"/>
                </a:lnTo>
                <a:lnTo>
                  <a:pt x="440" y="165"/>
                </a:lnTo>
                <a:lnTo>
                  <a:pt x="32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3" name="Google Shape;2943;p33"/>
          <p:cNvSpPr/>
          <p:nvPr/>
        </p:nvSpPr>
        <p:spPr>
          <a:xfrm>
            <a:off x="4179668" y="2125861"/>
            <a:ext cx="229136" cy="112342"/>
          </a:xfrm>
          <a:custGeom>
            <a:avLst/>
            <a:gdLst/>
            <a:ahLst/>
            <a:cxnLst/>
            <a:rect l="l" t="t" r="r" b="b"/>
            <a:pathLst>
              <a:path w="2005" h="983" extrusionOk="0">
                <a:moveTo>
                  <a:pt x="223" y="1"/>
                </a:moveTo>
                <a:cubicBezTo>
                  <a:pt x="151" y="1"/>
                  <a:pt x="90" y="32"/>
                  <a:pt x="67" y="90"/>
                </a:cubicBezTo>
                <a:lnTo>
                  <a:pt x="35" y="167"/>
                </a:lnTo>
                <a:cubicBezTo>
                  <a:pt x="0" y="254"/>
                  <a:pt x="69" y="361"/>
                  <a:pt x="185" y="402"/>
                </a:cubicBezTo>
                <a:lnTo>
                  <a:pt x="1821" y="975"/>
                </a:lnTo>
                <a:cubicBezTo>
                  <a:pt x="1836" y="980"/>
                  <a:pt x="1850" y="982"/>
                  <a:pt x="1864" y="982"/>
                </a:cubicBezTo>
                <a:cubicBezTo>
                  <a:pt x="1914" y="982"/>
                  <a:pt x="1961" y="952"/>
                  <a:pt x="1980" y="904"/>
                </a:cubicBezTo>
                <a:cubicBezTo>
                  <a:pt x="2004" y="843"/>
                  <a:pt x="1976" y="773"/>
                  <a:pt x="1913" y="745"/>
                </a:cubicBezTo>
                <a:lnTo>
                  <a:pt x="338" y="26"/>
                </a:lnTo>
                <a:cubicBezTo>
                  <a:pt x="300" y="9"/>
                  <a:pt x="260" y="1"/>
                  <a:pt x="22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4" name="Google Shape;2944;p33"/>
          <p:cNvSpPr/>
          <p:nvPr/>
        </p:nvSpPr>
        <p:spPr>
          <a:xfrm>
            <a:off x="4185497" y="2125975"/>
            <a:ext cx="223308" cy="103771"/>
          </a:xfrm>
          <a:custGeom>
            <a:avLst/>
            <a:gdLst/>
            <a:ahLst/>
            <a:cxnLst/>
            <a:rect l="l" t="t" r="r" b="b"/>
            <a:pathLst>
              <a:path w="1954" h="908" extrusionOk="0">
                <a:moveTo>
                  <a:pt x="172" y="1"/>
                </a:moveTo>
                <a:cubicBezTo>
                  <a:pt x="100" y="1"/>
                  <a:pt x="39" y="32"/>
                  <a:pt x="16" y="90"/>
                </a:cubicBezTo>
                <a:lnTo>
                  <a:pt x="0" y="129"/>
                </a:lnTo>
                <a:lnTo>
                  <a:pt x="1928" y="907"/>
                </a:lnTo>
                <a:lnTo>
                  <a:pt x="1929" y="905"/>
                </a:lnTo>
                <a:cubicBezTo>
                  <a:pt x="1953" y="845"/>
                  <a:pt x="1925" y="773"/>
                  <a:pt x="1862" y="745"/>
                </a:cubicBezTo>
                <a:lnTo>
                  <a:pt x="287" y="26"/>
                </a:lnTo>
                <a:cubicBezTo>
                  <a:pt x="249" y="9"/>
                  <a:pt x="209" y="1"/>
                  <a:pt x="17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5" name="Google Shape;2945;p33"/>
          <p:cNvSpPr/>
          <p:nvPr/>
        </p:nvSpPr>
        <p:spPr>
          <a:xfrm>
            <a:off x="4079554" y="2119347"/>
            <a:ext cx="53827" cy="36685"/>
          </a:xfrm>
          <a:custGeom>
            <a:avLst/>
            <a:gdLst/>
            <a:ahLst/>
            <a:cxnLst/>
            <a:rect l="l" t="t" r="r" b="b"/>
            <a:pathLst>
              <a:path w="471" h="321" extrusionOk="0">
                <a:moveTo>
                  <a:pt x="407" y="0"/>
                </a:moveTo>
                <a:lnTo>
                  <a:pt x="0" y="164"/>
                </a:lnTo>
                <a:lnTo>
                  <a:pt x="64" y="321"/>
                </a:lnTo>
                <a:lnTo>
                  <a:pt x="471" y="157"/>
                </a:lnTo>
                <a:lnTo>
                  <a:pt x="4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6" name="Google Shape;2946;p33"/>
          <p:cNvSpPr/>
          <p:nvPr/>
        </p:nvSpPr>
        <p:spPr>
          <a:xfrm>
            <a:off x="4082640" y="2129404"/>
            <a:ext cx="50284" cy="27771"/>
          </a:xfrm>
          <a:custGeom>
            <a:avLst/>
            <a:gdLst/>
            <a:ahLst/>
            <a:cxnLst/>
            <a:rect l="l" t="t" r="r" b="b"/>
            <a:pathLst>
              <a:path w="440" h="243" extrusionOk="0">
                <a:moveTo>
                  <a:pt x="408" y="0"/>
                </a:moveTo>
                <a:lnTo>
                  <a:pt x="1" y="164"/>
                </a:lnTo>
                <a:lnTo>
                  <a:pt x="33" y="243"/>
                </a:lnTo>
                <a:lnTo>
                  <a:pt x="440" y="78"/>
                </a:lnTo>
                <a:lnTo>
                  <a:pt x="408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7" name="Google Shape;2947;p33"/>
          <p:cNvSpPr/>
          <p:nvPr/>
        </p:nvSpPr>
        <p:spPr>
          <a:xfrm>
            <a:off x="3875898" y="2125861"/>
            <a:ext cx="229136" cy="112342"/>
          </a:xfrm>
          <a:custGeom>
            <a:avLst/>
            <a:gdLst/>
            <a:ahLst/>
            <a:cxnLst/>
            <a:rect l="l" t="t" r="r" b="b"/>
            <a:pathLst>
              <a:path w="2005" h="983" extrusionOk="0">
                <a:moveTo>
                  <a:pt x="1781" y="1"/>
                </a:moveTo>
                <a:cubicBezTo>
                  <a:pt x="1744" y="1"/>
                  <a:pt x="1705" y="9"/>
                  <a:pt x="1667" y="26"/>
                </a:cubicBezTo>
                <a:lnTo>
                  <a:pt x="91" y="745"/>
                </a:lnTo>
                <a:cubicBezTo>
                  <a:pt x="28" y="773"/>
                  <a:pt x="1" y="843"/>
                  <a:pt x="24" y="904"/>
                </a:cubicBezTo>
                <a:cubicBezTo>
                  <a:pt x="43" y="952"/>
                  <a:pt x="91" y="982"/>
                  <a:pt x="140" y="982"/>
                </a:cubicBezTo>
                <a:cubicBezTo>
                  <a:pt x="155" y="982"/>
                  <a:pt x="169" y="980"/>
                  <a:pt x="183" y="975"/>
                </a:cubicBezTo>
                <a:lnTo>
                  <a:pt x="1819" y="402"/>
                </a:lnTo>
                <a:cubicBezTo>
                  <a:pt x="1936" y="361"/>
                  <a:pt x="2004" y="254"/>
                  <a:pt x="1970" y="167"/>
                </a:cubicBezTo>
                <a:lnTo>
                  <a:pt x="1938" y="90"/>
                </a:lnTo>
                <a:cubicBezTo>
                  <a:pt x="1915" y="32"/>
                  <a:pt x="1853" y="1"/>
                  <a:pt x="178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8" name="Google Shape;2948;p33"/>
          <p:cNvSpPr/>
          <p:nvPr/>
        </p:nvSpPr>
        <p:spPr>
          <a:xfrm>
            <a:off x="3875784" y="2125975"/>
            <a:ext cx="223422" cy="103771"/>
          </a:xfrm>
          <a:custGeom>
            <a:avLst/>
            <a:gdLst/>
            <a:ahLst/>
            <a:cxnLst/>
            <a:rect l="l" t="t" r="r" b="b"/>
            <a:pathLst>
              <a:path w="1955" h="908" extrusionOk="0">
                <a:moveTo>
                  <a:pt x="1782" y="1"/>
                </a:moveTo>
                <a:cubicBezTo>
                  <a:pt x="1745" y="1"/>
                  <a:pt x="1706" y="9"/>
                  <a:pt x="1668" y="26"/>
                </a:cubicBezTo>
                <a:lnTo>
                  <a:pt x="92" y="745"/>
                </a:lnTo>
                <a:cubicBezTo>
                  <a:pt x="29" y="773"/>
                  <a:pt x="1" y="845"/>
                  <a:pt x="25" y="905"/>
                </a:cubicBezTo>
                <a:lnTo>
                  <a:pt x="27" y="907"/>
                </a:lnTo>
                <a:lnTo>
                  <a:pt x="1954" y="129"/>
                </a:lnTo>
                <a:lnTo>
                  <a:pt x="1939" y="90"/>
                </a:lnTo>
                <a:cubicBezTo>
                  <a:pt x="1916" y="32"/>
                  <a:pt x="1854" y="1"/>
                  <a:pt x="178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9" name="Google Shape;2949;p33"/>
          <p:cNvSpPr/>
          <p:nvPr/>
        </p:nvSpPr>
        <p:spPr>
          <a:xfrm>
            <a:off x="4112926" y="2166318"/>
            <a:ext cx="58970" cy="597825"/>
          </a:xfrm>
          <a:custGeom>
            <a:avLst/>
            <a:gdLst/>
            <a:ahLst/>
            <a:cxnLst/>
            <a:rect l="l" t="t" r="r" b="b"/>
            <a:pathLst>
              <a:path w="516" h="5231" extrusionOk="0">
                <a:moveTo>
                  <a:pt x="258" y="1"/>
                </a:moveTo>
                <a:cubicBezTo>
                  <a:pt x="186" y="1"/>
                  <a:pt x="128" y="58"/>
                  <a:pt x="126" y="130"/>
                </a:cubicBezTo>
                <a:lnTo>
                  <a:pt x="1" y="5230"/>
                </a:lnTo>
                <a:lnTo>
                  <a:pt x="515" y="5230"/>
                </a:lnTo>
                <a:lnTo>
                  <a:pt x="390" y="130"/>
                </a:lnTo>
                <a:cubicBezTo>
                  <a:pt x="389" y="58"/>
                  <a:pt x="329" y="1"/>
                  <a:pt x="25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0" name="Google Shape;2950;p33"/>
          <p:cNvSpPr/>
          <p:nvPr/>
        </p:nvSpPr>
        <p:spPr>
          <a:xfrm>
            <a:off x="4142297" y="2166432"/>
            <a:ext cx="29599" cy="597711"/>
          </a:xfrm>
          <a:custGeom>
            <a:avLst/>
            <a:gdLst/>
            <a:ahLst/>
            <a:cxnLst/>
            <a:rect l="l" t="t" r="r" b="b"/>
            <a:pathLst>
              <a:path w="259" h="5230" extrusionOk="0">
                <a:moveTo>
                  <a:pt x="1" y="1"/>
                </a:moveTo>
                <a:lnTo>
                  <a:pt x="1" y="5229"/>
                </a:lnTo>
                <a:lnTo>
                  <a:pt x="258" y="5229"/>
                </a:lnTo>
                <a:lnTo>
                  <a:pt x="133" y="130"/>
                </a:lnTo>
                <a:cubicBezTo>
                  <a:pt x="132" y="58"/>
                  <a:pt x="72" y="1"/>
                  <a:pt x="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1" name="Google Shape;2951;p33"/>
          <p:cNvSpPr/>
          <p:nvPr/>
        </p:nvSpPr>
        <p:spPr>
          <a:xfrm>
            <a:off x="4116240" y="2094090"/>
            <a:ext cx="52341" cy="52457"/>
          </a:xfrm>
          <a:custGeom>
            <a:avLst/>
            <a:gdLst/>
            <a:ahLst/>
            <a:cxnLst/>
            <a:rect l="l" t="t" r="r" b="b"/>
            <a:pathLst>
              <a:path w="458" h="459" extrusionOk="0">
                <a:moveTo>
                  <a:pt x="229" y="0"/>
                </a:moveTo>
                <a:cubicBezTo>
                  <a:pt x="103" y="0"/>
                  <a:pt x="0" y="103"/>
                  <a:pt x="0" y="230"/>
                </a:cubicBezTo>
                <a:cubicBezTo>
                  <a:pt x="0" y="356"/>
                  <a:pt x="103" y="459"/>
                  <a:pt x="229" y="459"/>
                </a:cubicBezTo>
                <a:cubicBezTo>
                  <a:pt x="355" y="459"/>
                  <a:pt x="458" y="356"/>
                  <a:pt x="458" y="230"/>
                </a:cubicBezTo>
                <a:cubicBezTo>
                  <a:pt x="458" y="103"/>
                  <a:pt x="355" y="0"/>
                  <a:pt x="229" y="0"/>
                </a:cubicBezTo>
                <a:close/>
              </a:path>
            </a:pathLst>
          </a:custGeom>
          <a:solidFill>
            <a:srgbClr val="3E7B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2" name="Google Shape;2952;p33"/>
          <p:cNvSpPr/>
          <p:nvPr/>
        </p:nvSpPr>
        <p:spPr>
          <a:xfrm>
            <a:off x="4126640" y="2104604"/>
            <a:ext cx="31428" cy="31428"/>
          </a:xfrm>
          <a:custGeom>
            <a:avLst/>
            <a:gdLst/>
            <a:ahLst/>
            <a:cxnLst/>
            <a:rect l="l" t="t" r="r" b="b"/>
            <a:pathLst>
              <a:path w="275" h="275" extrusionOk="0">
                <a:moveTo>
                  <a:pt x="138" y="0"/>
                </a:moveTo>
                <a:cubicBezTo>
                  <a:pt x="62" y="0"/>
                  <a:pt x="1" y="62"/>
                  <a:pt x="1" y="138"/>
                </a:cubicBezTo>
                <a:cubicBezTo>
                  <a:pt x="1" y="213"/>
                  <a:pt x="62" y="275"/>
                  <a:pt x="138" y="275"/>
                </a:cubicBezTo>
                <a:cubicBezTo>
                  <a:pt x="213" y="275"/>
                  <a:pt x="275" y="213"/>
                  <a:pt x="275" y="138"/>
                </a:cubicBezTo>
                <a:cubicBezTo>
                  <a:pt x="275" y="62"/>
                  <a:pt x="213" y="0"/>
                  <a:pt x="138" y="0"/>
                </a:cubicBezTo>
                <a:close/>
              </a:path>
            </a:pathLst>
          </a:custGeom>
          <a:solidFill>
            <a:srgbClr val="5696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3" name="Google Shape;2953;p33"/>
          <p:cNvSpPr/>
          <p:nvPr/>
        </p:nvSpPr>
        <p:spPr>
          <a:xfrm>
            <a:off x="4986408" y="2270661"/>
            <a:ext cx="12000" cy="33257"/>
          </a:xfrm>
          <a:custGeom>
            <a:avLst/>
            <a:gdLst/>
            <a:ahLst/>
            <a:cxnLst/>
            <a:rect l="l" t="t" r="r" b="b"/>
            <a:pathLst>
              <a:path w="105" h="291" extrusionOk="0">
                <a:moveTo>
                  <a:pt x="1" y="0"/>
                </a:moveTo>
                <a:lnTo>
                  <a:pt x="1" y="291"/>
                </a:lnTo>
                <a:lnTo>
                  <a:pt x="104" y="291"/>
                </a:lnTo>
                <a:lnTo>
                  <a:pt x="1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4" name="Google Shape;2954;p33"/>
          <p:cNvSpPr/>
          <p:nvPr/>
        </p:nvSpPr>
        <p:spPr>
          <a:xfrm>
            <a:off x="4992350" y="2270661"/>
            <a:ext cx="5943" cy="33257"/>
          </a:xfrm>
          <a:custGeom>
            <a:avLst/>
            <a:gdLst/>
            <a:ahLst/>
            <a:cxnLst/>
            <a:rect l="l" t="t" r="r" b="b"/>
            <a:pathLst>
              <a:path w="52" h="291" extrusionOk="0">
                <a:moveTo>
                  <a:pt x="0" y="0"/>
                </a:moveTo>
                <a:lnTo>
                  <a:pt x="0" y="291"/>
                </a:lnTo>
                <a:lnTo>
                  <a:pt x="51" y="291"/>
                </a:lnTo>
                <a:lnTo>
                  <a:pt x="5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5" name="Google Shape;2955;p33"/>
          <p:cNvSpPr/>
          <p:nvPr/>
        </p:nvSpPr>
        <p:spPr>
          <a:xfrm>
            <a:off x="4984693" y="2206318"/>
            <a:ext cx="15314" cy="39771"/>
          </a:xfrm>
          <a:custGeom>
            <a:avLst/>
            <a:gdLst/>
            <a:ahLst/>
            <a:cxnLst/>
            <a:rect l="l" t="t" r="r" b="b"/>
            <a:pathLst>
              <a:path w="134" h="348" extrusionOk="0">
                <a:moveTo>
                  <a:pt x="1" y="1"/>
                </a:moveTo>
                <a:lnTo>
                  <a:pt x="1" y="347"/>
                </a:lnTo>
                <a:lnTo>
                  <a:pt x="134" y="347"/>
                </a:lnTo>
                <a:lnTo>
                  <a:pt x="1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6" name="Google Shape;2956;p33"/>
          <p:cNvSpPr/>
          <p:nvPr/>
        </p:nvSpPr>
        <p:spPr>
          <a:xfrm>
            <a:off x="4992350" y="2206318"/>
            <a:ext cx="7657" cy="39771"/>
          </a:xfrm>
          <a:custGeom>
            <a:avLst/>
            <a:gdLst/>
            <a:ahLst/>
            <a:cxnLst/>
            <a:rect l="l" t="t" r="r" b="b"/>
            <a:pathLst>
              <a:path w="67" h="348" extrusionOk="0">
                <a:moveTo>
                  <a:pt x="0" y="1"/>
                </a:moveTo>
                <a:lnTo>
                  <a:pt x="0" y="347"/>
                </a:lnTo>
                <a:lnTo>
                  <a:pt x="67" y="347"/>
                </a:lnTo>
                <a:lnTo>
                  <a:pt x="67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7" name="Google Shape;2957;p33"/>
          <p:cNvSpPr/>
          <p:nvPr/>
        </p:nvSpPr>
        <p:spPr>
          <a:xfrm>
            <a:off x="4973493" y="2033290"/>
            <a:ext cx="37485" cy="187427"/>
          </a:xfrm>
          <a:custGeom>
            <a:avLst/>
            <a:gdLst/>
            <a:ahLst/>
            <a:cxnLst/>
            <a:rect l="l" t="t" r="r" b="b"/>
            <a:pathLst>
              <a:path w="328" h="1640" extrusionOk="0">
                <a:moveTo>
                  <a:pt x="163" y="0"/>
                </a:moveTo>
                <a:cubicBezTo>
                  <a:pt x="162" y="0"/>
                  <a:pt x="162" y="0"/>
                  <a:pt x="161" y="0"/>
                </a:cubicBezTo>
                <a:cubicBezTo>
                  <a:pt x="109" y="2"/>
                  <a:pt x="67" y="43"/>
                  <a:pt x="64" y="96"/>
                </a:cubicBezTo>
                <a:lnTo>
                  <a:pt x="3" y="1460"/>
                </a:lnTo>
                <a:cubicBezTo>
                  <a:pt x="0" y="1558"/>
                  <a:pt x="57" y="1639"/>
                  <a:pt x="130" y="1639"/>
                </a:cubicBezTo>
                <a:lnTo>
                  <a:pt x="197" y="1639"/>
                </a:lnTo>
                <a:cubicBezTo>
                  <a:pt x="272" y="1639"/>
                  <a:pt x="328" y="1556"/>
                  <a:pt x="324" y="1460"/>
                </a:cubicBezTo>
                <a:lnTo>
                  <a:pt x="260" y="95"/>
                </a:lnTo>
                <a:cubicBezTo>
                  <a:pt x="257" y="42"/>
                  <a:pt x="215" y="0"/>
                  <a:pt x="1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8" name="Google Shape;2958;p33"/>
          <p:cNvSpPr/>
          <p:nvPr/>
        </p:nvSpPr>
        <p:spPr>
          <a:xfrm>
            <a:off x="4973608" y="2033176"/>
            <a:ext cx="18857" cy="187313"/>
          </a:xfrm>
          <a:custGeom>
            <a:avLst/>
            <a:gdLst/>
            <a:ahLst/>
            <a:cxnLst/>
            <a:rect l="l" t="t" r="r" b="b"/>
            <a:pathLst>
              <a:path w="165" h="1639" extrusionOk="0">
                <a:moveTo>
                  <a:pt x="162" y="0"/>
                </a:moveTo>
                <a:cubicBezTo>
                  <a:pt x="111" y="0"/>
                  <a:pt x="67" y="42"/>
                  <a:pt x="65" y="96"/>
                </a:cubicBezTo>
                <a:lnTo>
                  <a:pt x="5" y="1459"/>
                </a:lnTo>
                <a:cubicBezTo>
                  <a:pt x="0" y="1557"/>
                  <a:pt x="57" y="1638"/>
                  <a:pt x="130" y="1638"/>
                </a:cubicBezTo>
                <a:lnTo>
                  <a:pt x="164" y="1638"/>
                </a:lnTo>
                <a:lnTo>
                  <a:pt x="1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9" name="Google Shape;2959;p33"/>
          <p:cNvSpPr/>
          <p:nvPr/>
        </p:nvSpPr>
        <p:spPr>
          <a:xfrm>
            <a:off x="5000579" y="2255918"/>
            <a:ext cx="42513" cy="29143"/>
          </a:xfrm>
          <a:custGeom>
            <a:avLst/>
            <a:gdLst/>
            <a:ahLst/>
            <a:cxnLst/>
            <a:rect l="l" t="t" r="r" b="b"/>
            <a:pathLst>
              <a:path w="372" h="255" extrusionOk="0">
                <a:moveTo>
                  <a:pt x="50" y="0"/>
                </a:moveTo>
                <a:lnTo>
                  <a:pt x="1" y="124"/>
                </a:lnTo>
                <a:lnTo>
                  <a:pt x="322" y="254"/>
                </a:lnTo>
                <a:lnTo>
                  <a:pt x="371" y="130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0" name="Google Shape;2960;p33"/>
          <p:cNvSpPr/>
          <p:nvPr/>
        </p:nvSpPr>
        <p:spPr>
          <a:xfrm>
            <a:off x="5000693" y="2263461"/>
            <a:ext cx="39770" cy="22057"/>
          </a:xfrm>
          <a:custGeom>
            <a:avLst/>
            <a:gdLst/>
            <a:ahLst/>
            <a:cxnLst/>
            <a:rect l="l" t="t" r="r" b="b"/>
            <a:pathLst>
              <a:path w="348" h="193" extrusionOk="0">
                <a:moveTo>
                  <a:pt x="26" y="1"/>
                </a:moveTo>
                <a:lnTo>
                  <a:pt x="1" y="62"/>
                </a:lnTo>
                <a:lnTo>
                  <a:pt x="322" y="192"/>
                </a:lnTo>
                <a:lnTo>
                  <a:pt x="348" y="131"/>
                </a:lnTo>
                <a:lnTo>
                  <a:pt x="2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1" name="Google Shape;2961;p33"/>
          <p:cNvSpPr/>
          <p:nvPr/>
        </p:nvSpPr>
        <p:spPr>
          <a:xfrm>
            <a:off x="5021607" y="2261061"/>
            <a:ext cx="180681" cy="88685"/>
          </a:xfrm>
          <a:custGeom>
            <a:avLst/>
            <a:gdLst/>
            <a:ahLst/>
            <a:cxnLst/>
            <a:rect l="l" t="t" r="r" b="b"/>
            <a:pathLst>
              <a:path w="1581" h="776" extrusionOk="0">
                <a:moveTo>
                  <a:pt x="177" y="1"/>
                </a:moveTo>
                <a:cubicBezTo>
                  <a:pt x="121" y="1"/>
                  <a:pt x="71" y="26"/>
                  <a:pt x="53" y="71"/>
                </a:cubicBezTo>
                <a:lnTo>
                  <a:pt x="30" y="132"/>
                </a:lnTo>
                <a:cubicBezTo>
                  <a:pt x="1" y="201"/>
                  <a:pt x="57" y="284"/>
                  <a:pt x="148" y="317"/>
                </a:cubicBezTo>
                <a:lnTo>
                  <a:pt x="1437" y="769"/>
                </a:lnTo>
                <a:cubicBezTo>
                  <a:pt x="1448" y="773"/>
                  <a:pt x="1460" y="775"/>
                  <a:pt x="1471" y="775"/>
                </a:cubicBezTo>
                <a:cubicBezTo>
                  <a:pt x="1511" y="775"/>
                  <a:pt x="1547" y="752"/>
                  <a:pt x="1561" y="714"/>
                </a:cubicBezTo>
                <a:cubicBezTo>
                  <a:pt x="1581" y="666"/>
                  <a:pt x="1558" y="610"/>
                  <a:pt x="1509" y="588"/>
                </a:cubicBezTo>
                <a:lnTo>
                  <a:pt x="267" y="21"/>
                </a:lnTo>
                <a:cubicBezTo>
                  <a:pt x="237" y="7"/>
                  <a:pt x="206" y="1"/>
                  <a:pt x="177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2" name="Google Shape;2962;p33"/>
          <p:cNvSpPr/>
          <p:nvPr/>
        </p:nvSpPr>
        <p:spPr>
          <a:xfrm>
            <a:off x="5026179" y="2261175"/>
            <a:ext cx="176109" cy="81828"/>
          </a:xfrm>
          <a:custGeom>
            <a:avLst/>
            <a:gdLst/>
            <a:ahLst/>
            <a:cxnLst/>
            <a:rect l="l" t="t" r="r" b="b"/>
            <a:pathLst>
              <a:path w="1541" h="716" extrusionOk="0">
                <a:moveTo>
                  <a:pt x="138" y="1"/>
                </a:moveTo>
                <a:cubicBezTo>
                  <a:pt x="82" y="1"/>
                  <a:pt x="33" y="26"/>
                  <a:pt x="14" y="71"/>
                </a:cubicBezTo>
                <a:lnTo>
                  <a:pt x="1" y="102"/>
                </a:lnTo>
                <a:lnTo>
                  <a:pt x="1520" y="716"/>
                </a:lnTo>
                <a:lnTo>
                  <a:pt x="1521" y="715"/>
                </a:lnTo>
                <a:cubicBezTo>
                  <a:pt x="1541" y="666"/>
                  <a:pt x="1518" y="609"/>
                  <a:pt x="1469" y="588"/>
                </a:cubicBezTo>
                <a:lnTo>
                  <a:pt x="227" y="21"/>
                </a:lnTo>
                <a:cubicBezTo>
                  <a:pt x="198" y="7"/>
                  <a:pt x="167" y="1"/>
                  <a:pt x="1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3" name="Google Shape;2963;p33"/>
          <p:cNvSpPr/>
          <p:nvPr/>
        </p:nvSpPr>
        <p:spPr>
          <a:xfrm>
            <a:off x="4942865" y="2256146"/>
            <a:ext cx="42513" cy="29028"/>
          </a:xfrm>
          <a:custGeom>
            <a:avLst/>
            <a:gdLst/>
            <a:ahLst/>
            <a:cxnLst/>
            <a:rect l="l" t="t" r="r" b="b"/>
            <a:pathLst>
              <a:path w="372" h="254" extrusionOk="0">
                <a:moveTo>
                  <a:pt x="322" y="1"/>
                </a:moveTo>
                <a:lnTo>
                  <a:pt x="0" y="130"/>
                </a:lnTo>
                <a:lnTo>
                  <a:pt x="50" y="253"/>
                </a:lnTo>
                <a:lnTo>
                  <a:pt x="372" y="123"/>
                </a:lnTo>
                <a:lnTo>
                  <a:pt x="32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4" name="Google Shape;2964;p33"/>
          <p:cNvSpPr/>
          <p:nvPr/>
        </p:nvSpPr>
        <p:spPr>
          <a:xfrm>
            <a:off x="4945836" y="2262661"/>
            <a:ext cx="39770" cy="22057"/>
          </a:xfrm>
          <a:custGeom>
            <a:avLst/>
            <a:gdLst/>
            <a:ahLst/>
            <a:cxnLst/>
            <a:rect l="l" t="t" r="r" b="b"/>
            <a:pathLst>
              <a:path w="348" h="193" extrusionOk="0">
                <a:moveTo>
                  <a:pt x="322" y="1"/>
                </a:moveTo>
                <a:lnTo>
                  <a:pt x="1" y="131"/>
                </a:lnTo>
                <a:lnTo>
                  <a:pt x="27" y="192"/>
                </a:lnTo>
                <a:lnTo>
                  <a:pt x="348" y="62"/>
                </a:lnTo>
                <a:lnTo>
                  <a:pt x="322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5" name="Google Shape;2965;p33"/>
          <p:cNvSpPr/>
          <p:nvPr/>
        </p:nvSpPr>
        <p:spPr>
          <a:xfrm>
            <a:off x="4782294" y="2261061"/>
            <a:ext cx="180681" cy="88685"/>
          </a:xfrm>
          <a:custGeom>
            <a:avLst/>
            <a:gdLst/>
            <a:ahLst/>
            <a:cxnLst/>
            <a:rect l="l" t="t" r="r" b="b"/>
            <a:pathLst>
              <a:path w="1581" h="776" extrusionOk="0">
                <a:moveTo>
                  <a:pt x="1404" y="1"/>
                </a:moveTo>
                <a:cubicBezTo>
                  <a:pt x="1375" y="1"/>
                  <a:pt x="1344" y="7"/>
                  <a:pt x="1314" y="21"/>
                </a:cubicBezTo>
                <a:lnTo>
                  <a:pt x="72" y="588"/>
                </a:lnTo>
                <a:cubicBezTo>
                  <a:pt x="23" y="610"/>
                  <a:pt x="1" y="666"/>
                  <a:pt x="20" y="714"/>
                </a:cubicBezTo>
                <a:cubicBezTo>
                  <a:pt x="34" y="752"/>
                  <a:pt x="71" y="775"/>
                  <a:pt x="110" y="775"/>
                </a:cubicBezTo>
                <a:cubicBezTo>
                  <a:pt x="122" y="775"/>
                  <a:pt x="133" y="773"/>
                  <a:pt x="145" y="769"/>
                </a:cubicBezTo>
                <a:lnTo>
                  <a:pt x="1433" y="317"/>
                </a:lnTo>
                <a:cubicBezTo>
                  <a:pt x="1524" y="284"/>
                  <a:pt x="1580" y="201"/>
                  <a:pt x="1552" y="132"/>
                </a:cubicBezTo>
                <a:lnTo>
                  <a:pt x="1527" y="71"/>
                </a:lnTo>
                <a:cubicBezTo>
                  <a:pt x="1510" y="26"/>
                  <a:pt x="1461" y="1"/>
                  <a:pt x="1404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6" name="Google Shape;2966;p33"/>
          <p:cNvSpPr/>
          <p:nvPr/>
        </p:nvSpPr>
        <p:spPr>
          <a:xfrm>
            <a:off x="4782294" y="2261175"/>
            <a:ext cx="176109" cy="81828"/>
          </a:xfrm>
          <a:custGeom>
            <a:avLst/>
            <a:gdLst/>
            <a:ahLst/>
            <a:cxnLst/>
            <a:rect l="l" t="t" r="r" b="b"/>
            <a:pathLst>
              <a:path w="1541" h="716" extrusionOk="0">
                <a:moveTo>
                  <a:pt x="1403" y="1"/>
                </a:moveTo>
                <a:cubicBezTo>
                  <a:pt x="1374" y="1"/>
                  <a:pt x="1343" y="7"/>
                  <a:pt x="1313" y="21"/>
                </a:cubicBezTo>
                <a:lnTo>
                  <a:pt x="72" y="588"/>
                </a:lnTo>
                <a:cubicBezTo>
                  <a:pt x="23" y="609"/>
                  <a:pt x="1" y="666"/>
                  <a:pt x="19" y="715"/>
                </a:cubicBezTo>
                <a:lnTo>
                  <a:pt x="21" y="716"/>
                </a:lnTo>
                <a:lnTo>
                  <a:pt x="1540" y="102"/>
                </a:lnTo>
                <a:lnTo>
                  <a:pt x="1527" y="71"/>
                </a:lnTo>
                <a:cubicBezTo>
                  <a:pt x="1509" y="26"/>
                  <a:pt x="1460" y="1"/>
                  <a:pt x="14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7" name="Google Shape;2967;p33"/>
          <p:cNvSpPr/>
          <p:nvPr/>
        </p:nvSpPr>
        <p:spPr>
          <a:xfrm>
            <a:off x="4969036" y="2293061"/>
            <a:ext cx="46513" cy="471083"/>
          </a:xfrm>
          <a:custGeom>
            <a:avLst/>
            <a:gdLst/>
            <a:ahLst/>
            <a:cxnLst/>
            <a:rect l="l" t="t" r="r" b="b"/>
            <a:pathLst>
              <a:path w="407" h="4122" extrusionOk="0">
                <a:moveTo>
                  <a:pt x="204" y="1"/>
                </a:moveTo>
                <a:cubicBezTo>
                  <a:pt x="148" y="1"/>
                  <a:pt x="102" y="45"/>
                  <a:pt x="101" y="101"/>
                </a:cubicBezTo>
                <a:lnTo>
                  <a:pt x="1" y="4121"/>
                </a:lnTo>
                <a:lnTo>
                  <a:pt x="407" y="4121"/>
                </a:lnTo>
                <a:lnTo>
                  <a:pt x="308" y="101"/>
                </a:lnTo>
                <a:cubicBezTo>
                  <a:pt x="306" y="45"/>
                  <a:pt x="260" y="1"/>
                  <a:pt x="20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8" name="Google Shape;2968;p33"/>
          <p:cNvSpPr/>
          <p:nvPr/>
        </p:nvSpPr>
        <p:spPr>
          <a:xfrm>
            <a:off x="4992350" y="2293061"/>
            <a:ext cx="23199" cy="471083"/>
          </a:xfrm>
          <a:custGeom>
            <a:avLst/>
            <a:gdLst/>
            <a:ahLst/>
            <a:cxnLst/>
            <a:rect l="l" t="t" r="r" b="b"/>
            <a:pathLst>
              <a:path w="203" h="4122" extrusionOk="0">
                <a:moveTo>
                  <a:pt x="0" y="1"/>
                </a:moveTo>
                <a:lnTo>
                  <a:pt x="0" y="4121"/>
                </a:lnTo>
                <a:lnTo>
                  <a:pt x="203" y="4121"/>
                </a:lnTo>
                <a:lnTo>
                  <a:pt x="104" y="101"/>
                </a:lnTo>
                <a:cubicBezTo>
                  <a:pt x="102" y="45"/>
                  <a:pt x="56" y="1"/>
                  <a:pt x="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9" name="Google Shape;2969;p33"/>
          <p:cNvSpPr/>
          <p:nvPr/>
        </p:nvSpPr>
        <p:spPr>
          <a:xfrm>
            <a:off x="4971779" y="2236032"/>
            <a:ext cx="41256" cy="41371"/>
          </a:xfrm>
          <a:custGeom>
            <a:avLst/>
            <a:gdLst/>
            <a:ahLst/>
            <a:cxnLst/>
            <a:rect l="l" t="t" r="r" b="b"/>
            <a:pathLst>
              <a:path w="361" h="362" extrusionOk="0">
                <a:moveTo>
                  <a:pt x="180" y="1"/>
                </a:moveTo>
                <a:cubicBezTo>
                  <a:pt x="81" y="1"/>
                  <a:pt x="0" y="81"/>
                  <a:pt x="0" y="181"/>
                </a:cubicBezTo>
                <a:cubicBezTo>
                  <a:pt x="0" y="281"/>
                  <a:pt x="81" y="362"/>
                  <a:pt x="180" y="362"/>
                </a:cubicBezTo>
                <a:cubicBezTo>
                  <a:pt x="279" y="362"/>
                  <a:pt x="360" y="281"/>
                  <a:pt x="360" y="181"/>
                </a:cubicBezTo>
                <a:cubicBezTo>
                  <a:pt x="360" y="81"/>
                  <a:pt x="279" y="1"/>
                  <a:pt x="180" y="1"/>
                </a:cubicBezTo>
                <a:close/>
              </a:path>
            </a:pathLst>
          </a:custGeom>
          <a:solidFill>
            <a:srgbClr val="3E7B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0" name="Google Shape;2970;p33"/>
          <p:cNvSpPr/>
          <p:nvPr/>
        </p:nvSpPr>
        <p:spPr>
          <a:xfrm>
            <a:off x="4980008" y="2244375"/>
            <a:ext cx="24685" cy="24686"/>
          </a:xfrm>
          <a:custGeom>
            <a:avLst/>
            <a:gdLst/>
            <a:ahLst/>
            <a:cxnLst/>
            <a:rect l="l" t="t" r="r" b="b"/>
            <a:pathLst>
              <a:path w="216" h="216" extrusionOk="0">
                <a:moveTo>
                  <a:pt x="108" y="0"/>
                </a:moveTo>
                <a:cubicBezTo>
                  <a:pt x="50" y="0"/>
                  <a:pt x="1" y="49"/>
                  <a:pt x="1" y="108"/>
                </a:cubicBezTo>
                <a:cubicBezTo>
                  <a:pt x="1" y="167"/>
                  <a:pt x="48" y="215"/>
                  <a:pt x="108" y="215"/>
                </a:cubicBezTo>
                <a:cubicBezTo>
                  <a:pt x="168" y="215"/>
                  <a:pt x="216" y="168"/>
                  <a:pt x="216" y="108"/>
                </a:cubicBezTo>
                <a:cubicBezTo>
                  <a:pt x="216" y="49"/>
                  <a:pt x="168" y="0"/>
                  <a:pt x="108" y="0"/>
                </a:cubicBezTo>
                <a:close/>
              </a:path>
            </a:pathLst>
          </a:custGeom>
          <a:solidFill>
            <a:srgbClr val="5696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1" name="Google Shape;2971;p33"/>
          <p:cNvSpPr/>
          <p:nvPr/>
        </p:nvSpPr>
        <p:spPr>
          <a:xfrm>
            <a:off x="5457834" y="1833862"/>
            <a:ext cx="251879" cy="282284"/>
          </a:xfrm>
          <a:custGeom>
            <a:avLst/>
            <a:gdLst/>
            <a:ahLst/>
            <a:cxnLst/>
            <a:rect l="l" t="t" r="r" b="b"/>
            <a:pathLst>
              <a:path w="2204" h="2470" extrusionOk="0">
                <a:moveTo>
                  <a:pt x="1074" y="1"/>
                </a:moveTo>
                <a:cubicBezTo>
                  <a:pt x="1046" y="1"/>
                  <a:pt x="1019" y="4"/>
                  <a:pt x="992" y="6"/>
                </a:cubicBezTo>
                <a:cubicBezTo>
                  <a:pt x="983" y="6"/>
                  <a:pt x="976" y="7"/>
                  <a:pt x="967" y="9"/>
                </a:cubicBezTo>
                <a:cubicBezTo>
                  <a:pt x="910" y="16"/>
                  <a:pt x="854" y="27"/>
                  <a:pt x="799" y="43"/>
                </a:cubicBezTo>
                <a:lnTo>
                  <a:pt x="761" y="55"/>
                </a:lnTo>
                <a:cubicBezTo>
                  <a:pt x="726" y="66"/>
                  <a:pt x="690" y="79"/>
                  <a:pt x="657" y="94"/>
                </a:cubicBezTo>
                <a:cubicBezTo>
                  <a:pt x="589" y="125"/>
                  <a:pt x="525" y="162"/>
                  <a:pt x="465" y="204"/>
                </a:cubicBezTo>
                <a:cubicBezTo>
                  <a:pt x="423" y="235"/>
                  <a:pt x="383" y="268"/>
                  <a:pt x="346" y="303"/>
                </a:cubicBezTo>
                <a:cubicBezTo>
                  <a:pt x="321" y="327"/>
                  <a:pt x="295" y="354"/>
                  <a:pt x="272" y="380"/>
                </a:cubicBezTo>
                <a:cubicBezTo>
                  <a:pt x="164" y="505"/>
                  <a:pt x="82" y="655"/>
                  <a:pt x="39" y="818"/>
                </a:cubicBezTo>
                <a:cubicBezTo>
                  <a:pt x="14" y="912"/>
                  <a:pt x="0" y="1014"/>
                  <a:pt x="3" y="1117"/>
                </a:cubicBezTo>
                <a:cubicBezTo>
                  <a:pt x="6" y="1404"/>
                  <a:pt x="120" y="1664"/>
                  <a:pt x="302" y="1858"/>
                </a:cubicBezTo>
                <a:cubicBezTo>
                  <a:pt x="352" y="1910"/>
                  <a:pt x="408" y="1958"/>
                  <a:pt x="466" y="2000"/>
                </a:cubicBezTo>
                <a:cubicBezTo>
                  <a:pt x="515" y="2035"/>
                  <a:pt x="566" y="2064"/>
                  <a:pt x="619" y="2091"/>
                </a:cubicBezTo>
                <a:cubicBezTo>
                  <a:pt x="627" y="2094"/>
                  <a:pt x="634" y="2097"/>
                  <a:pt x="640" y="2101"/>
                </a:cubicBezTo>
                <a:cubicBezTo>
                  <a:pt x="647" y="2103"/>
                  <a:pt x="654" y="2108"/>
                  <a:pt x="660" y="2110"/>
                </a:cubicBezTo>
                <a:cubicBezTo>
                  <a:pt x="671" y="2114"/>
                  <a:pt x="681" y="2119"/>
                  <a:pt x="690" y="2125"/>
                </a:cubicBezTo>
                <a:cubicBezTo>
                  <a:pt x="705" y="2134"/>
                  <a:pt x="720" y="2145"/>
                  <a:pt x="732" y="2159"/>
                </a:cubicBezTo>
                <a:lnTo>
                  <a:pt x="734" y="2160"/>
                </a:lnTo>
                <a:cubicBezTo>
                  <a:pt x="741" y="2168"/>
                  <a:pt x="750" y="2176"/>
                  <a:pt x="757" y="2186"/>
                </a:cubicBezTo>
                <a:cubicBezTo>
                  <a:pt x="778" y="2217"/>
                  <a:pt x="793" y="2252"/>
                  <a:pt x="799" y="2291"/>
                </a:cubicBezTo>
                <a:cubicBezTo>
                  <a:pt x="801" y="2292"/>
                  <a:pt x="801" y="2294"/>
                  <a:pt x="801" y="2296"/>
                </a:cubicBezTo>
                <a:lnTo>
                  <a:pt x="817" y="2425"/>
                </a:lnTo>
                <a:cubicBezTo>
                  <a:pt x="859" y="2439"/>
                  <a:pt x="903" y="2449"/>
                  <a:pt x="947" y="2456"/>
                </a:cubicBezTo>
                <a:cubicBezTo>
                  <a:pt x="967" y="2461"/>
                  <a:pt x="990" y="2463"/>
                  <a:pt x="1011" y="2466"/>
                </a:cubicBezTo>
                <a:cubicBezTo>
                  <a:pt x="1024" y="2467"/>
                  <a:pt x="1038" y="2468"/>
                  <a:pt x="1051" y="2468"/>
                </a:cubicBezTo>
                <a:cubicBezTo>
                  <a:pt x="1069" y="2470"/>
                  <a:pt x="1085" y="2470"/>
                  <a:pt x="1103" y="2470"/>
                </a:cubicBezTo>
                <a:lnTo>
                  <a:pt x="1104" y="2470"/>
                </a:lnTo>
                <a:cubicBezTo>
                  <a:pt x="1123" y="2470"/>
                  <a:pt x="1140" y="2470"/>
                  <a:pt x="1159" y="2468"/>
                </a:cubicBezTo>
                <a:cubicBezTo>
                  <a:pt x="1182" y="2467"/>
                  <a:pt x="1208" y="2465"/>
                  <a:pt x="1232" y="2461"/>
                </a:cubicBezTo>
                <a:cubicBezTo>
                  <a:pt x="1287" y="2452"/>
                  <a:pt x="1340" y="2440"/>
                  <a:pt x="1392" y="2424"/>
                </a:cubicBezTo>
                <a:lnTo>
                  <a:pt x="1409" y="2294"/>
                </a:lnTo>
                <a:cubicBezTo>
                  <a:pt x="1415" y="2255"/>
                  <a:pt x="1428" y="2217"/>
                  <a:pt x="1451" y="2186"/>
                </a:cubicBezTo>
                <a:cubicBezTo>
                  <a:pt x="1468" y="2163"/>
                  <a:pt x="1491" y="2142"/>
                  <a:pt x="1517" y="2126"/>
                </a:cubicBezTo>
                <a:cubicBezTo>
                  <a:pt x="1525" y="2119"/>
                  <a:pt x="1535" y="2114"/>
                  <a:pt x="1545" y="2109"/>
                </a:cubicBezTo>
                <a:cubicBezTo>
                  <a:pt x="1932" y="1938"/>
                  <a:pt x="2203" y="1550"/>
                  <a:pt x="2203" y="1100"/>
                </a:cubicBezTo>
                <a:cubicBezTo>
                  <a:pt x="2203" y="1001"/>
                  <a:pt x="2190" y="905"/>
                  <a:pt x="2167" y="817"/>
                </a:cubicBezTo>
                <a:cubicBezTo>
                  <a:pt x="2112" y="616"/>
                  <a:pt x="2004" y="437"/>
                  <a:pt x="1857" y="299"/>
                </a:cubicBezTo>
                <a:cubicBezTo>
                  <a:pt x="1730" y="180"/>
                  <a:pt x="1575" y="91"/>
                  <a:pt x="1402" y="42"/>
                </a:cubicBezTo>
                <a:cubicBezTo>
                  <a:pt x="1349" y="26"/>
                  <a:pt x="1294" y="15"/>
                  <a:pt x="1236" y="9"/>
                </a:cubicBezTo>
                <a:cubicBezTo>
                  <a:pt x="1228" y="7"/>
                  <a:pt x="1220" y="7"/>
                  <a:pt x="1212" y="6"/>
                </a:cubicBezTo>
                <a:cubicBezTo>
                  <a:pt x="1179" y="4"/>
                  <a:pt x="1144" y="1"/>
                  <a:pt x="11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2" name="Google Shape;2972;p33"/>
          <p:cNvSpPr/>
          <p:nvPr/>
        </p:nvSpPr>
        <p:spPr>
          <a:xfrm>
            <a:off x="5482862" y="1833976"/>
            <a:ext cx="94740" cy="281827"/>
          </a:xfrm>
          <a:custGeom>
            <a:avLst/>
            <a:gdLst/>
            <a:ahLst/>
            <a:cxnLst/>
            <a:rect l="l" t="t" r="r" b="b"/>
            <a:pathLst>
              <a:path w="829" h="2466" extrusionOk="0">
                <a:moveTo>
                  <a:pt x="771" y="1"/>
                </a:moveTo>
                <a:cubicBezTo>
                  <a:pt x="762" y="1"/>
                  <a:pt x="753" y="3"/>
                  <a:pt x="746" y="4"/>
                </a:cubicBezTo>
                <a:cubicBezTo>
                  <a:pt x="689" y="11"/>
                  <a:pt x="633" y="23"/>
                  <a:pt x="578" y="39"/>
                </a:cubicBezTo>
                <a:lnTo>
                  <a:pt x="539" y="50"/>
                </a:lnTo>
                <a:lnTo>
                  <a:pt x="538" y="51"/>
                </a:lnTo>
                <a:cubicBezTo>
                  <a:pt x="0" y="597"/>
                  <a:pt x="226" y="1551"/>
                  <a:pt x="414" y="2088"/>
                </a:cubicBezTo>
                <a:lnTo>
                  <a:pt x="428" y="2102"/>
                </a:lnTo>
                <a:cubicBezTo>
                  <a:pt x="431" y="2103"/>
                  <a:pt x="434" y="2105"/>
                  <a:pt x="436" y="2107"/>
                </a:cubicBezTo>
                <a:cubicBezTo>
                  <a:pt x="447" y="2111"/>
                  <a:pt x="457" y="2116"/>
                  <a:pt x="466" y="2122"/>
                </a:cubicBezTo>
                <a:cubicBezTo>
                  <a:pt x="481" y="2131"/>
                  <a:pt x="496" y="2142"/>
                  <a:pt x="508" y="2155"/>
                </a:cubicBezTo>
                <a:lnTo>
                  <a:pt x="510" y="2157"/>
                </a:lnTo>
                <a:cubicBezTo>
                  <a:pt x="517" y="2164"/>
                  <a:pt x="526" y="2173"/>
                  <a:pt x="532" y="2183"/>
                </a:cubicBezTo>
                <a:cubicBezTo>
                  <a:pt x="554" y="2214"/>
                  <a:pt x="569" y="2249"/>
                  <a:pt x="574" y="2287"/>
                </a:cubicBezTo>
                <a:cubicBezTo>
                  <a:pt x="576" y="2288"/>
                  <a:pt x="576" y="2291"/>
                  <a:pt x="576" y="2292"/>
                </a:cubicBezTo>
                <a:lnTo>
                  <a:pt x="593" y="2421"/>
                </a:lnTo>
                <a:cubicBezTo>
                  <a:pt x="635" y="2435"/>
                  <a:pt x="679" y="2445"/>
                  <a:pt x="723" y="2453"/>
                </a:cubicBezTo>
                <a:cubicBezTo>
                  <a:pt x="743" y="2457"/>
                  <a:pt x="765" y="2460"/>
                  <a:pt x="787" y="2462"/>
                </a:cubicBezTo>
                <a:cubicBezTo>
                  <a:pt x="794" y="2464"/>
                  <a:pt x="802" y="2465"/>
                  <a:pt x="808" y="2465"/>
                </a:cubicBezTo>
                <a:cubicBezTo>
                  <a:pt x="815" y="2466"/>
                  <a:pt x="822" y="2466"/>
                  <a:pt x="828" y="2466"/>
                </a:cubicBezTo>
                <a:cubicBezTo>
                  <a:pt x="329" y="821"/>
                  <a:pt x="763" y="19"/>
                  <a:pt x="771" y="1"/>
                </a:cubicBezTo>
                <a:close/>
              </a:path>
            </a:pathLst>
          </a:custGeom>
          <a:solidFill>
            <a:srgbClr val="F0D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3"/>
          <p:cNvSpPr/>
          <p:nvPr/>
        </p:nvSpPr>
        <p:spPr>
          <a:xfrm>
            <a:off x="5442291" y="1857176"/>
            <a:ext cx="68569" cy="205256"/>
          </a:xfrm>
          <a:custGeom>
            <a:avLst/>
            <a:gdLst/>
            <a:ahLst/>
            <a:cxnLst/>
            <a:rect l="l" t="t" r="r" b="b"/>
            <a:pathLst>
              <a:path w="600" h="1796" extrusionOk="0">
                <a:moveTo>
                  <a:pt x="600" y="0"/>
                </a:moveTo>
                <a:cubicBezTo>
                  <a:pt x="558" y="30"/>
                  <a:pt x="518" y="63"/>
                  <a:pt x="481" y="98"/>
                </a:cubicBezTo>
                <a:cubicBezTo>
                  <a:pt x="334" y="236"/>
                  <a:pt x="227" y="414"/>
                  <a:pt x="172" y="613"/>
                </a:cubicBezTo>
                <a:cubicBezTo>
                  <a:pt x="147" y="707"/>
                  <a:pt x="134" y="809"/>
                  <a:pt x="135" y="912"/>
                </a:cubicBezTo>
                <a:cubicBezTo>
                  <a:pt x="141" y="1277"/>
                  <a:pt x="324" y="1598"/>
                  <a:pt x="600" y="1795"/>
                </a:cubicBezTo>
                <a:cubicBezTo>
                  <a:pt x="0" y="709"/>
                  <a:pt x="574" y="27"/>
                  <a:pt x="600" y="0"/>
                </a:cubicBezTo>
                <a:close/>
              </a:path>
            </a:pathLst>
          </a:custGeom>
          <a:solidFill>
            <a:srgbClr val="F0D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3"/>
          <p:cNvSpPr/>
          <p:nvPr/>
        </p:nvSpPr>
        <p:spPr>
          <a:xfrm>
            <a:off x="5589833" y="1834205"/>
            <a:ext cx="94512" cy="281598"/>
          </a:xfrm>
          <a:custGeom>
            <a:avLst/>
            <a:gdLst/>
            <a:ahLst/>
            <a:cxnLst/>
            <a:rect l="l" t="t" r="r" b="b"/>
            <a:pathLst>
              <a:path w="827" h="2464" extrusionOk="0">
                <a:moveTo>
                  <a:pt x="57" y="1"/>
                </a:moveTo>
                <a:cubicBezTo>
                  <a:pt x="57" y="1"/>
                  <a:pt x="505" y="803"/>
                  <a:pt x="1" y="2464"/>
                </a:cubicBezTo>
                <a:cubicBezTo>
                  <a:pt x="14" y="2464"/>
                  <a:pt x="27" y="2463"/>
                  <a:pt x="41" y="2462"/>
                </a:cubicBezTo>
                <a:cubicBezTo>
                  <a:pt x="62" y="2459"/>
                  <a:pt x="84" y="2456"/>
                  <a:pt x="104" y="2452"/>
                </a:cubicBezTo>
                <a:cubicBezTo>
                  <a:pt x="149" y="2444"/>
                  <a:pt x="193" y="2434"/>
                  <a:pt x="235" y="2421"/>
                </a:cubicBezTo>
                <a:lnTo>
                  <a:pt x="251" y="2291"/>
                </a:lnTo>
                <a:cubicBezTo>
                  <a:pt x="251" y="2290"/>
                  <a:pt x="251" y="2288"/>
                  <a:pt x="252" y="2286"/>
                </a:cubicBezTo>
                <a:cubicBezTo>
                  <a:pt x="257" y="2248"/>
                  <a:pt x="273" y="2213"/>
                  <a:pt x="295" y="2182"/>
                </a:cubicBezTo>
                <a:cubicBezTo>
                  <a:pt x="301" y="2172"/>
                  <a:pt x="311" y="2163"/>
                  <a:pt x="318" y="2156"/>
                </a:cubicBezTo>
                <a:lnTo>
                  <a:pt x="319" y="2155"/>
                </a:lnTo>
                <a:cubicBezTo>
                  <a:pt x="332" y="2141"/>
                  <a:pt x="346" y="2130"/>
                  <a:pt x="361" y="2121"/>
                </a:cubicBezTo>
                <a:cubicBezTo>
                  <a:pt x="373" y="2114"/>
                  <a:pt x="385" y="2107"/>
                  <a:pt x="400" y="2101"/>
                </a:cubicBezTo>
                <a:lnTo>
                  <a:pt x="414" y="2088"/>
                </a:lnTo>
                <a:cubicBezTo>
                  <a:pt x="602" y="1549"/>
                  <a:pt x="826" y="595"/>
                  <a:pt x="288" y="49"/>
                </a:cubicBezTo>
                <a:lnTo>
                  <a:pt x="250" y="38"/>
                </a:lnTo>
                <a:cubicBezTo>
                  <a:pt x="195" y="22"/>
                  <a:pt x="139" y="11"/>
                  <a:pt x="81" y="3"/>
                </a:cubicBezTo>
                <a:cubicBezTo>
                  <a:pt x="73" y="2"/>
                  <a:pt x="66" y="2"/>
                  <a:pt x="57" y="1"/>
                </a:cubicBezTo>
                <a:close/>
              </a:path>
            </a:pathLst>
          </a:custGeom>
          <a:solidFill>
            <a:srgbClr val="F0D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3"/>
          <p:cNvSpPr/>
          <p:nvPr/>
        </p:nvSpPr>
        <p:spPr>
          <a:xfrm>
            <a:off x="5656804" y="1857176"/>
            <a:ext cx="69255" cy="205256"/>
          </a:xfrm>
          <a:custGeom>
            <a:avLst/>
            <a:gdLst/>
            <a:ahLst/>
            <a:cxnLst/>
            <a:rect l="l" t="t" r="r" b="b"/>
            <a:pathLst>
              <a:path w="606" h="1796" extrusionOk="0">
                <a:moveTo>
                  <a:pt x="1" y="0"/>
                </a:moveTo>
                <a:cubicBezTo>
                  <a:pt x="13" y="14"/>
                  <a:pt x="606" y="697"/>
                  <a:pt x="1" y="1795"/>
                </a:cubicBezTo>
                <a:cubicBezTo>
                  <a:pt x="277" y="1598"/>
                  <a:pt x="458" y="1277"/>
                  <a:pt x="464" y="912"/>
                </a:cubicBezTo>
                <a:cubicBezTo>
                  <a:pt x="465" y="809"/>
                  <a:pt x="453" y="707"/>
                  <a:pt x="428" y="613"/>
                </a:cubicBezTo>
                <a:cubicBezTo>
                  <a:pt x="373" y="414"/>
                  <a:pt x="265" y="236"/>
                  <a:pt x="120" y="98"/>
                </a:cubicBezTo>
                <a:cubicBezTo>
                  <a:pt x="82" y="63"/>
                  <a:pt x="43" y="30"/>
                  <a:pt x="1" y="0"/>
                </a:cubicBezTo>
                <a:close/>
              </a:path>
            </a:pathLst>
          </a:custGeom>
          <a:solidFill>
            <a:srgbClr val="F0D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3"/>
          <p:cNvSpPr/>
          <p:nvPr/>
        </p:nvSpPr>
        <p:spPr>
          <a:xfrm>
            <a:off x="5548462" y="2109290"/>
            <a:ext cx="70169" cy="7657"/>
          </a:xfrm>
          <a:custGeom>
            <a:avLst/>
            <a:gdLst/>
            <a:ahLst/>
            <a:cxnLst/>
            <a:rect l="l" t="t" r="r" b="b"/>
            <a:pathLst>
              <a:path w="614" h="67" extrusionOk="0">
                <a:moveTo>
                  <a:pt x="34" y="0"/>
                </a:moveTo>
                <a:cubicBezTo>
                  <a:pt x="16" y="0"/>
                  <a:pt x="0" y="16"/>
                  <a:pt x="0" y="34"/>
                </a:cubicBezTo>
                <a:cubicBezTo>
                  <a:pt x="0" y="52"/>
                  <a:pt x="16" y="67"/>
                  <a:pt x="34" y="67"/>
                </a:cubicBezTo>
                <a:lnTo>
                  <a:pt x="581" y="67"/>
                </a:lnTo>
                <a:cubicBezTo>
                  <a:pt x="598" y="67"/>
                  <a:pt x="613" y="53"/>
                  <a:pt x="613" y="34"/>
                </a:cubicBezTo>
                <a:cubicBezTo>
                  <a:pt x="613" y="16"/>
                  <a:pt x="598" y="0"/>
                  <a:pt x="5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3"/>
          <p:cNvSpPr/>
          <p:nvPr/>
        </p:nvSpPr>
        <p:spPr>
          <a:xfrm>
            <a:off x="5462291" y="1988604"/>
            <a:ext cx="242850" cy="229370"/>
          </a:xfrm>
          <a:custGeom>
            <a:avLst/>
            <a:gdLst/>
            <a:ahLst/>
            <a:cxnLst/>
            <a:rect l="l" t="t" r="r" b="b"/>
            <a:pathLst>
              <a:path w="2125" h="2007" extrusionOk="0">
                <a:moveTo>
                  <a:pt x="519" y="85"/>
                </a:moveTo>
                <a:lnTo>
                  <a:pt x="968" y="1689"/>
                </a:lnTo>
                <a:lnTo>
                  <a:pt x="895" y="1689"/>
                </a:lnTo>
                <a:lnTo>
                  <a:pt x="66" y="188"/>
                </a:lnTo>
                <a:cubicBezTo>
                  <a:pt x="125" y="167"/>
                  <a:pt x="283" y="120"/>
                  <a:pt x="519" y="85"/>
                </a:cubicBezTo>
                <a:close/>
                <a:moveTo>
                  <a:pt x="1603" y="84"/>
                </a:moveTo>
                <a:cubicBezTo>
                  <a:pt x="1839" y="118"/>
                  <a:pt x="1996" y="165"/>
                  <a:pt x="2057" y="186"/>
                </a:cubicBezTo>
                <a:lnTo>
                  <a:pt x="1229" y="1689"/>
                </a:lnTo>
                <a:lnTo>
                  <a:pt x="1156" y="1689"/>
                </a:lnTo>
                <a:lnTo>
                  <a:pt x="1603" y="84"/>
                </a:lnTo>
                <a:close/>
                <a:moveTo>
                  <a:pt x="1053" y="51"/>
                </a:moveTo>
                <a:lnTo>
                  <a:pt x="1053" y="1690"/>
                </a:lnTo>
                <a:lnTo>
                  <a:pt x="988" y="1690"/>
                </a:lnTo>
                <a:lnTo>
                  <a:pt x="539" y="84"/>
                </a:lnTo>
                <a:cubicBezTo>
                  <a:pt x="683" y="64"/>
                  <a:pt x="856" y="51"/>
                  <a:pt x="1053" y="51"/>
                </a:cubicBezTo>
                <a:close/>
                <a:moveTo>
                  <a:pt x="1072" y="49"/>
                </a:moveTo>
                <a:cubicBezTo>
                  <a:pt x="1269" y="49"/>
                  <a:pt x="1440" y="63"/>
                  <a:pt x="1583" y="83"/>
                </a:cubicBezTo>
                <a:lnTo>
                  <a:pt x="1135" y="1690"/>
                </a:lnTo>
                <a:lnTo>
                  <a:pt x="1072" y="1690"/>
                </a:lnTo>
                <a:lnTo>
                  <a:pt x="1072" y="49"/>
                </a:lnTo>
                <a:close/>
                <a:moveTo>
                  <a:pt x="1061" y="0"/>
                </a:moveTo>
                <a:cubicBezTo>
                  <a:pt x="415" y="0"/>
                  <a:pt x="22" y="153"/>
                  <a:pt x="18" y="154"/>
                </a:cubicBezTo>
                <a:cubicBezTo>
                  <a:pt x="5" y="159"/>
                  <a:pt x="0" y="173"/>
                  <a:pt x="3" y="185"/>
                </a:cubicBezTo>
                <a:cubicBezTo>
                  <a:pt x="8" y="194"/>
                  <a:pt x="17" y="200"/>
                  <a:pt x="26" y="200"/>
                </a:cubicBezTo>
                <a:cubicBezTo>
                  <a:pt x="28" y="200"/>
                  <a:pt x="32" y="200"/>
                  <a:pt x="35" y="199"/>
                </a:cubicBezTo>
                <a:cubicBezTo>
                  <a:pt x="35" y="199"/>
                  <a:pt x="40" y="197"/>
                  <a:pt x="44" y="195"/>
                </a:cubicBezTo>
                <a:lnTo>
                  <a:pt x="870" y="1690"/>
                </a:lnTo>
                <a:lnTo>
                  <a:pt x="842" y="1690"/>
                </a:lnTo>
                <a:cubicBezTo>
                  <a:pt x="837" y="1690"/>
                  <a:pt x="835" y="1694"/>
                  <a:pt x="835" y="1698"/>
                </a:cubicBezTo>
                <a:lnTo>
                  <a:pt x="835" y="1700"/>
                </a:lnTo>
                <a:cubicBezTo>
                  <a:pt x="835" y="1705"/>
                  <a:pt x="839" y="1708"/>
                  <a:pt x="842" y="1708"/>
                </a:cubicBezTo>
                <a:lnTo>
                  <a:pt x="855" y="1708"/>
                </a:lnTo>
                <a:lnTo>
                  <a:pt x="855" y="1842"/>
                </a:lnTo>
                <a:cubicBezTo>
                  <a:pt x="855" y="1933"/>
                  <a:pt x="928" y="2007"/>
                  <a:pt x="1019" y="2007"/>
                </a:cubicBezTo>
                <a:lnTo>
                  <a:pt x="1101" y="2007"/>
                </a:lnTo>
                <a:cubicBezTo>
                  <a:pt x="1128" y="2007"/>
                  <a:pt x="1153" y="2001"/>
                  <a:pt x="1175" y="1990"/>
                </a:cubicBezTo>
                <a:cubicBezTo>
                  <a:pt x="1229" y="1962"/>
                  <a:pt x="1266" y="1906"/>
                  <a:pt x="1266" y="1842"/>
                </a:cubicBezTo>
                <a:lnTo>
                  <a:pt x="1266" y="1708"/>
                </a:lnTo>
                <a:lnTo>
                  <a:pt x="1277" y="1708"/>
                </a:lnTo>
                <a:cubicBezTo>
                  <a:pt x="1282" y="1708"/>
                  <a:pt x="1285" y="1704"/>
                  <a:pt x="1285" y="1700"/>
                </a:cubicBezTo>
                <a:lnTo>
                  <a:pt x="1285" y="1698"/>
                </a:lnTo>
                <a:cubicBezTo>
                  <a:pt x="1285" y="1693"/>
                  <a:pt x="1281" y="1690"/>
                  <a:pt x="1277" y="1690"/>
                </a:cubicBezTo>
                <a:lnTo>
                  <a:pt x="1249" y="1690"/>
                </a:lnTo>
                <a:lnTo>
                  <a:pt x="2073" y="194"/>
                </a:lnTo>
                <a:cubicBezTo>
                  <a:pt x="2080" y="196"/>
                  <a:pt x="2086" y="199"/>
                  <a:pt x="2086" y="199"/>
                </a:cubicBezTo>
                <a:cubicBezTo>
                  <a:pt x="2089" y="200"/>
                  <a:pt x="2092" y="201"/>
                  <a:pt x="2094" y="201"/>
                </a:cubicBezTo>
                <a:cubicBezTo>
                  <a:pt x="2104" y="201"/>
                  <a:pt x="2112" y="194"/>
                  <a:pt x="2116" y="186"/>
                </a:cubicBezTo>
                <a:cubicBezTo>
                  <a:pt x="2124" y="173"/>
                  <a:pt x="2119" y="159"/>
                  <a:pt x="2107" y="154"/>
                </a:cubicBezTo>
                <a:cubicBezTo>
                  <a:pt x="2091" y="148"/>
                  <a:pt x="1720" y="0"/>
                  <a:pt x="10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3"/>
          <p:cNvSpPr/>
          <p:nvPr/>
        </p:nvSpPr>
        <p:spPr>
          <a:xfrm>
            <a:off x="3307901" y="1288950"/>
            <a:ext cx="330391" cy="370055"/>
          </a:xfrm>
          <a:custGeom>
            <a:avLst/>
            <a:gdLst/>
            <a:ahLst/>
            <a:cxnLst/>
            <a:rect l="l" t="t" r="r" b="b"/>
            <a:pathLst>
              <a:path w="2891" h="3238" extrusionOk="0">
                <a:moveTo>
                  <a:pt x="1407" y="1"/>
                </a:moveTo>
                <a:cubicBezTo>
                  <a:pt x="1370" y="1"/>
                  <a:pt x="1335" y="4"/>
                  <a:pt x="1300" y="7"/>
                </a:cubicBezTo>
                <a:lnTo>
                  <a:pt x="1269" y="11"/>
                </a:lnTo>
                <a:cubicBezTo>
                  <a:pt x="1193" y="20"/>
                  <a:pt x="1120" y="36"/>
                  <a:pt x="1048" y="56"/>
                </a:cubicBezTo>
                <a:lnTo>
                  <a:pt x="998" y="71"/>
                </a:lnTo>
                <a:cubicBezTo>
                  <a:pt x="951" y="87"/>
                  <a:pt x="906" y="103"/>
                  <a:pt x="861" y="124"/>
                </a:cubicBezTo>
                <a:cubicBezTo>
                  <a:pt x="772" y="163"/>
                  <a:pt x="687" y="211"/>
                  <a:pt x="609" y="268"/>
                </a:cubicBezTo>
                <a:cubicBezTo>
                  <a:pt x="555" y="307"/>
                  <a:pt x="503" y="350"/>
                  <a:pt x="454" y="396"/>
                </a:cubicBezTo>
                <a:cubicBezTo>
                  <a:pt x="421" y="428"/>
                  <a:pt x="388" y="462"/>
                  <a:pt x="357" y="498"/>
                </a:cubicBezTo>
                <a:cubicBezTo>
                  <a:pt x="215" y="662"/>
                  <a:pt x="109" y="858"/>
                  <a:pt x="51" y="1071"/>
                </a:cubicBezTo>
                <a:cubicBezTo>
                  <a:pt x="18" y="1197"/>
                  <a:pt x="0" y="1329"/>
                  <a:pt x="3" y="1464"/>
                </a:cubicBezTo>
                <a:cubicBezTo>
                  <a:pt x="8" y="1838"/>
                  <a:pt x="157" y="2180"/>
                  <a:pt x="397" y="2434"/>
                </a:cubicBezTo>
                <a:cubicBezTo>
                  <a:pt x="462" y="2501"/>
                  <a:pt x="533" y="2564"/>
                  <a:pt x="610" y="2619"/>
                </a:cubicBezTo>
                <a:cubicBezTo>
                  <a:pt x="672" y="2664"/>
                  <a:pt x="741" y="2703"/>
                  <a:pt x="811" y="2738"/>
                </a:cubicBezTo>
                <a:cubicBezTo>
                  <a:pt x="820" y="2743"/>
                  <a:pt x="829" y="2747"/>
                  <a:pt x="838" y="2751"/>
                </a:cubicBezTo>
                <a:cubicBezTo>
                  <a:pt x="847" y="2756"/>
                  <a:pt x="856" y="2759"/>
                  <a:pt x="865" y="2763"/>
                </a:cubicBezTo>
                <a:cubicBezTo>
                  <a:pt x="878" y="2769"/>
                  <a:pt x="890" y="2777"/>
                  <a:pt x="904" y="2784"/>
                </a:cubicBezTo>
                <a:cubicBezTo>
                  <a:pt x="924" y="2797"/>
                  <a:pt x="941" y="2810"/>
                  <a:pt x="958" y="2828"/>
                </a:cubicBezTo>
                <a:lnTo>
                  <a:pt x="960" y="2829"/>
                </a:lnTo>
                <a:cubicBezTo>
                  <a:pt x="971" y="2840"/>
                  <a:pt x="981" y="2852"/>
                  <a:pt x="991" y="2865"/>
                </a:cubicBezTo>
                <a:cubicBezTo>
                  <a:pt x="1018" y="2905"/>
                  <a:pt x="1038" y="2951"/>
                  <a:pt x="1045" y="3001"/>
                </a:cubicBezTo>
                <a:cubicBezTo>
                  <a:pt x="1047" y="3003"/>
                  <a:pt x="1047" y="3004"/>
                  <a:pt x="1047" y="3007"/>
                </a:cubicBezTo>
                <a:lnTo>
                  <a:pt x="1068" y="3177"/>
                </a:lnTo>
                <a:cubicBezTo>
                  <a:pt x="1125" y="3195"/>
                  <a:pt x="1182" y="3208"/>
                  <a:pt x="1239" y="3219"/>
                </a:cubicBezTo>
                <a:cubicBezTo>
                  <a:pt x="1268" y="3223"/>
                  <a:pt x="1294" y="3227"/>
                  <a:pt x="1324" y="3231"/>
                </a:cubicBezTo>
                <a:cubicBezTo>
                  <a:pt x="1342" y="3233"/>
                  <a:pt x="1359" y="3234"/>
                  <a:pt x="1376" y="3234"/>
                </a:cubicBezTo>
                <a:cubicBezTo>
                  <a:pt x="1400" y="3236"/>
                  <a:pt x="1422" y="3237"/>
                  <a:pt x="1446" y="3237"/>
                </a:cubicBezTo>
                <a:lnTo>
                  <a:pt x="1448" y="3237"/>
                </a:lnTo>
                <a:cubicBezTo>
                  <a:pt x="1471" y="3237"/>
                  <a:pt x="1495" y="3236"/>
                  <a:pt x="1519" y="3234"/>
                </a:cubicBezTo>
                <a:cubicBezTo>
                  <a:pt x="1550" y="3233"/>
                  <a:pt x="1584" y="3231"/>
                  <a:pt x="1616" y="3226"/>
                </a:cubicBezTo>
                <a:cubicBezTo>
                  <a:pt x="1686" y="3217"/>
                  <a:pt x="1756" y="3200"/>
                  <a:pt x="1826" y="3178"/>
                </a:cubicBezTo>
                <a:lnTo>
                  <a:pt x="1847" y="3008"/>
                </a:lnTo>
                <a:cubicBezTo>
                  <a:pt x="1853" y="2957"/>
                  <a:pt x="1874" y="2909"/>
                  <a:pt x="1903" y="2868"/>
                </a:cubicBezTo>
                <a:cubicBezTo>
                  <a:pt x="1927" y="2835"/>
                  <a:pt x="1954" y="2808"/>
                  <a:pt x="1989" y="2787"/>
                </a:cubicBezTo>
                <a:cubicBezTo>
                  <a:pt x="2001" y="2779"/>
                  <a:pt x="2015" y="2773"/>
                  <a:pt x="2029" y="2766"/>
                </a:cubicBezTo>
                <a:cubicBezTo>
                  <a:pt x="2537" y="2542"/>
                  <a:pt x="2891" y="2035"/>
                  <a:pt x="2891" y="1443"/>
                </a:cubicBezTo>
                <a:cubicBezTo>
                  <a:pt x="2890" y="1314"/>
                  <a:pt x="2873" y="1190"/>
                  <a:pt x="2841" y="1071"/>
                </a:cubicBezTo>
                <a:cubicBezTo>
                  <a:pt x="2770" y="808"/>
                  <a:pt x="2627" y="575"/>
                  <a:pt x="2434" y="394"/>
                </a:cubicBezTo>
                <a:cubicBezTo>
                  <a:pt x="2268" y="236"/>
                  <a:pt x="2064" y="119"/>
                  <a:pt x="1839" y="56"/>
                </a:cubicBezTo>
                <a:cubicBezTo>
                  <a:pt x="1769" y="37"/>
                  <a:pt x="1695" y="21"/>
                  <a:pt x="1621" y="12"/>
                </a:cubicBezTo>
                <a:cubicBezTo>
                  <a:pt x="1611" y="11"/>
                  <a:pt x="1598" y="10"/>
                  <a:pt x="1588" y="9"/>
                </a:cubicBezTo>
                <a:cubicBezTo>
                  <a:pt x="1545" y="4"/>
                  <a:pt x="1501" y="1"/>
                  <a:pt x="1457" y="1"/>
                </a:cubicBez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3"/>
          <p:cNvSpPr/>
          <p:nvPr/>
        </p:nvSpPr>
        <p:spPr>
          <a:xfrm>
            <a:off x="3341272" y="1289521"/>
            <a:ext cx="123882" cy="369369"/>
          </a:xfrm>
          <a:custGeom>
            <a:avLst/>
            <a:gdLst/>
            <a:ahLst/>
            <a:cxnLst/>
            <a:rect l="l" t="t" r="r" b="b"/>
            <a:pathLst>
              <a:path w="1084" h="3232" extrusionOk="0">
                <a:moveTo>
                  <a:pt x="1008" y="1"/>
                </a:moveTo>
                <a:lnTo>
                  <a:pt x="977" y="5"/>
                </a:lnTo>
                <a:cubicBezTo>
                  <a:pt x="901" y="14"/>
                  <a:pt x="828" y="29"/>
                  <a:pt x="756" y="50"/>
                </a:cubicBezTo>
                <a:lnTo>
                  <a:pt x="706" y="65"/>
                </a:lnTo>
                <a:lnTo>
                  <a:pt x="705" y="66"/>
                </a:lnTo>
                <a:cubicBezTo>
                  <a:pt x="1" y="782"/>
                  <a:pt x="295" y="2031"/>
                  <a:pt x="542" y="2736"/>
                </a:cubicBezTo>
                <a:cubicBezTo>
                  <a:pt x="548" y="2743"/>
                  <a:pt x="553" y="2748"/>
                  <a:pt x="559" y="2754"/>
                </a:cubicBezTo>
                <a:cubicBezTo>
                  <a:pt x="564" y="2756"/>
                  <a:pt x="568" y="2758"/>
                  <a:pt x="572" y="2759"/>
                </a:cubicBezTo>
                <a:cubicBezTo>
                  <a:pt x="584" y="2767"/>
                  <a:pt x="597" y="2773"/>
                  <a:pt x="610" y="2780"/>
                </a:cubicBezTo>
                <a:cubicBezTo>
                  <a:pt x="630" y="2793"/>
                  <a:pt x="648" y="2807"/>
                  <a:pt x="665" y="2824"/>
                </a:cubicBezTo>
                <a:lnTo>
                  <a:pt x="666" y="2825"/>
                </a:lnTo>
                <a:cubicBezTo>
                  <a:pt x="677" y="2837"/>
                  <a:pt x="687" y="2848"/>
                  <a:pt x="697" y="2861"/>
                </a:cubicBezTo>
                <a:cubicBezTo>
                  <a:pt x="725" y="2901"/>
                  <a:pt x="744" y="2947"/>
                  <a:pt x="752" y="2997"/>
                </a:cubicBezTo>
                <a:cubicBezTo>
                  <a:pt x="753" y="2999"/>
                  <a:pt x="753" y="3001"/>
                  <a:pt x="753" y="3003"/>
                </a:cubicBezTo>
                <a:lnTo>
                  <a:pt x="774" y="3173"/>
                </a:lnTo>
                <a:cubicBezTo>
                  <a:pt x="831" y="3191"/>
                  <a:pt x="889" y="3205"/>
                  <a:pt x="946" y="3216"/>
                </a:cubicBezTo>
                <a:cubicBezTo>
                  <a:pt x="975" y="3219"/>
                  <a:pt x="1001" y="3223"/>
                  <a:pt x="1030" y="3227"/>
                </a:cubicBezTo>
                <a:cubicBezTo>
                  <a:pt x="1038" y="3228"/>
                  <a:pt x="1047" y="3229"/>
                  <a:pt x="1056" y="3229"/>
                </a:cubicBezTo>
                <a:cubicBezTo>
                  <a:pt x="1065" y="3231"/>
                  <a:pt x="1074" y="3231"/>
                  <a:pt x="1083" y="3231"/>
                </a:cubicBezTo>
                <a:cubicBezTo>
                  <a:pt x="428" y="1075"/>
                  <a:pt x="997" y="24"/>
                  <a:pt x="1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0" name="Google Shape;2980;p33"/>
          <p:cNvSpPr/>
          <p:nvPr/>
        </p:nvSpPr>
        <p:spPr>
          <a:xfrm>
            <a:off x="3287787" y="1319692"/>
            <a:ext cx="89826" cy="269027"/>
          </a:xfrm>
          <a:custGeom>
            <a:avLst/>
            <a:gdLst/>
            <a:ahLst/>
            <a:cxnLst/>
            <a:rect l="l" t="t" r="r" b="b"/>
            <a:pathLst>
              <a:path w="786" h="2354" extrusionOk="0">
                <a:moveTo>
                  <a:pt x="785" y="1"/>
                </a:moveTo>
                <a:cubicBezTo>
                  <a:pt x="732" y="39"/>
                  <a:pt x="679" y="83"/>
                  <a:pt x="630" y="129"/>
                </a:cubicBezTo>
                <a:cubicBezTo>
                  <a:pt x="440" y="310"/>
                  <a:pt x="298" y="543"/>
                  <a:pt x="227" y="804"/>
                </a:cubicBezTo>
                <a:cubicBezTo>
                  <a:pt x="195" y="929"/>
                  <a:pt x="176" y="1061"/>
                  <a:pt x="179" y="1197"/>
                </a:cubicBezTo>
                <a:cubicBezTo>
                  <a:pt x="185" y="1674"/>
                  <a:pt x="423" y="2094"/>
                  <a:pt x="786" y="2353"/>
                </a:cubicBezTo>
                <a:cubicBezTo>
                  <a:pt x="0" y="931"/>
                  <a:pt x="753" y="38"/>
                  <a:pt x="78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1" name="Google Shape;2981;p33"/>
          <p:cNvSpPr/>
          <p:nvPr/>
        </p:nvSpPr>
        <p:spPr>
          <a:xfrm>
            <a:off x="3481271" y="1289521"/>
            <a:ext cx="123768" cy="369369"/>
          </a:xfrm>
          <a:custGeom>
            <a:avLst/>
            <a:gdLst/>
            <a:ahLst/>
            <a:cxnLst/>
            <a:rect l="l" t="t" r="r" b="b"/>
            <a:pathLst>
              <a:path w="1083" h="3232" extrusionOk="0">
                <a:moveTo>
                  <a:pt x="75" y="1"/>
                </a:moveTo>
                <a:cubicBezTo>
                  <a:pt x="73" y="3"/>
                  <a:pt x="660" y="1054"/>
                  <a:pt x="1" y="3231"/>
                </a:cubicBezTo>
                <a:cubicBezTo>
                  <a:pt x="18" y="3231"/>
                  <a:pt x="34" y="3229"/>
                  <a:pt x="53" y="3227"/>
                </a:cubicBezTo>
                <a:cubicBezTo>
                  <a:pt x="82" y="3223"/>
                  <a:pt x="109" y="3219"/>
                  <a:pt x="137" y="3216"/>
                </a:cubicBezTo>
                <a:cubicBezTo>
                  <a:pt x="195" y="3205"/>
                  <a:pt x="252" y="3191"/>
                  <a:pt x="309" y="3173"/>
                </a:cubicBezTo>
                <a:lnTo>
                  <a:pt x="330" y="3003"/>
                </a:lnTo>
                <a:cubicBezTo>
                  <a:pt x="330" y="3001"/>
                  <a:pt x="330" y="2999"/>
                  <a:pt x="331" y="2997"/>
                </a:cubicBezTo>
                <a:cubicBezTo>
                  <a:pt x="339" y="2947"/>
                  <a:pt x="359" y="2901"/>
                  <a:pt x="386" y="2861"/>
                </a:cubicBezTo>
                <a:cubicBezTo>
                  <a:pt x="395" y="2848"/>
                  <a:pt x="406" y="2837"/>
                  <a:pt x="417" y="2825"/>
                </a:cubicBezTo>
                <a:lnTo>
                  <a:pt x="418" y="2824"/>
                </a:lnTo>
                <a:cubicBezTo>
                  <a:pt x="435" y="2807"/>
                  <a:pt x="453" y="2793"/>
                  <a:pt x="473" y="2780"/>
                </a:cubicBezTo>
                <a:cubicBezTo>
                  <a:pt x="489" y="2770"/>
                  <a:pt x="505" y="2762"/>
                  <a:pt x="523" y="2754"/>
                </a:cubicBezTo>
                <a:cubicBezTo>
                  <a:pt x="530" y="2748"/>
                  <a:pt x="535" y="2743"/>
                  <a:pt x="541" y="2736"/>
                </a:cubicBezTo>
                <a:cubicBezTo>
                  <a:pt x="788" y="2031"/>
                  <a:pt x="1082" y="779"/>
                  <a:pt x="377" y="65"/>
                </a:cubicBezTo>
                <a:lnTo>
                  <a:pt x="328" y="50"/>
                </a:lnTo>
                <a:cubicBezTo>
                  <a:pt x="256" y="29"/>
                  <a:pt x="182" y="14"/>
                  <a:pt x="106" y="5"/>
                </a:cubicBezTo>
                <a:lnTo>
                  <a:pt x="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2" name="Google Shape;2982;p33"/>
          <p:cNvSpPr/>
          <p:nvPr/>
        </p:nvSpPr>
        <p:spPr>
          <a:xfrm>
            <a:off x="3568928" y="1319692"/>
            <a:ext cx="90855" cy="269027"/>
          </a:xfrm>
          <a:custGeom>
            <a:avLst/>
            <a:gdLst/>
            <a:ahLst/>
            <a:cxnLst/>
            <a:rect l="l" t="t" r="r" b="b"/>
            <a:pathLst>
              <a:path w="795" h="2354" extrusionOk="0">
                <a:moveTo>
                  <a:pt x="1" y="1"/>
                </a:moveTo>
                <a:cubicBezTo>
                  <a:pt x="17" y="18"/>
                  <a:pt x="795" y="916"/>
                  <a:pt x="1" y="2353"/>
                </a:cubicBezTo>
                <a:cubicBezTo>
                  <a:pt x="362" y="2094"/>
                  <a:pt x="602" y="1674"/>
                  <a:pt x="608" y="1197"/>
                </a:cubicBezTo>
                <a:cubicBezTo>
                  <a:pt x="611" y="1061"/>
                  <a:pt x="592" y="929"/>
                  <a:pt x="560" y="804"/>
                </a:cubicBezTo>
                <a:cubicBezTo>
                  <a:pt x="489" y="543"/>
                  <a:pt x="347" y="310"/>
                  <a:pt x="156" y="129"/>
                </a:cubicBezTo>
                <a:cubicBezTo>
                  <a:pt x="108" y="83"/>
                  <a:pt x="55" y="39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3" name="Google Shape;2983;p33"/>
          <p:cNvSpPr/>
          <p:nvPr/>
        </p:nvSpPr>
        <p:spPr>
          <a:xfrm>
            <a:off x="3426986" y="1650320"/>
            <a:ext cx="91883" cy="10057"/>
          </a:xfrm>
          <a:custGeom>
            <a:avLst/>
            <a:gdLst/>
            <a:ahLst/>
            <a:cxnLst/>
            <a:rect l="l" t="t" r="r" b="b"/>
            <a:pathLst>
              <a:path w="804" h="88" extrusionOk="0">
                <a:moveTo>
                  <a:pt x="44" y="0"/>
                </a:moveTo>
                <a:cubicBezTo>
                  <a:pt x="20" y="0"/>
                  <a:pt x="1" y="20"/>
                  <a:pt x="1" y="44"/>
                </a:cubicBezTo>
                <a:cubicBezTo>
                  <a:pt x="1" y="69"/>
                  <a:pt x="20" y="87"/>
                  <a:pt x="44" y="87"/>
                </a:cubicBezTo>
                <a:lnTo>
                  <a:pt x="760" y="87"/>
                </a:lnTo>
                <a:cubicBezTo>
                  <a:pt x="785" y="87"/>
                  <a:pt x="804" y="67"/>
                  <a:pt x="804" y="44"/>
                </a:cubicBezTo>
                <a:cubicBezTo>
                  <a:pt x="804" y="20"/>
                  <a:pt x="785" y="0"/>
                  <a:pt x="7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4" name="Google Shape;2984;p33"/>
          <p:cNvSpPr/>
          <p:nvPr/>
        </p:nvSpPr>
        <p:spPr>
          <a:xfrm>
            <a:off x="3313844" y="1492035"/>
            <a:ext cx="318505" cy="300455"/>
          </a:xfrm>
          <a:custGeom>
            <a:avLst/>
            <a:gdLst/>
            <a:ahLst/>
            <a:cxnLst/>
            <a:rect l="l" t="t" r="r" b="b"/>
            <a:pathLst>
              <a:path w="2787" h="2629" extrusionOk="0">
                <a:moveTo>
                  <a:pt x="683" y="114"/>
                </a:moveTo>
                <a:lnTo>
                  <a:pt x="1269" y="2213"/>
                </a:lnTo>
                <a:lnTo>
                  <a:pt x="1172" y="2213"/>
                </a:lnTo>
                <a:lnTo>
                  <a:pt x="87" y="247"/>
                </a:lnTo>
                <a:cubicBezTo>
                  <a:pt x="167" y="219"/>
                  <a:pt x="373" y="158"/>
                  <a:pt x="683" y="114"/>
                </a:cubicBezTo>
                <a:close/>
                <a:moveTo>
                  <a:pt x="1382" y="63"/>
                </a:moveTo>
                <a:lnTo>
                  <a:pt x="1382" y="2213"/>
                </a:lnTo>
                <a:lnTo>
                  <a:pt x="1297" y="2213"/>
                </a:lnTo>
                <a:lnTo>
                  <a:pt x="708" y="109"/>
                </a:lnTo>
                <a:cubicBezTo>
                  <a:pt x="898" y="84"/>
                  <a:pt x="1124" y="64"/>
                  <a:pt x="1382" y="63"/>
                </a:cubicBezTo>
                <a:close/>
                <a:moveTo>
                  <a:pt x="1406" y="63"/>
                </a:moveTo>
                <a:cubicBezTo>
                  <a:pt x="1665" y="63"/>
                  <a:pt x="1890" y="82"/>
                  <a:pt x="2076" y="107"/>
                </a:cubicBezTo>
                <a:lnTo>
                  <a:pt x="1488" y="2213"/>
                </a:lnTo>
                <a:lnTo>
                  <a:pt x="1406" y="2213"/>
                </a:lnTo>
                <a:lnTo>
                  <a:pt x="1406" y="63"/>
                </a:lnTo>
                <a:close/>
                <a:moveTo>
                  <a:pt x="2102" y="112"/>
                </a:moveTo>
                <a:cubicBezTo>
                  <a:pt x="2411" y="155"/>
                  <a:pt x="2617" y="217"/>
                  <a:pt x="2698" y="245"/>
                </a:cubicBezTo>
                <a:lnTo>
                  <a:pt x="1612" y="2213"/>
                </a:lnTo>
                <a:lnTo>
                  <a:pt x="1515" y="2213"/>
                </a:lnTo>
                <a:lnTo>
                  <a:pt x="2102" y="112"/>
                </a:lnTo>
                <a:close/>
                <a:moveTo>
                  <a:pt x="1394" y="1"/>
                </a:moveTo>
                <a:cubicBezTo>
                  <a:pt x="546" y="1"/>
                  <a:pt x="30" y="201"/>
                  <a:pt x="25" y="202"/>
                </a:cubicBezTo>
                <a:cubicBezTo>
                  <a:pt x="9" y="208"/>
                  <a:pt x="0" y="226"/>
                  <a:pt x="7" y="242"/>
                </a:cubicBezTo>
                <a:cubicBezTo>
                  <a:pt x="13" y="255"/>
                  <a:pt x="24" y="263"/>
                  <a:pt x="36" y="263"/>
                </a:cubicBezTo>
                <a:cubicBezTo>
                  <a:pt x="40" y="263"/>
                  <a:pt x="44" y="262"/>
                  <a:pt x="48" y="260"/>
                </a:cubicBezTo>
                <a:cubicBezTo>
                  <a:pt x="48" y="260"/>
                  <a:pt x="55" y="258"/>
                  <a:pt x="62" y="255"/>
                </a:cubicBezTo>
                <a:lnTo>
                  <a:pt x="1143" y="2213"/>
                </a:lnTo>
                <a:lnTo>
                  <a:pt x="1108" y="2213"/>
                </a:lnTo>
                <a:cubicBezTo>
                  <a:pt x="1102" y="2213"/>
                  <a:pt x="1098" y="2218"/>
                  <a:pt x="1098" y="2223"/>
                </a:cubicBezTo>
                <a:lnTo>
                  <a:pt x="1098" y="2226"/>
                </a:lnTo>
                <a:cubicBezTo>
                  <a:pt x="1098" y="2233"/>
                  <a:pt x="1103" y="2237"/>
                  <a:pt x="1108" y="2237"/>
                </a:cubicBezTo>
                <a:lnTo>
                  <a:pt x="1124" y="2237"/>
                </a:lnTo>
                <a:lnTo>
                  <a:pt x="1124" y="2413"/>
                </a:lnTo>
                <a:cubicBezTo>
                  <a:pt x="1124" y="2533"/>
                  <a:pt x="1221" y="2629"/>
                  <a:pt x="1340" y="2629"/>
                </a:cubicBezTo>
                <a:lnTo>
                  <a:pt x="1447" y="2629"/>
                </a:lnTo>
                <a:cubicBezTo>
                  <a:pt x="1482" y="2629"/>
                  <a:pt x="1515" y="2620"/>
                  <a:pt x="1544" y="2606"/>
                </a:cubicBezTo>
                <a:cubicBezTo>
                  <a:pt x="1615" y="2570"/>
                  <a:pt x="1663" y="2498"/>
                  <a:pt x="1663" y="2413"/>
                </a:cubicBezTo>
                <a:lnTo>
                  <a:pt x="1663" y="2237"/>
                </a:lnTo>
                <a:lnTo>
                  <a:pt x="1678" y="2237"/>
                </a:lnTo>
                <a:cubicBezTo>
                  <a:pt x="1686" y="2237"/>
                  <a:pt x="1689" y="2232"/>
                  <a:pt x="1689" y="2226"/>
                </a:cubicBezTo>
                <a:lnTo>
                  <a:pt x="1689" y="2223"/>
                </a:lnTo>
                <a:cubicBezTo>
                  <a:pt x="1689" y="2217"/>
                  <a:pt x="1683" y="2213"/>
                  <a:pt x="1678" y="2213"/>
                </a:cubicBezTo>
                <a:lnTo>
                  <a:pt x="1640" y="2213"/>
                </a:lnTo>
                <a:lnTo>
                  <a:pt x="2721" y="254"/>
                </a:lnTo>
                <a:cubicBezTo>
                  <a:pt x="2731" y="258"/>
                  <a:pt x="2737" y="260"/>
                  <a:pt x="2737" y="260"/>
                </a:cubicBezTo>
                <a:cubicBezTo>
                  <a:pt x="2741" y="262"/>
                  <a:pt x="2746" y="262"/>
                  <a:pt x="2750" y="262"/>
                </a:cubicBezTo>
                <a:cubicBezTo>
                  <a:pt x="2762" y="262"/>
                  <a:pt x="2774" y="255"/>
                  <a:pt x="2778" y="242"/>
                </a:cubicBezTo>
                <a:cubicBezTo>
                  <a:pt x="2786" y="226"/>
                  <a:pt x="2778" y="208"/>
                  <a:pt x="2762" y="202"/>
                </a:cubicBezTo>
                <a:cubicBezTo>
                  <a:pt x="2741" y="193"/>
                  <a:pt x="2255" y="1"/>
                  <a:pt x="1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5" name="Google Shape;2985;p33"/>
          <p:cNvSpPr/>
          <p:nvPr/>
        </p:nvSpPr>
        <p:spPr>
          <a:xfrm>
            <a:off x="4703095" y="1173864"/>
            <a:ext cx="374161" cy="329598"/>
          </a:xfrm>
          <a:custGeom>
            <a:avLst/>
            <a:gdLst/>
            <a:ahLst/>
            <a:cxnLst/>
            <a:rect l="l" t="t" r="r" b="b"/>
            <a:pathLst>
              <a:path w="3274" h="2884" extrusionOk="0">
                <a:moveTo>
                  <a:pt x="1637" y="0"/>
                </a:moveTo>
                <a:cubicBezTo>
                  <a:pt x="1453" y="0"/>
                  <a:pt x="1266" y="36"/>
                  <a:pt x="1085" y="110"/>
                </a:cubicBezTo>
                <a:cubicBezTo>
                  <a:pt x="351" y="414"/>
                  <a:pt x="1" y="1257"/>
                  <a:pt x="306" y="1993"/>
                </a:cubicBezTo>
                <a:cubicBezTo>
                  <a:pt x="536" y="2548"/>
                  <a:pt x="1073" y="2883"/>
                  <a:pt x="1639" y="2883"/>
                </a:cubicBezTo>
                <a:cubicBezTo>
                  <a:pt x="1823" y="2883"/>
                  <a:pt x="2009" y="2848"/>
                  <a:pt x="2189" y="2774"/>
                </a:cubicBezTo>
                <a:cubicBezTo>
                  <a:pt x="2924" y="2469"/>
                  <a:pt x="3274" y="1626"/>
                  <a:pt x="2969" y="890"/>
                </a:cubicBezTo>
                <a:cubicBezTo>
                  <a:pt x="2739" y="335"/>
                  <a:pt x="2203" y="0"/>
                  <a:pt x="16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6" name="Google Shape;2986;p33"/>
          <p:cNvSpPr/>
          <p:nvPr/>
        </p:nvSpPr>
        <p:spPr>
          <a:xfrm>
            <a:off x="4725037" y="1173750"/>
            <a:ext cx="164795" cy="329827"/>
          </a:xfrm>
          <a:custGeom>
            <a:avLst/>
            <a:gdLst/>
            <a:ahLst/>
            <a:cxnLst/>
            <a:rect l="l" t="t" r="r" b="b"/>
            <a:pathLst>
              <a:path w="1442" h="2886" extrusionOk="0">
                <a:moveTo>
                  <a:pt x="1442" y="1"/>
                </a:moveTo>
                <a:cubicBezTo>
                  <a:pt x="646" y="1"/>
                  <a:pt x="0" y="645"/>
                  <a:pt x="0" y="1443"/>
                </a:cubicBezTo>
                <a:cubicBezTo>
                  <a:pt x="0" y="2240"/>
                  <a:pt x="646" y="2885"/>
                  <a:pt x="1442" y="2885"/>
                </a:cubicBezTo>
                <a:lnTo>
                  <a:pt x="144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7" name="Google Shape;2987;p33"/>
          <p:cNvSpPr/>
          <p:nvPr/>
        </p:nvSpPr>
        <p:spPr>
          <a:xfrm>
            <a:off x="5000807" y="1174893"/>
            <a:ext cx="52799" cy="52685"/>
          </a:xfrm>
          <a:custGeom>
            <a:avLst/>
            <a:gdLst/>
            <a:ahLst/>
            <a:cxnLst/>
            <a:rect l="l" t="t" r="r" b="b"/>
            <a:pathLst>
              <a:path w="462" h="461" extrusionOk="0">
                <a:moveTo>
                  <a:pt x="461" y="0"/>
                </a:moveTo>
                <a:lnTo>
                  <a:pt x="1" y="123"/>
                </a:lnTo>
                <a:lnTo>
                  <a:pt x="339" y="461"/>
                </a:lnTo>
                <a:lnTo>
                  <a:pt x="46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8" name="Google Shape;2988;p33"/>
          <p:cNvSpPr/>
          <p:nvPr/>
        </p:nvSpPr>
        <p:spPr>
          <a:xfrm>
            <a:off x="5074064" y="1311464"/>
            <a:ext cx="47313" cy="54400"/>
          </a:xfrm>
          <a:custGeom>
            <a:avLst/>
            <a:gdLst/>
            <a:ahLst/>
            <a:cxnLst/>
            <a:rect l="l" t="t" r="r" b="b"/>
            <a:pathLst>
              <a:path w="414" h="476" extrusionOk="0">
                <a:moveTo>
                  <a:pt x="0" y="0"/>
                </a:moveTo>
                <a:lnTo>
                  <a:pt x="0" y="476"/>
                </a:lnTo>
                <a:lnTo>
                  <a:pt x="414" y="2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9" name="Google Shape;2989;p33"/>
          <p:cNvSpPr/>
          <p:nvPr/>
        </p:nvSpPr>
        <p:spPr>
          <a:xfrm>
            <a:off x="5000807" y="1449635"/>
            <a:ext cx="52799" cy="52800"/>
          </a:xfrm>
          <a:custGeom>
            <a:avLst/>
            <a:gdLst/>
            <a:ahLst/>
            <a:cxnLst/>
            <a:rect l="l" t="t" r="r" b="b"/>
            <a:pathLst>
              <a:path w="462" h="462" extrusionOk="0">
                <a:moveTo>
                  <a:pt x="339" y="1"/>
                </a:moveTo>
                <a:lnTo>
                  <a:pt x="1" y="337"/>
                </a:lnTo>
                <a:lnTo>
                  <a:pt x="461" y="461"/>
                </a:lnTo>
                <a:lnTo>
                  <a:pt x="33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0" name="Google Shape;2990;p33"/>
          <p:cNvSpPr/>
          <p:nvPr/>
        </p:nvSpPr>
        <p:spPr>
          <a:xfrm>
            <a:off x="4862522" y="1522892"/>
            <a:ext cx="54513" cy="47314"/>
          </a:xfrm>
          <a:custGeom>
            <a:avLst/>
            <a:gdLst/>
            <a:ahLst/>
            <a:cxnLst/>
            <a:rect l="l" t="t" r="r" b="b"/>
            <a:pathLst>
              <a:path w="477" h="414" extrusionOk="0">
                <a:moveTo>
                  <a:pt x="0" y="0"/>
                </a:moveTo>
                <a:lnTo>
                  <a:pt x="239" y="413"/>
                </a:lnTo>
                <a:lnTo>
                  <a:pt x="47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1" name="Google Shape;2991;p33"/>
          <p:cNvSpPr/>
          <p:nvPr/>
        </p:nvSpPr>
        <p:spPr>
          <a:xfrm>
            <a:off x="4726066" y="1449635"/>
            <a:ext cx="52684" cy="52800"/>
          </a:xfrm>
          <a:custGeom>
            <a:avLst/>
            <a:gdLst/>
            <a:ahLst/>
            <a:cxnLst/>
            <a:rect l="l" t="t" r="r" b="b"/>
            <a:pathLst>
              <a:path w="461" h="462" extrusionOk="0">
                <a:moveTo>
                  <a:pt x="124" y="1"/>
                </a:moveTo>
                <a:lnTo>
                  <a:pt x="0" y="461"/>
                </a:lnTo>
                <a:lnTo>
                  <a:pt x="0" y="461"/>
                </a:lnTo>
                <a:lnTo>
                  <a:pt x="461" y="337"/>
                </a:lnTo>
                <a:lnTo>
                  <a:pt x="12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2" name="Google Shape;2992;p33"/>
          <p:cNvSpPr/>
          <p:nvPr/>
        </p:nvSpPr>
        <p:spPr>
          <a:xfrm>
            <a:off x="4658180" y="1311464"/>
            <a:ext cx="47313" cy="54400"/>
          </a:xfrm>
          <a:custGeom>
            <a:avLst/>
            <a:gdLst/>
            <a:ahLst/>
            <a:cxnLst/>
            <a:rect l="l" t="t" r="r" b="b"/>
            <a:pathLst>
              <a:path w="414" h="476" extrusionOk="0">
                <a:moveTo>
                  <a:pt x="413" y="0"/>
                </a:moveTo>
                <a:lnTo>
                  <a:pt x="1" y="238"/>
                </a:lnTo>
                <a:lnTo>
                  <a:pt x="413" y="476"/>
                </a:lnTo>
                <a:lnTo>
                  <a:pt x="413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3" name="Google Shape;2993;p33"/>
          <p:cNvSpPr/>
          <p:nvPr/>
        </p:nvSpPr>
        <p:spPr>
          <a:xfrm>
            <a:off x="4726066" y="1174893"/>
            <a:ext cx="52684" cy="52685"/>
          </a:xfrm>
          <a:custGeom>
            <a:avLst/>
            <a:gdLst/>
            <a:ahLst/>
            <a:cxnLst/>
            <a:rect l="l" t="t" r="r" b="b"/>
            <a:pathLst>
              <a:path w="461" h="461" extrusionOk="0">
                <a:moveTo>
                  <a:pt x="0" y="0"/>
                </a:moveTo>
                <a:lnTo>
                  <a:pt x="124" y="461"/>
                </a:lnTo>
                <a:lnTo>
                  <a:pt x="461" y="12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4" name="Google Shape;2994;p33"/>
          <p:cNvSpPr/>
          <p:nvPr/>
        </p:nvSpPr>
        <p:spPr>
          <a:xfrm>
            <a:off x="3687785" y="1497063"/>
            <a:ext cx="602726" cy="233256"/>
          </a:xfrm>
          <a:custGeom>
            <a:avLst/>
            <a:gdLst/>
            <a:ahLst/>
            <a:cxnLst/>
            <a:rect l="l" t="t" r="r" b="b"/>
            <a:pathLst>
              <a:path w="5274" h="2041" extrusionOk="0">
                <a:moveTo>
                  <a:pt x="3855" y="1"/>
                </a:moveTo>
                <a:cubicBezTo>
                  <a:pt x="3348" y="1"/>
                  <a:pt x="2906" y="267"/>
                  <a:pt x="2656" y="665"/>
                </a:cubicBezTo>
                <a:cubicBezTo>
                  <a:pt x="2655" y="666"/>
                  <a:pt x="2653" y="668"/>
                  <a:pt x="2650" y="668"/>
                </a:cubicBezTo>
                <a:cubicBezTo>
                  <a:pt x="2649" y="668"/>
                  <a:pt x="2648" y="668"/>
                  <a:pt x="2647" y="667"/>
                </a:cubicBezTo>
                <a:cubicBezTo>
                  <a:pt x="2499" y="598"/>
                  <a:pt x="2332" y="555"/>
                  <a:pt x="2154" y="555"/>
                </a:cubicBezTo>
                <a:cubicBezTo>
                  <a:pt x="1686" y="555"/>
                  <a:pt x="1285" y="838"/>
                  <a:pt x="1110" y="1243"/>
                </a:cubicBezTo>
                <a:cubicBezTo>
                  <a:pt x="1108" y="1246"/>
                  <a:pt x="1106" y="1248"/>
                  <a:pt x="1104" y="1248"/>
                </a:cubicBezTo>
                <a:cubicBezTo>
                  <a:pt x="1103" y="1248"/>
                  <a:pt x="1102" y="1247"/>
                  <a:pt x="1101" y="1247"/>
                </a:cubicBezTo>
                <a:cubicBezTo>
                  <a:pt x="1013" y="1214"/>
                  <a:pt x="921" y="1197"/>
                  <a:pt x="824" y="1197"/>
                </a:cubicBezTo>
                <a:cubicBezTo>
                  <a:pt x="368" y="1197"/>
                  <a:pt x="0" y="1574"/>
                  <a:pt x="13" y="2032"/>
                </a:cubicBezTo>
                <a:cubicBezTo>
                  <a:pt x="17" y="2035"/>
                  <a:pt x="18" y="2037"/>
                  <a:pt x="22" y="2040"/>
                </a:cubicBezTo>
                <a:lnTo>
                  <a:pt x="4652" y="2040"/>
                </a:lnTo>
                <a:cubicBezTo>
                  <a:pt x="4995" y="2040"/>
                  <a:pt x="5272" y="1763"/>
                  <a:pt x="5274" y="1420"/>
                </a:cubicBezTo>
                <a:cubicBezTo>
                  <a:pt x="5274" y="637"/>
                  <a:pt x="4640" y="1"/>
                  <a:pt x="3855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5" name="Google Shape;2995;p33"/>
          <p:cNvSpPr/>
          <p:nvPr/>
        </p:nvSpPr>
        <p:spPr>
          <a:xfrm>
            <a:off x="4794637" y="1736148"/>
            <a:ext cx="418845" cy="162056"/>
          </a:xfrm>
          <a:custGeom>
            <a:avLst/>
            <a:gdLst/>
            <a:ahLst/>
            <a:cxnLst/>
            <a:rect l="l" t="t" r="r" b="b"/>
            <a:pathLst>
              <a:path w="3665" h="1418" extrusionOk="0">
                <a:moveTo>
                  <a:pt x="2678" y="0"/>
                </a:moveTo>
                <a:cubicBezTo>
                  <a:pt x="2327" y="0"/>
                  <a:pt x="2018" y="186"/>
                  <a:pt x="1844" y="462"/>
                </a:cubicBezTo>
                <a:cubicBezTo>
                  <a:pt x="1843" y="463"/>
                  <a:pt x="1842" y="464"/>
                  <a:pt x="1841" y="464"/>
                </a:cubicBezTo>
                <a:cubicBezTo>
                  <a:pt x="1840" y="464"/>
                  <a:pt x="1839" y="464"/>
                  <a:pt x="1839" y="464"/>
                </a:cubicBezTo>
                <a:cubicBezTo>
                  <a:pt x="1735" y="415"/>
                  <a:pt x="1621" y="385"/>
                  <a:pt x="1496" y="385"/>
                </a:cubicBezTo>
                <a:cubicBezTo>
                  <a:pt x="1170" y="385"/>
                  <a:pt x="891" y="583"/>
                  <a:pt x="769" y="864"/>
                </a:cubicBezTo>
                <a:cubicBezTo>
                  <a:pt x="769" y="865"/>
                  <a:pt x="768" y="867"/>
                  <a:pt x="767" y="867"/>
                </a:cubicBezTo>
                <a:cubicBezTo>
                  <a:pt x="766" y="867"/>
                  <a:pt x="765" y="867"/>
                  <a:pt x="764" y="866"/>
                </a:cubicBezTo>
                <a:cubicBezTo>
                  <a:pt x="705" y="845"/>
                  <a:pt x="640" y="832"/>
                  <a:pt x="573" y="832"/>
                </a:cubicBezTo>
                <a:cubicBezTo>
                  <a:pt x="257" y="832"/>
                  <a:pt x="1" y="1094"/>
                  <a:pt x="10" y="1412"/>
                </a:cubicBezTo>
                <a:cubicBezTo>
                  <a:pt x="12" y="1413"/>
                  <a:pt x="14" y="1415"/>
                  <a:pt x="16" y="1418"/>
                </a:cubicBezTo>
                <a:lnTo>
                  <a:pt x="3233" y="1418"/>
                </a:lnTo>
                <a:cubicBezTo>
                  <a:pt x="3471" y="1418"/>
                  <a:pt x="3665" y="1224"/>
                  <a:pt x="3665" y="987"/>
                </a:cubicBezTo>
                <a:cubicBezTo>
                  <a:pt x="3665" y="443"/>
                  <a:pt x="3224" y="1"/>
                  <a:pt x="2678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6" name="Google Shape;2996;p33"/>
          <p:cNvSpPr/>
          <p:nvPr/>
        </p:nvSpPr>
        <p:spPr>
          <a:xfrm>
            <a:off x="5085378" y="1406092"/>
            <a:ext cx="622497" cy="240684"/>
          </a:xfrm>
          <a:custGeom>
            <a:avLst/>
            <a:gdLst/>
            <a:ahLst/>
            <a:cxnLst/>
            <a:rect l="l" t="t" r="r" b="b"/>
            <a:pathLst>
              <a:path w="5447" h="2106" extrusionOk="0">
                <a:moveTo>
                  <a:pt x="3984" y="1"/>
                </a:moveTo>
                <a:cubicBezTo>
                  <a:pt x="3460" y="1"/>
                  <a:pt x="3004" y="275"/>
                  <a:pt x="2744" y="686"/>
                </a:cubicBezTo>
                <a:cubicBezTo>
                  <a:pt x="2742" y="688"/>
                  <a:pt x="2740" y="689"/>
                  <a:pt x="2738" y="689"/>
                </a:cubicBezTo>
                <a:cubicBezTo>
                  <a:pt x="2737" y="689"/>
                  <a:pt x="2736" y="689"/>
                  <a:pt x="2736" y="689"/>
                </a:cubicBezTo>
                <a:cubicBezTo>
                  <a:pt x="2583" y="616"/>
                  <a:pt x="2409" y="572"/>
                  <a:pt x="2226" y="572"/>
                </a:cubicBezTo>
                <a:cubicBezTo>
                  <a:pt x="1741" y="572"/>
                  <a:pt x="1327" y="864"/>
                  <a:pt x="1147" y="1282"/>
                </a:cubicBezTo>
                <a:cubicBezTo>
                  <a:pt x="1146" y="1285"/>
                  <a:pt x="1144" y="1286"/>
                  <a:pt x="1142" y="1286"/>
                </a:cubicBezTo>
                <a:cubicBezTo>
                  <a:pt x="1141" y="1286"/>
                  <a:pt x="1140" y="1286"/>
                  <a:pt x="1139" y="1286"/>
                </a:cubicBezTo>
                <a:cubicBezTo>
                  <a:pt x="1048" y="1254"/>
                  <a:pt x="953" y="1235"/>
                  <a:pt x="853" y="1235"/>
                </a:cubicBezTo>
                <a:cubicBezTo>
                  <a:pt x="380" y="1235"/>
                  <a:pt x="1" y="1623"/>
                  <a:pt x="15" y="2096"/>
                </a:cubicBezTo>
                <a:lnTo>
                  <a:pt x="24" y="2106"/>
                </a:lnTo>
                <a:lnTo>
                  <a:pt x="4803" y="2106"/>
                </a:lnTo>
                <a:cubicBezTo>
                  <a:pt x="5157" y="2106"/>
                  <a:pt x="5444" y="1819"/>
                  <a:pt x="5446" y="1465"/>
                </a:cubicBezTo>
                <a:cubicBezTo>
                  <a:pt x="5446" y="658"/>
                  <a:pt x="4791" y="2"/>
                  <a:pt x="3984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7" name="Google Shape;2997;p33"/>
          <p:cNvSpPr/>
          <p:nvPr/>
        </p:nvSpPr>
        <p:spPr>
          <a:xfrm>
            <a:off x="3631671" y="2697173"/>
            <a:ext cx="26856" cy="52343"/>
          </a:xfrm>
          <a:custGeom>
            <a:avLst/>
            <a:gdLst/>
            <a:ahLst/>
            <a:cxnLst/>
            <a:rect l="l" t="t" r="r" b="b"/>
            <a:pathLst>
              <a:path w="235" h="458" extrusionOk="0">
                <a:moveTo>
                  <a:pt x="0" y="1"/>
                </a:moveTo>
                <a:lnTo>
                  <a:pt x="0" y="457"/>
                </a:lnTo>
                <a:lnTo>
                  <a:pt x="235" y="457"/>
                </a:lnTo>
                <a:lnTo>
                  <a:pt x="23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8" name="Google Shape;2998;p33"/>
          <p:cNvSpPr/>
          <p:nvPr/>
        </p:nvSpPr>
        <p:spPr>
          <a:xfrm>
            <a:off x="3645156" y="2697173"/>
            <a:ext cx="13485" cy="52343"/>
          </a:xfrm>
          <a:custGeom>
            <a:avLst/>
            <a:gdLst/>
            <a:ahLst/>
            <a:cxnLst/>
            <a:rect l="l" t="t" r="r" b="b"/>
            <a:pathLst>
              <a:path w="118" h="458" extrusionOk="0">
                <a:moveTo>
                  <a:pt x="0" y="1"/>
                </a:moveTo>
                <a:lnTo>
                  <a:pt x="0" y="457"/>
                </a:lnTo>
                <a:lnTo>
                  <a:pt x="118" y="457"/>
                </a:lnTo>
                <a:lnTo>
                  <a:pt x="118" y="1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9" name="Google Shape;2999;p33"/>
          <p:cNvSpPr/>
          <p:nvPr/>
        </p:nvSpPr>
        <p:spPr>
          <a:xfrm>
            <a:off x="3513500" y="2542888"/>
            <a:ext cx="264107" cy="179656"/>
          </a:xfrm>
          <a:custGeom>
            <a:avLst/>
            <a:gdLst/>
            <a:ahLst/>
            <a:cxnLst/>
            <a:rect l="l" t="t" r="r" b="b"/>
            <a:pathLst>
              <a:path w="2311" h="1572" extrusionOk="0">
                <a:moveTo>
                  <a:pt x="1" y="0"/>
                </a:moveTo>
                <a:lnTo>
                  <a:pt x="1" y="1572"/>
                </a:lnTo>
                <a:lnTo>
                  <a:pt x="2310" y="1572"/>
                </a:lnTo>
                <a:lnTo>
                  <a:pt x="2310" y="0"/>
                </a:lnTo>
                <a:close/>
              </a:path>
            </a:pathLst>
          </a:custGeom>
          <a:solidFill>
            <a:srgbClr val="C9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0" name="Google Shape;3000;p33"/>
          <p:cNvSpPr/>
          <p:nvPr/>
        </p:nvSpPr>
        <p:spPr>
          <a:xfrm>
            <a:off x="3522986" y="2551688"/>
            <a:ext cx="75312" cy="75085"/>
          </a:xfrm>
          <a:custGeom>
            <a:avLst/>
            <a:gdLst/>
            <a:ahLst/>
            <a:cxnLst/>
            <a:rect l="l" t="t" r="r" b="b"/>
            <a:pathLst>
              <a:path w="659" h="657" extrusionOk="0">
                <a:moveTo>
                  <a:pt x="1" y="0"/>
                </a:moveTo>
                <a:lnTo>
                  <a:pt x="1" y="657"/>
                </a:lnTo>
                <a:lnTo>
                  <a:pt x="659" y="657"/>
                </a:lnTo>
                <a:lnTo>
                  <a:pt x="6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1" name="Google Shape;3001;p33"/>
          <p:cNvSpPr/>
          <p:nvPr/>
        </p:nvSpPr>
        <p:spPr>
          <a:xfrm>
            <a:off x="3607557" y="2551688"/>
            <a:ext cx="75198" cy="75085"/>
          </a:xfrm>
          <a:custGeom>
            <a:avLst/>
            <a:gdLst/>
            <a:ahLst/>
            <a:cxnLst/>
            <a:rect l="l" t="t" r="r" b="b"/>
            <a:pathLst>
              <a:path w="658" h="657" extrusionOk="0">
                <a:moveTo>
                  <a:pt x="1" y="0"/>
                </a:moveTo>
                <a:lnTo>
                  <a:pt x="1" y="657"/>
                </a:lnTo>
                <a:lnTo>
                  <a:pt x="657" y="657"/>
                </a:lnTo>
                <a:lnTo>
                  <a:pt x="6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2" name="Google Shape;3002;p33"/>
          <p:cNvSpPr/>
          <p:nvPr/>
        </p:nvSpPr>
        <p:spPr>
          <a:xfrm>
            <a:off x="3691899" y="2551688"/>
            <a:ext cx="75198" cy="75085"/>
          </a:xfrm>
          <a:custGeom>
            <a:avLst/>
            <a:gdLst/>
            <a:ahLst/>
            <a:cxnLst/>
            <a:rect l="l" t="t" r="r" b="b"/>
            <a:pathLst>
              <a:path w="658" h="657" extrusionOk="0">
                <a:moveTo>
                  <a:pt x="0" y="0"/>
                </a:moveTo>
                <a:lnTo>
                  <a:pt x="0" y="657"/>
                </a:lnTo>
                <a:lnTo>
                  <a:pt x="657" y="657"/>
                </a:lnTo>
                <a:lnTo>
                  <a:pt x="6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3" name="Google Shape;3003;p33"/>
          <p:cNvSpPr/>
          <p:nvPr/>
        </p:nvSpPr>
        <p:spPr>
          <a:xfrm>
            <a:off x="3522986" y="2637059"/>
            <a:ext cx="75312" cy="75085"/>
          </a:xfrm>
          <a:custGeom>
            <a:avLst/>
            <a:gdLst/>
            <a:ahLst/>
            <a:cxnLst/>
            <a:rect l="l" t="t" r="r" b="b"/>
            <a:pathLst>
              <a:path w="659" h="657" extrusionOk="0">
                <a:moveTo>
                  <a:pt x="1" y="0"/>
                </a:moveTo>
                <a:lnTo>
                  <a:pt x="1" y="657"/>
                </a:lnTo>
                <a:lnTo>
                  <a:pt x="659" y="657"/>
                </a:lnTo>
                <a:lnTo>
                  <a:pt x="6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4" name="Google Shape;3004;p33"/>
          <p:cNvSpPr/>
          <p:nvPr/>
        </p:nvSpPr>
        <p:spPr>
          <a:xfrm>
            <a:off x="3607557" y="2637059"/>
            <a:ext cx="75198" cy="75085"/>
          </a:xfrm>
          <a:custGeom>
            <a:avLst/>
            <a:gdLst/>
            <a:ahLst/>
            <a:cxnLst/>
            <a:rect l="l" t="t" r="r" b="b"/>
            <a:pathLst>
              <a:path w="658" h="657" extrusionOk="0">
                <a:moveTo>
                  <a:pt x="1" y="0"/>
                </a:moveTo>
                <a:lnTo>
                  <a:pt x="1" y="657"/>
                </a:lnTo>
                <a:lnTo>
                  <a:pt x="657" y="657"/>
                </a:lnTo>
                <a:lnTo>
                  <a:pt x="6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5" name="Google Shape;3005;p33"/>
          <p:cNvSpPr/>
          <p:nvPr/>
        </p:nvSpPr>
        <p:spPr>
          <a:xfrm>
            <a:off x="3691899" y="2637059"/>
            <a:ext cx="75198" cy="75085"/>
          </a:xfrm>
          <a:custGeom>
            <a:avLst/>
            <a:gdLst/>
            <a:ahLst/>
            <a:cxnLst/>
            <a:rect l="l" t="t" r="r" b="b"/>
            <a:pathLst>
              <a:path w="658" h="657" extrusionOk="0">
                <a:moveTo>
                  <a:pt x="0" y="0"/>
                </a:moveTo>
                <a:lnTo>
                  <a:pt x="0" y="657"/>
                </a:lnTo>
                <a:lnTo>
                  <a:pt x="657" y="657"/>
                </a:lnTo>
                <a:lnTo>
                  <a:pt x="6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6" name="Google Shape;3006;p33"/>
          <p:cNvSpPr/>
          <p:nvPr/>
        </p:nvSpPr>
        <p:spPr>
          <a:xfrm>
            <a:off x="3626299" y="2749516"/>
            <a:ext cx="37713" cy="4686"/>
          </a:xfrm>
          <a:custGeom>
            <a:avLst/>
            <a:gdLst/>
            <a:ahLst/>
            <a:cxnLst/>
            <a:rect l="l" t="t" r="r" b="b"/>
            <a:pathLst>
              <a:path w="330" h="41" extrusionOk="0">
                <a:moveTo>
                  <a:pt x="0" y="0"/>
                </a:moveTo>
                <a:lnTo>
                  <a:pt x="0" y="40"/>
                </a:lnTo>
                <a:lnTo>
                  <a:pt x="330" y="40"/>
                </a:lnTo>
                <a:lnTo>
                  <a:pt x="330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7" name="Google Shape;3007;p33"/>
          <p:cNvSpPr/>
          <p:nvPr/>
        </p:nvSpPr>
        <p:spPr>
          <a:xfrm>
            <a:off x="3645156" y="2749516"/>
            <a:ext cx="18857" cy="4686"/>
          </a:xfrm>
          <a:custGeom>
            <a:avLst/>
            <a:gdLst/>
            <a:ahLst/>
            <a:cxnLst/>
            <a:rect l="l" t="t" r="r" b="b"/>
            <a:pathLst>
              <a:path w="165" h="41" extrusionOk="0">
                <a:moveTo>
                  <a:pt x="0" y="0"/>
                </a:moveTo>
                <a:lnTo>
                  <a:pt x="0" y="40"/>
                </a:lnTo>
                <a:lnTo>
                  <a:pt x="165" y="40"/>
                </a:lnTo>
                <a:lnTo>
                  <a:pt x="165" y="0"/>
                </a:lnTo>
                <a:close/>
              </a:path>
            </a:pathLst>
          </a:custGeom>
          <a:solidFill>
            <a:srgbClr val="BC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8" name="Google Shape;3008;p33"/>
          <p:cNvSpPr/>
          <p:nvPr/>
        </p:nvSpPr>
        <p:spPr>
          <a:xfrm>
            <a:off x="3953269" y="2697173"/>
            <a:ext cx="26856" cy="52343"/>
          </a:xfrm>
          <a:custGeom>
            <a:avLst/>
            <a:gdLst/>
            <a:ahLst/>
            <a:cxnLst/>
            <a:rect l="l" t="t" r="r" b="b"/>
            <a:pathLst>
              <a:path w="235" h="458" extrusionOk="0">
                <a:moveTo>
                  <a:pt x="0" y="1"/>
                </a:moveTo>
                <a:lnTo>
                  <a:pt x="0" y="457"/>
                </a:lnTo>
                <a:lnTo>
                  <a:pt x="234" y="457"/>
                </a:lnTo>
                <a:lnTo>
                  <a:pt x="2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9" name="Google Shape;3009;p33"/>
          <p:cNvSpPr/>
          <p:nvPr/>
        </p:nvSpPr>
        <p:spPr>
          <a:xfrm>
            <a:off x="3966526" y="2697173"/>
            <a:ext cx="13485" cy="52343"/>
          </a:xfrm>
          <a:custGeom>
            <a:avLst/>
            <a:gdLst/>
            <a:ahLst/>
            <a:cxnLst/>
            <a:rect l="l" t="t" r="r" b="b"/>
            <a:pathLst>
              <a:path w="118" h="458" extrusionOk="0">
                <a:moveTo>
                  <a:pt x="1" y="1"/>
                </a:moveTo>
                <a:lnTo>
                  <a:pt x="1" y="457"/>
                </a:lnTo>
                <a:lnTo>
                  <a:pt x="117" y="457"/>
                </a:lnTo>
                <a:lnTo>
                  <a:pt x="117" y="1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0" name="Google Shape;3010;p33"/>
          <p:cNvSpPr/>
          <p:nvPr/>
        </p:nvSpPr>
        <p:spPr>
          <a:xfrm>
            <a:off x="3835098" y="2542888"/>
            <a:ext cx="264107" cy="179656"/>
          </a:xfrm>
          <a:custGeom>
            <a:avLst/>
            <a:gdLst/>
            <a:ahLst/>
            <a:cxnLst/>
            <a:rect l="l" t="t" r="r" b="b"/>
            <a:pathLst>
              <a:path w="2311" h="1572" extrusionOk="0">
                <a:moveTo>
                  <a:pt x="1" y="0"/>
                </a:moveTo>
                <a:lnTo>
                  <a:pt x="1" y="1572"/>
                </a:lnTo>
                <a:lnTo>
                  <a:pt x="2310" y="1572"/>
                </a:lnTo>
                <a:lnTo>
                  <a:pt x="2310" y="0"/>
                </a:lnTo>
                <a:close/>
              </a:path>
            </a:pathLst>
          </a:custGeom>
          <a:solidFill>
            <a:srgbClr val="C9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1" name="Google Shape;3011;p33"/>
          <p:cNvSpPr/>
          <p:nvPr/>
        </p:nvSpPr>
        <p:spPr>
          <a:xfrm>
            <a:off x="3844470" y="2551688"/>
            <a:ext cx="75198" cy="75085"/>
          </a:xfrm>
          <a:custGeom>
            <a:avLst/>
            <a:gdLst/>
            <a:ahLst/>
            <a:cxnLst/>
            <a:rect l="l" t="t" r="r" b="b"/>
            <a:pathLst>
              <a:path w="658" h="657" extrusionOk="0">
                <a:moveTo>
                  <a:pt x="1" y="0"/>
                </a:moveTo>
                <a:lnTo>
                  <a:pt x="1" y="657"/>
                </a:lnTo>
                <a:lnTo>
                  <a:pt x="657" y="657"/>
                </a:lnTo>
                <a:lnTo>
                  <a:pt x="6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33"/>
          <p:cNvSpPr/>
          <p:nvPr/>
        </p:nvSpPr>
        <p:spPr>
          <a:xfrm>
            <a:off x="3928927" y="2551688"/>
            <a:ext cx="75312" cy="75085"/>
          </a:xfrm>
          <a:custGeom>
            <a:avLst/>
            <a:gdLst/>
            <a:ahLst/>
            <a:cxnLst/>
            <a:rect l="l" t="t" r="r" b="b"/>
            <a:pathLst>
              <a:path w="659" h="657" extrusionOk="0">
                <a:moveTo>
                  <a:pt x="0" y="0"/>
                </a:moveTo>
                <a:lnTo>
                  <a:pt x="0" y="657"/>
                </a:lnTo>
                <a:lnTo>
                  <a:pt x="658" y="657"/>
                </a:lnTo>
                <a:lnTo>
                  <a:pt x="65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3" name="Google Shape;3013;p33"/>
          <p:cNvSpPr/>
          <p:nvPr/>
        </p:nvSpPr>
        <p:spPr>
          <a:xfrm>
            <a:off x="4013498" y="2551688"/>
            <a:ext cx="75084" cy="75085"/>
          </a:xfrm>
          <a:custGeom>
            <a:avLst/>
            <a:gdLst/>
            <a:ahLst/>
            <a:cxnLst/>
            <a:rect l="l" t="t" r="r" b="b"/>
            <a:pathLst>
              <a:path w="657" h="657" extrusionOk="0">
                <a:moveTo>
                  <a:pt x="0" y="0"/>
                </a:moveTo>
                <a:lnTo>
                  <a:pt x="0" y="657"/>
                </a:lnTo>
                <a:lnTo>
                  <a:pt x="657" y="657"/>
                </a:lnTo>
                <a:lnTo>
                  <a:pt x="6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4" name="Google Shape;3014;p33"/>
          <p:cNvSpPr/>
          <p:nvPr/>
        </p:nvSpPr>
        <p:spPr>
          <a:xfrm>
            <a:off x="3844470" y="2637059"/>
            <a:ext cx="75198" cy="75085"/>
          </a:xfrm>
          <a:custGeom>
            <a:avLst/>
            <a:gdLst/>
            <a:ahLst/>
            <a:cxnLst/>
            <a:rect l="l" t="t" r="r" b="b"/>
            <a:pathLst>
              <a:path w="658" h="657" extrusionOk="0">
                <a:moveTo>
                  <a:pt x="1" y="0"/>
                </a:moveTo>
                <a:lnTo>
                  <a:pt x="1" y="657"/>
                </a:lnTo>
                <a:lnTo>
                  <a:pt x="657" y="657"/>
                </a:lnTo>
                <a:lnTo>
                  <a:pt x="6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5" name="Google Shape;3015;p33"/>
          <p:cNvSpPr/>
          <p:nvPr/>
        </p:nvSpPr>
        <p:spPr>
          <a:xfrm>
            <a:off x="3928927" y="2637059"/>
            <a:ext cx="75312" cy="75085"/>
          </a:xfrm>
          <a:custGeom>
            <a:avLst/>
            <a:gdLst/>
            <a:ahLst/>
            <a:cxnLst/>
            <a:rect l="l" t="t" r="r" b="b"/>
            <a:pathLst>
              <a:path w="659" h="657" extrusionOk="0">
                <a:moveTo>
                  <a:pt x="0" y="0"/>
                </a:moveTo>
                <a:lnTo>
                  <a:pt x="0" y="657"/>
                </a:lnTo>
                <a:lnTo>
                  <a:pt x="658" y="657"/>
                </a:lnTo>
                <a:lnTo>
                  <a:pt x="65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6" name="Google Shape;3016;p33"/>
          <p:cNvSpPr/>
          <p:nvPr/>
        </p:nvSpPr>
        <p:spPr>
          <a:xfrm>
            <a:off x="4013498" y="2637059"/>
            <a:ext cx="75084" cy="75085"/>
          </a:xfrm>
          <a:custGeom>
            <a:avLst/>
            <a:gdLst/>
            <a:ahLst/>
            <a:cxnLst/>
            <a:rect l="l" t="t" r="r" b="b"/>
            <a:pathLst>
              <a:path w="657" h="657" extrusionOk="0">
                <a:moveTo>
                  <a:pt x="0" y="0"/>
                </a:moveTo>
                <a:lnTo>
                  <a:pt x="0" y="657"/>
                </a:lnTo>
                <a:lnTo>
                  <a:pt x="657" y="657"/>
                </a:lnTo>
                <a:lnTo>
                  <a:pt x="6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7" name="Google Shape;3017;p33"/>
          <p:cNvSpPr/>
          <p:nvPr/>
        </p:nvSpPr>
        <p:spPr>
          <a:xfrm>
            <a:off x="3947669" y="2749516"/>
            <a:ext cx="37828" cy="4686"/>
          </a:xfrm>
          <a:custGeom>
            <a:avLst/>
            <a:gdLst/>
            <a:ahLst/>
            <a:cxnLst/>
            <a:rect l="l" t="t" r="r" b="b"/>
            <a:pathLst>
              <a:path w="331" h="41" extrusionOk="0">
                <a:moveTo>
                  <a:pt x="0" y="0"/>
                </a:moveTo>
                <a:lnTo>
                  <a:pt x="0" y="40"/>
                </a:lnTo>
                <a:lnTo>
                  <a:pt x="330" y="40"/>
                </a:lnTo>
                <a:lnTo>
                  <a:pt x="330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8" name="Google Shape;3018;p33"/>
          <p:cNvSpPr/>
          <p:nvPr/>
        </p:nvSpPr>
        <p:spPr>
          <a:xfrm>
            <a:off x="3966526" y="2749516"/>
            <a:ext cx="18971" cy="4686"/>
          </a:xfrm>
          <a:custGeom>
            <a:avLst/>
            <a:gdLst/>
            <a:ahLst/>
            <a:cxnLst/>
            <a:rect l="l" t="t" r="r" b="b"/>
            <a:pathLst>
              <a:path w="166" h="41" extrusionOk="0">
                <a:moveTo>
                  <a:pt x="1" y="0"/>
                </a:moveTo>
                <a:lnTo>
                  <a:pt x="1" y="40"/>
                </a:lnTo>
                <a:lnTo>
                  <a:pt x="165" y="40"/>
                </a:lnTo>
                <a:lnTo>
                  <a:pt x="165" y="0"/>
                </a:lnTo>
                <a:close/>
              </a:path>
            </a:pathLst>
          </a:custGeom>
          <a:solidFill>
            <a:srgbClr val="BC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9" name="Google Shape;3019;p33"/>
          <p:cNvSpPr/>
          <p:nvPr/>
        </p:nvSpPr>
        <p:spPr>
          <a:xfrm>
            <a:off x="3651785" y="2645059"/>
            <a:ext cx="262964" cy="109028"/>
          </a:xfrm>
          <a:custGeom>
            <a:avLst/>
            <a:gdLst/>
            <a:ahLst/>
            <a:cxnLst/>
            <a:rect l="l" t="t" r="r" b="b"/>
            <a:pathLst>
              <a:path w="2301" h="954" extrusionOk="0">
                <a:moveTo>
                  <a:pt x="1203" y="1"/>
                </a:moveTo>
                <a:cubicBezTo>
                  <a:pt x="929" y="1"/>
                  <a:pt x="700" y="188"/>
                  <a:pt x="637" y="442"/>
                </a:cubicBezTo>
                <a:cubicBezTo>
                  <a:pt x="578" y="413"/>
                  <a:pt x="513" y="398"/>
                  <a:pt x="445" y="398"/>
                </a:cubicBezTo>
                <a:cubicBezTo>
                  <a:pt x="282" y="398"/>
                  <a:pt x="137" y="488"/>
                  <a:pt x="61" y="621"/>
                </a:cubicBezTo>
                <a:cubicBezTo>
                  <a:pt x="23" y="686"/>
                  <a:pt x="0" y="763"/>
                  <a:pt x="0" y="843"/>
                </a:cubicBezTo>
                <a:cubicBezTo>
                  <a:pt x="0" y="881"/>
                  <a:pt x="5" y="917"/>
                  <a:pt x="15" y="953"/>
                </a:cubicBezTo>
                <a:lnTo>
                  <a:pt x="2286" y="953"/>
                </a:lnTo>
                <a:cubicBezTo>
                  <a:pt x="2295" y="918"/>
                  <a:pt x="2300" y="882"/>
                  <a:pt x="2300" y="843"/>
                </a:cubicBezTo>
                <a:cubicBezTo>
                  <a:pt x="2300" y="597"/>
                  <a:pt x="2101" y="398"/>
                  <a:pt x="1853" y="398"/>
                </a:cubicBezTo>
                <a:cubicBezTo>
                  <a:pt x="1822" y="398"/>
                  <a:pt x="1791" y="402"/>
                  <a:pt x="1760" y="408"/>
                </a:cubicBezTo>
                <a:cubicBezTo>
                  <a:pt x="1733" y="318"/>
                  <a:pt x="1681" y="236"/>
                  <a:pt x="1615" y="170"/>
                </a:cubicBezTo>
                <a:cubicBezTo>
                  <a:pt x="1510" y="65"/>
                  <a:pt x="1364" y="1"/>
                  <a:pt x="12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0" name="Google Shape;3020;p33"/>
          <p:cNvSpPr/>
          <p:nvPr/>
        </p:nvSpPr>
        <p:spPr>
          <a:xfrm>
            <a:off x="3783099" y="2667459"/>
            <a:ext cx="209023" cy="86742"/>
          </a:xfrm>
          <a:custGeom>
            <a:avLst/>
            <a:gdLst/>
            <a:ahLst/>
            <a:cxnLst/>
            <a:rect l="l" t="t" r="r" b="b"/>
            <a:pathLst>
              <a:path w="1829" h="759" extrusionOk="0">
                <a:moveTo>
                  <a:pt x="956" y="0"/>
                </a:moveTo>
                <a:cubicBezTo>
                  <a:pt x="738" y="0"/>
                  <a:pt x="557" y="149"/>
                  <a:pt x="506" y="350"/>
                </a:cubicBezTo>
                <a:cubicBezTo>
                  <a:pt x="460" y="329"/>
                  <a:pt x="409" y="316"/>
                  <a:pt x="354" y="316"/>
                </a:cubicBezTo>
                <a:cubicBezTo>
                  <a:pt x="222" y="316"/>
                  <a:pt x="109" y="388"/>
                  <a:pt x="47" y="493"/>
                </a:cubicBezTo>
                <a:cubicBezTo>
                  <a:pt x="18" y="544"/>
                  <a:pt x="0" y="606"/>
                  <a:pt x="0" y="670"/>
                </a:cubicBezTo>
                <a:cubicBezTo>
                  <a:pt x="0" y="701"/>
                  <a:pt x="3" y="730"/>
                  <a:pt x="12" y="758"/>
                </a:cubicBezTo>
                <a:lnTo>
                  <a:pt x="1818" y="758"/>
                </a:lnTo>
                <a:cubicBezTo>
                  <a:pt x="1826" y="731"/>
                  <a:pt x="1829" y="701"/>
                  <a:pt x="1829" y="670"/>
                </a:cubicBezTo>
                <a:cubicBezTo>
                  <a:pt x="1829" y="475"/>
                  <a:pt x="1671" y="317"/>
                  <a:pt x="1476" y="317"/>
                </a:cubicBezTo>
                <a:cubicBezTo>
                  <a:pt x="1475" y="317"/>
                  <a:pt x="1474" y="317"/>
                  <a:pt x="1474" y="317"/>
                </a:cubicBezTo>
                <a:cubicBezTo>
                  <a:pt x="1448" y="317"/>
                  <a:pt x="1424" y="319"/>
                  <a:pt x="1399" y="324"/>
                </a:cubicBezTo>
                <a:cubicBezTo>
                  <a:pt x="1377" y="252"/>
                  <a:pt x="1336" y="188"/>
                  <a:pt x="1283" y="135"/>
                </a:cubicBezTo>
                <a:cubicBezTo>
                  <a:pt x="1200" y="51"/>
                  <a:pt x="1084" y="0"/>
                  <a:pt x="95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1" name="Google Shape;3021;p33"/>
          <p:cNvSpPr/>
          <p:nvPr/>
        </p:nvSpPr>
        <p:spPr>
          <a:xfrm>
            <a:off x="4540581" y="2663802"/>
            <a:ext cx="220222" cy="91314"/>
          </a:xfrm>
          <a:custGeom>
            <a:avLst/>
            <a:gdLst/>
            <a:ahLst/>
            <a:cxnLst/>
            <a:rect l="l" t="t" r="r" b="b"/>
            <a:pathLst>
              <a:path w="1927" h="799" extrusionOk="0">
                <a:moveTo>
                  <a:pt x="1007" y="0"/>
                </a:moveTo>
                <a:cubicBezTo>
                  <a:pt x="779" y="0"/>
                  <a:pt x="587" y="157"/>
                  <a:pt x="534" y="370"/>
                </a:cubicBezTo>
                <a:cubicBezTo>
                  <a:pt x="485" y="346"/>
                  <a:pt x="431" y="334"/>
                  <a:pt x="373" y="334"/>
                </a:cubicBezTo>
                <a:cubicBezTo>
                  <a:pt x="235" y="334"/>
                  <a:pt x="115" y="410"/>
                  <a:pt x="51" y="520"/>
                </a:cubicBezTo>
                <a:cubicBezTo>
                  <a:pt x="19" y="574"/>
                  <a:pt x="1" y="638"/>
                  <a:pt x="1" y="706"/>
                </a:cubicBezTo>
                <a:cubicBezTo>
                  <a:pt x="1" y="738"/>
                  <a:pt x="6" y="769"/>
                  <a:pt x="14" y="798"/>
                </a:cubicBezTo>
                <a:lnTo>
                  <a:pt x="1915" y="798"/>
                </a:lnTo>
                <a:cubicBezTo>
                  <a:pt x="1921" y="769"/>
                  <a:pt x="1926" y="738"/>
                  <a:pt x="1926" y="706"/>
                </a:cubicBezTo>
                <a:cubicBezTo>
                  <a:pt x="1926" y="500"/>
                  <a:pt x="1759" y="334"/>
                  <a:pt x="1554" y="333"/>
                </a:cubicBezTo>
                <a:cubicBezTo>
                  <a:pt x="1527" y="333"/>
                  <a:pt x="1502" y="336"/>
                  <a:pt x="1476" y="341"/>
                </a:cubicBezTo>
                <a:cubicBezTo>
                  <a:pt x="1451" y="264"/>
                  <a:pt x="1407" y="197"/>
                  <a:pt x="1353" y="142"/>
                </a:cubicBezTo>
                <a:cubicBezTo>
                  <a:pt x="1265" y="54"/>
                  <a:pt x="1142" y="0"/>
                  <a:pt x="10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2" name="Google Shape;3022;p33"/>
          <p:cNvSpPr/>
          <p:nvPr/>
        </p:nvSpPr>
        <p:spPr>
          <a:xfrm>
            <a:off x="4650752" y="2682545"/>
            <a:ext cx="174967" cy="72571"/>
          </a:xfrm>
          <a:custGeom>
            <a:avLst/>
            <a:gdLst/>
            <a:ahLst/>
            <a:cxnLst/>
            <a:rect l="l" t="t" r="r" b="b"/>
            <a:pathLst>
              <a:path w="1531" h="635" extrusionOk="0">
                <a:moveTo>
                  <a:pt x="801" y="0"/>
                </a:moveTo>
                <a:cubicBezTo>
                  <a:pt x="619" y="0"/>
                  <a:pt x="466" y="124"/>
                  <a:pt x="424" y="293"/>
                </a:cubicBezTo>
                <a:cubicBezTo>
                  <a:pt x="385" y="274"/>
                  <a:pt x="343" y="264"/>
                  <a:pt x="297" y="264"/>
                </a:cubicBezTo>
                <a:cubicBezTo>
                  <a:pt x="187" y="264"/>
                  <a:pt x="91" y="324"/>
                  <a:pt x="40" y="412"/>
                </a:cubicBezTo>
                <a:cubicBezTo>
                  <a:pt x="15" y="456"/>
                  <a:pt x="0" y="508"/>
                  <a:pt x="0" y="561"/>
                </a:cubicBezTo>
                <a:cubicBezTo>
                  <a:pt x="0" y="585"/>
                  <a:pt x="5" y="611"/>
                  <a:pt x="11" y="634"/>
                </a:cubicBezTo>
                <a:lnTo>
                  <a:pt x="1521" y="634"/>
                </a:lnTo>
                <a:cubicBezTo>
                  <a:pt x="1526" y="611"/>
                  <a:pt x="1530" y="586"/>
                  <a:pt x="1530" y="561"/>
                </a:cubicBezTo>
                <a:cubicBezTo>
                  <a:pt x="1530" y="397"/>
                  <a:pt x="1397" y="266"/>
                  <a:pt x="1234" y="264"/>
                </a:cubicBezTo>
                <a:cubicBezTo>
                  <a:pt x="1213" y="264"/>
                  <a:pt x="1192" y="267"/>
                  <a:pt x="1172" y="271"/>
                </a:cubicBezTo>
                <a:cubicBezTo>
                  <a:pt x="1153" y="210"/>
                  <a:pt x="1118" y="156"/>
                  <a:pt x="1075" y="113"/>
                </a:cubicBezTo>
                <a:cubicBezTo>
                  <a:pt x="1005" y="43"/>
                  <a:pt x="908" y="0"/>
                  <a:pt x="8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3" name="Google Shape;3023;p33"/>
          <p:cNvSpPr/>
          <p:nvPr/>
        </p:nvSpPr>
        <p:spPr>
          <a:xfrm>
            <a:off x="5055664" y="2644259"/>
            <a:ext cx="264907" cy="109942"/>
          </a:xfrm>
          <a:custGeom>
            <a:avLst/>
            <a:gdLst/>
            <a:ahLst/>
            <a:cxnLst/>
            <a:rect l="l" t="t" r="r" b="b"/>
            <a:pathLst>
              <a:path w="2318" h="962" extrusionOk="0">
                <a:moveTo>
                  <a:pt x="1212" y="0"/>
                </a:moveTo>
                <a:cubicBezTo>
                  <a:pt x="938" y="0"/>
                  <a:pt x="708" y="190"/>
                  <a:pt x="642" y="445"/>
                </a:cubicBezTo>
                <a:cubicBezTo>
                  <a:pt x="583" y="417"/>
                  <a:pt x="519" y="402"/>
                  <a:pt x="450" y="402"/>
                </a:cubicBezTo>
                <a:cubicBezTo>
                  <a:pt x="284" y="402"/>
                  <a:pt x="140" y="492"/>
                  <a:pt x="61" y="627"/>
                </a:cubicBezTo>
                <a:cubicBezTo>
                  <a:pt x="23" y="691"/>
                  <a:pt x="1" y="768"/>
                  <a:pt x="1" y="850"/>
                </a:cubicBezTo>
                <a:cubicBezTo>
                  <a:pt x="1" y="889"/>
                  <a:pt x="8" y="925"/>
                  <a:pt x="17" y="961"/>
                </a:cubicBezTo>
                <a:lnTo>
                  <a:pt x="2303" y="961"/>
                </a:lnTo>
                <a:cubicBezTo>
                  <a:pt x="2312" y="925"/>
                  <a:pt x="2317" y="889"/>
                  <a:pt x="2317" y="850"/>
                </a:cubicBezTo>
                <a:cubicBezTo>
                  <a:pt x="2317" y="602"/>
                  <a:pt x="2117" y="402"/>
                  <a:pt x="1870" y="402"/>
                </a:cubicBezTo>
                <a:cubicBezTo>
                  <a:pt x="1837" y="402"/>
                  <a:pt x="1806" y="405"/>
                  <a:pt x="1775" y="411"/>
                </a:cubicBezTo>
                <a:cubicBezTo>
                  <a:pt x="1746" y="321"/>
                  <a:pt x="1695" y="239"/>
                  <a:pt x="1629" y="172"/>
                </a:cubicBezTo>
                <a:cubicBezTo>
                  <a:pt x="1521" y="66"/>
                  <a:pt x="1375" y="0"/>
                  <a:pt x="12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4" name="Google Shape;3024;p33"/>
          <p:cNvSpPr/>
          <p:nvPr/>
        </p:nvSpPr>
        <p:spPr>
          <a:xfrm>
            <a:off x="4963550" y="2677631"/>
            <a:ext cx="184223" cy="76571"/>
          </a:xfrm>
          <a:custGeom>
            <a:avLst/>
            <a:gdLst/>
            <a:ahLst/>
            <a:cxnLst/>
            <a:rect l="l" t="t" r="r" b="b"/>
            <a:pathLst>
              <a:path w="1612" h="670" extrusionOk="0">
                <a:moveTo>
                  <a:pt x="844" y="0"/>
                </a:moveTo>
                <a:cubicBezTo>
                  <a:pt x="651" y="0"/>
                  <a:pt x="491" y="132"/>
                  <a:pt x="446" y="310"/>
                </a:cubicBezTo>
                <a:cubicBezTo>
                  <a:pt x="406" y="291"/>
                  <a:pt x="360" y="279"/>
                  <a:pt x="313" y="279"/>
                </a:cubicBezTo>
                <a:cubicBezTo>
                  <a:pt x="197" y="279"/>
                  <a:pt x="97" y="342"/>
                  <a:pt x="42" y="435"/>
                </a:cubicBezTo>
                <a:cubicBezTo>
                  <a:pt x="16" y="481"/>
                  <a:pt x="0" y="535"/>
                  <a:pt x="0" y="591"/>
                </a:cubicBezTo>
                <a:cubicBezTo>
                  <a:pt x="0" y="618"/>
                  <a:pt x="5" y="645"/>
                  <a:pt x="11" y="669"/>
                </a:cubicBezTo>
                <a:lnTo>
                  <a:pt x="1602" y="669"/>
                </a:lnTo>
                <a:cubicBezTo>
                  <a:pt x="1608" y="644"/>
                  <a:pt x="1612" y="618"/>
                  <a:pt x="1612" y="591"/>
                </a:cubicBezTo>
                <a:cubicBezTo>
                  <a:pt x="1612" y="420"/>
                  <a:pt x="1473" y="280"/>
                  <a:pt x="1300" y="279"/>
                </a:cubicBezTo>
                <a:cubicBezTo>
                  <a:pt x="1278" y="279"/>
                  <a:pt x="1256" y="280"/>
                  <a:pt x="1234" y="286"/>
                </a:cubicBezTo>
                <a:cubicBezTo>
                  <a:pt x="1214" y="221"/>
                  <a:pt x="1178" y="165"/>
                  <a:pt x="1132" y="119"/>
                </a:cubicBezTo>
                <a:cubicBezTo>
                  <a:pt x="1058" y="46"/>
                  <a:pt x="956" y="0"/>
                  <a:pt x="8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5" name="Google Shape;3025;p33"/>
          <p:cNvSpPr/>
          <p:nvPr/>
        </p:nvSpPr>
        <p:spPr>
          <a:xfrm>
            <a:off x="2681047" y="4748709"/>
            <a:ext cx="3797036" cy="20571"/>
          </a:xfrm>
          <a:custGeom>
            <a:avLst/>
            <a:gdLst/>
            <a:ahLst/>
            <a:cxnLst/>
            <a:rect l="l" t="t" r="r" b="b"/>
            <a:pathLst>
              <a:path w="33225" h="180" extrusionOk="0">
                <a:moveTo>
                  <a:pt x="91" y="1"/>
                </a:moveTo>
                <a:cubicBezTo>
                  <a:pt x="41" y="1"/>
                  <a:pt x="1" y="40"/>
                  <a:pt x="1" y="90"/>
                </a:cubicBezTo>
                <a:cubicBezTo>
                  <a:pt x="1" y="140"/>
                  <a:pt x="41" y="180"/>
                  <a:pt x="91" y="180"/>
                </a:cubicBezTo>
                <a:lnTo>
                  <a:pt x="33136" y="180"/>
                </a:lnTo>
                <a:cubicBezTo>
                  <a:pt x="33186" y="180"/>
                  <a:pt x="33225" y="140"/>
                  <a:pt x="33225" y="90"/>
                </a:cubicBezTo>
                <a:cubicBezTo>
                  <a:pt x="33225" y="40"/>
                  <a:pt x="33185" y="1"/>
                  <a:pt x="33136" y="1"/>
                </a:cubicBezTo>
                <a:close/>
              </a:path>
            </a:pathLst>
          </a:custGeom>
          <a:solidFill>
            <a:srgbClr val="4C93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6" name="Google Shape;3026;p33"/>
          <p:cNvSpPr/>
          <p:nvPr/>
        </p:nvSpPr>
        <p:spPr>
          <a:xfrm>
            <a:off x="4753723" y="3843798"/>
            <a:ext cx="334162" cy="304341"/>
          </a:xfrm>
          <a:custGeom>
            <a:avLst/>
            <a:gdLst/>
            <a:ahLst/>
            <a:cxnLst/>
            <a:rect l="l" t="t" r="r" b="b"/>
            <a:pathLst>
              <a:path w="2924" h="2663" extrusionOk="0">
                <a:moveTo>
                  <a:pt x="1462" y="0"/>
                </a:moveTo>
                <a:cubicBezTo>
                  <a:pt x="1121" y="0"/>
                  <a:pt x="781" y="130"/>
                  <a:pt x="521" y="390"/>
                </a:cubicBezTo>
                <a:cubicBezTo>
                  <a:pt x="1" y="910"/>
                  <a:pt x="1" y="1753"/>
                  <a:pt x="521" y="2273"/>
                </a:cubicBezTo>
                <a:cubicBezTo>
                  <a:pt x="781" y="2533"/>
                  <a:pt x="1121" y="2663"/>
                  <a:pt x="1462" y="2663"/>
                </a:cubicBezTo>
                <a:cubicBezTo>
                  <a:pt x="1803" y="2663"/>
                  <a:pt x="2143" y="2533"/>
                  <a:pt x="2403" y="2273"/>
                </a:cubicBezTo>
                <a:cubicBezTo>
                  <a:pt x="2923" y="1753"/>
                  <a:pt x="2923" y="910"/>
                  <a:pt x="2403" y="390"/>
                </a:cubicBezTo>
                <a:cubicBezTo>
                  <a:pt x="2143" y="130"/>
                  <a:pt x="1803" y="0"/>
                  <a:pt x="14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7" name="Google Shape;3027;p33"/>
          <p:cNvSpPr/>
          <p:nvPr/>
        </p:nvSpPr>
        <p:spPr>
          <a:xfrm>
            <a:off x="4921036" y="3843798"/>
            <a:ext cx="152224" cy="304341"/>
          </a:xfrm>
          <a:custGeom>
            <a:avLst/>
            <a:gdLst/>
            <a:ahLst/>
            <a:cxnLst/>
            <a:rect l="l" t="t" r="r" b="b"/>
            <a:pathLst>
              <a:path w="1332" h="2663" extrusionOk="0">
                <a:moveTo>
                  <a:pt x="0" y="0"/>
                </a:moveTo>
                <a:lnTo>
                  <a:pt x="0" y="2663"/>
                </a:lnTo>
                <a:cubicBezTo>
                  <a:pt x="736" y="2663"/>
                  <a:pt x="1331" y="2067"/>
                  <a:pt x="1331" y="1332"/>
                </a:cubicBezTo>
                <a:cubicBezTo>
                  <a:pt x="1331" y="1030"/>
                  <a:pt x="1230" y="752"/>
                  <a:pt x="1061" y="529"/>
                </a:cubicBezTo>
                <a:cubicBezTo>
                  <a:pt x="1218" y="494"/>
                  <a:pt x="1288" y="359"/>
                  <a:pt x="1288" y="359"/>
                </a:cubicBezTo>
                <a:cubicBezTo>
                  <a:pt x="1231" y="334"/>
                  <a:pt x="1177" y="323"/>
                  <a:pt x="1129" y="323"/>
                </a:cubicBezTo>
                <a:cubicBezTo>
                  <a:pt x="1074" y="323"/>
                  <a:pt x="1026" y="336"/>
                  <a:pt x="983" y="355"/>
                </a:cubicBezTo>
                <a:cubicBezTo>
                  <a:pt x="1080" y="207"/>
                  <a:pt x="1023" y="51"/>
                  <a:pt x="1023" y="50"/>
                </a:cubicBezTo>
                <a:lnTo>
                  <a:pt x="1023" y="50"/>
                </a:lnTo>
                <a:cubicBezTo>
                  <a:pt x="896" y="107"/>
                  <a:pt x="839" y="195"/>
                  <a:pt x="813" y="279"/>
                </a:cubicBezTo>
                <a:cubicBezTo>
                  <a:pt x="588" y="105"/>
                  <a:pt x="307" y="0"/>
                  <a:pt x="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8" name="Google Shape;3028;p33"/>
          <p:cNvSpPr/>
          <p:nvPr/>
        </p:nvSpPr>
        <p:spPr>
          <a:xfrm>
            <a:off x="4863208" y="4057626"/>
            <a:ext cx="93483" cy="191656"/>
          </a:xfrm>
          <a:custGeom>
            <a:avLst/>
            <a:gdLst/>
            <a:ahLst/>
            <a:cxnLst/>
            <a:rect l="l" t="t" r="r" b="b"/>
            <a:pathLst>
              <a:path w="818" h="1677" extrusionOk="0">
                <a:moveTo>
                  <a:pt x="506" y="1"/>
                </a:moveTo>
                <a:cubicBezTo>
                  <a:pt x="463" y="1"/>
                  <a:pt x="427" y="37"/>
                  <a:pt x="427" y="80"/>
                </a:cubicBezTo>
                <a:lnTo>
                  <a:pt x="427" y="437"/>
                </a:lnTo>
                <a:lnTo>
                  <a:pt x="133" y="180"/>
                </a:lnTo>
                <a:cubicBezTo>
                  <a:pt x="118" y="167"/>
                  <a:pt x="100" y="161"/>
                  <a:pt x="81" y="161"/>
                </a:cubicBezTo>
                <a:cubicBezTo>
                  <a:pt x="59" y="161"/>
                  <a:pt x="37" y="170"/>
                  <a:pt x="21" y="187"/>
                </a:cubicBezTo>
                <a:cubicBezTo>
                  <a:pt x="9" y="202"/>
                  <a:pt x="1" y="222"/>
                  <a:pt x="1" y="238"/>
                </a:cubicBezTo>
                <a:cubicBezTo>
                  <a:pt x="1" y="260"/>
                  <a:pt x="10" y="282"/>
                  <a:pt x="28" y="297"/>
                </a:cubicBezTo>
                <a:lnTo>
                  <a:pt x="427" y="647"/>
                </a:lnTo>
                <a:lnTo>
                  <a:pt x="427" y="1677"/>
                </a:lnTo>
                <a:lnTo>
                  <a:pt x="586" y="1677"/>
                </a:lnTo>
                <a:lnTo>
                  <a:pt x="586" y="408"/>
                </a:lnTo>
                <a:lnTo>
                  <a:pt x="790" y="229"/>
                </a:lnTo>
                <a:cubicBezTo>
                  <a:pt x="808" y="214"/>
                  <a:pt x="817" y="191"/>
                  <a:pt x="817" y="170"/>
                </a:cubicBezTo>
                <a:cubicBezTo>
                  <a:pt x="817" y="151"/>
                  <a:pt x="811" y="134"/>
                  <a:pt x="798" y="118"/>
                </a:cubicBezTo>
                <a:cubicBezTo>
                  <a:pt x="782" y="100"/>
                  <a:pt x="760" y="91"/>
                  <a:pt x="738" y="91"/>
                </a:cubicBezTo>
                <a:cubicBezTo>
                  <a:pt x="720" y="91"/>
                  <a:pt x="701" y="98"/>
                  <a:pt x="686" y="110"/>
                </a:cubicBezTo>
                <a:lnTo>
                  <a:pt x="586" y="198"/>
                </a:lnTo>
                <a:lnTo>
                  <a:pt x="586" y="80"/>
                </a:lnTo>
                <a:cubicBezTo>
                  <a:pt x="586" y="37"/>
                  <a:pt x="550" y="1"/>
                  <a:pt x="50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9" name="Google Shape;3029;p33"/>
          <p:cNvSpPr/>
          <p:nvPr/>
        </p:nvSpPr>
        <p:spPr>
          <a:xfrm>
            <a:off x="4921036" y="4057626"/>
            <a:ext cx="35656" cy="191656"/>
          </a:xfrm>
          <a:custGeom>
            <a:avLst/>
            <a:gdLst/>
            <a:ahLst/>
            <a:cxnLst/>
            <a:rect l="l" t="t" r="r" b="b"/>
            <a:pathLst>
              <a:path w="312" h="1677" extrusionOk="0">
                <a:moveTo>
                  <a:pt x="0" y="1"/>
                </a:moveTo>
                <a:lnTo>
                  <a:pt x="0" y="1677"/>
                </a:lnTo>
                <a:lnTo>
                  <a:pt x="80" y="1677"/>
                </a:lnTo>
                <a:lnTo>
                  <a:pt x="80" y="408"/>
                </a:lnTo>
                <a:lnTo>
                  <a:pt x="284" y="229"/>
                </a:lnTo>
                <a:cubicBezTo>
                  <a:pt x="302" y="214"/>
                  <a:pt x="311" y="191"/>
                  <a:pt x="311" y="169"/>
                </a:cubicBezTo>
                <a:cubicBezTo>
                  <a:pt x="311" y="151"/>
                  <a:pt x="305" y="134"/>
                  <a:pt x="292" y="117"/>
                </a:cubicBezTo>
                <a:cubicBezTo>
                  <a:pt x="276" y="100"/>
                  <a:pt x="254" y="91"/>
                  <a:pt x="232" y="91"/>
                </a:cubicBezTo>
                <a:cubicBezTo>
                  <a:pt x="214" y="91"/>
                  <a:pt x="195" y="97"/>
                  <a:pt x="180" y="110"/>
                </a:cubicBezTo>
                <a:lnTo>
                  <a:pt x="80" y="198"/>
                </a:lnTo>
                <a:lnTo>
                  <a:pt x="80" y="80"/>
                </a:lnTo>
                <a:cubicBezTo>
                  <a:pt x="80" y="37"/>
                  <a:pt x="44" y="1"/>
                  <a:pt x="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4" name="Google Shape;3034;p33"/>
          <p:cNvSpPr/>
          <p:nvPr/>
        </p:nvSpPr>
        <p:spPr>
          <a:xfrm>
            <a:off x="4730409" y="3894198"/>
            <a:ext cx="62513" cy="96457"/>
          </a:xfrm>
          <a:custGeom>
            <a:avLst/>
            <a:gdLst/>
            <a:ahLst/>
            <a:cxnLst/>
            <a:rect l="l" t="t" r="r" b="b"/>
            <a:pathLst>
              <a:path w="547" h="844" extrusionOk="0">
                <a:moveTo>
                  <a:pt x="0" y="0"/>
                </a:moveTo>
                <a:lnTo>
                  <a:pt x="0" y="843"/>
                </a:lnTo>
                <a:lnTo>
                  <a:pt x="547" y="843"/>
                </a:lnTo>
                <a:lnTo>
                  <a:pt x="547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5" name="Google Shape;3035;p33"/>
          <p:cNvSpPr/>
          <p:nvPr/>
        </p:nvSpPr>
        <p:spPr>
          <a:xfrm>
            <a:off x="4727209" y="3894198"/>
            <a:ext cx="70055" cy="13486"/>
          </a:xfrm>
          <a:custGeom>
            <a:avLst/>
            <a:gdLst/>
            <a:ahLst/>
            <a:cxnLst/>
            <a:rect l="l" t="t" r="r" b="b"/>
            <a:pathLst>
              <a:path w="613" h="118" extrusionOk="0">
                <a:moveTo>
                  <a:pt x="1" y="0"/>
                </a:moveTo>
                <a:lnTo>
                  <a:pt x="1" y="118"/>
                </a:lnTo>
                <a:lnTo>
                  <a:pt x="612" y="118"/>
                </a:lnTo>
                <a:lnTo>
                  <a:pt x="6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6" name="Google Shape;3036;p33"/>
          <p:cNvSpPr/>
          <p:nvPr/>
        </p:nvSpPr>
        <p:spPr>
          <a:xfrm>
            <a:off x="4473381" y="3911455"/>
            <a:ext cx="378504" cy="343426"/>
          </a:xfrm>
          <a:custGeom>
            <a:avLst/>
            <a:gdLst/>
            <a:ahLst/>
            <a:cxnLst/>
            <a:rect l="l" t="t" r="r" b="b"/>
            <a:pathLst>
              <a:path w="3312" h="3005" extrusionOk="0">
                <a:moveTo>
                  <a:pt x="1656" y="1"/>
                </a:moveTo>
                <a:lnTo>
                  <a:pt x="0" y="811"/>
                </a:lnTo>
                <a:lnTo>
                  <a:pt x="0" y="3005"/>
                </a:lnTo>
                <a:lnTo>
                  <a:pt x="3311" y="3005"/>
                </a:lnTo>
                <a:lnTo>
                  <a:pt x="3311" y="811"/>
                </a:lnTo>
                <a:lnTo>
                  <a:pt x="1656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7" name="Google Shape;3037;p33"/>
          <p:cNvSpPr/>
          <p:nvPr/>
        </p:nvSpPr>
        <p:spPr>
          <a:xfrm>
            <a:off x="4473267" y="3911455"/>
            <a:ext cx="189366" cy="343541"/>
          </a:xfrm>
          <a:custGeom>
            <a:avLst/>
            <a:gdLst/>
            <a:ahLst/>
            <a:cxnLst/>
            <a:rect l="l" t="t" r="r" b="b"/>
            <a:pathLst>
              <a:path w="1657" h="3006" extrusionOk="0">
                <a:moveTo>
                  <a:pt x="1657" y="1"/>
                </a:moveTo>
                <a:lnTo>
                  <a:pt x="0" y="811"/>
                </a:lnTo>
                <a:lnTo>
                  <a:pt x="0" y="3006"/>
                </a:lnTo>
                <a:lnTo>
                  <a:pt x="1657" y="3006"/>
                </a:lnTo>
                <a:lnTo>
                  <a:pt x="165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8" name="Google Shape;3038;p33"/>
          <p:cNvSpPr/>
          <p:nvPr/>
        </p:nvSpPr>
        <p:spPr>
          <a:xfrm>
            <a:off x="4457496" y="3900026"/>
            <a:ext cx="411646" cy="118399"/>
          </a:xfrm>
          <a:custGeom>
            <a:avLst/>
            <a:gdLst/>
            <a:ahLst/>
            <a:cxnLst/>
            <a:rect l="l" t="t" r="r" b="b"/>
            <a:pathLst>
              <a:path w="3602" h="1036" extrusionOk="0">
                <a:moveTo>
                  <a:pt x="1795" y="0"/>
                </a:moveTo>
                <a:lnTo>
                  <a:pt x="0" y="874"/>
                </a:lnTo>
                <a:lnTo>
                  <a:pt x="79" y="1036"/>
                </a:lnTo>
                <a:lnTo>
                  <a:pt x="1795" y="200"/>
                </a:lnTo>
                <a:lnTo>
                  <a:pt x="3524" y="1036"/>
                </a:lnTo>
                <a:lnTo>
                  <a:pt x="3602" y="874"/>
                </a:lnTo>
                <a:lnTo>
                  <a:pt x="1795" y="0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9" name="Google Shape;3039;p33"/>
          <p:cNvSpPr/>
          <p:nvPr/>
        </p:nvSpPr>
        <p:spPr>
          <a:xfrm>
            <a:off x="4525152" y="4038655"/>
            <a:ext cx="84912" cy="111771"/>
          </a:xfrm>
          <a:custGeom>
            <a:avLst/>
            <a:gdLst/>
            <a:ahLst/>
            <a:cxnLst/>
            <a:rect l="l" t="t" r="r" b="b"/>
            <a:pathLst>
              <a:path w="743" h="978" extrusionOk="0">
                <a:moveTo>
                  <a:pt x="1" y="1"/>
                </a:moveTo>
                <a:lnTo>
                  <a:pt x="1" y="977"/>
                </a:lnTo>
                <a:lnTo>
                  <a:pt x="742" y="977"/>
                </a:lnTo>
                <a:lnTo>
                  <a:pt x="742" y="1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0" name="Google Shape;3040;p33"/>
          <p:cNvSpPr/>
          <p:nvPr/>
        </p:nvSpPr>
        <p:spPr>
          <a:xfrm>
            <a:off x="4531552" y="4044712"/>
            <a:ext cx="72112" cy="99428"/>
          </a:xfrm>
          <a:custGeom>
            <a:avLst/>
            <a:gdLst/>
            <a:ahLst/>
            <a:cxnLst/>
            <a:rect l="l" t="t" r="r" b="b"/>
            <a:pathLst>
              <a:path w="631" h="870" extrusionOk="0">
                <a:moveTo>
                  <a:pt x="1" y="0"/>
                </a:moveTo>
                <a:lnTo>
                  <a:pt x="1" y="870"/>
                </a:lnTo>
                <a:lnTo>
                  <a:pt x="630" y="870"/>
                </a:lnTo>
                <a:lnTo>
                  <a:pt x="630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1" name="Google Shape;3041;p33"/>
          <p:cNvSpPr/>
          <p:nvPr/>
        </p:nvSpPr>
        <p:spPr>
          <a:xfrm>
            <a:off x="4564009" y="4042540"/>
            <a:ext cx="7086" cy="103885"/>
          </a:xfrm>
          <a:custGeom>
            <a:avLst/>
            <a:gdLst/>
            <a:ahLst/>
            <a:cxnLst/>
            <a:rect l="l" t="t" r="r" b="b"/>
            <a:pathLst>
              <a:path w="62" h="909" extrusionOk="0">
                <a:moveTo>
                  <a:pt x="0" y="1"/>
                </a:moveTo>
                <a:lnTo>
                  <a:pt x="0" y="908"/>
                </a:lnTo>
                <a:lnTo>
                  <a:pt x="62" y="908"/>
                </a:lnTo>
                <a:lnTo>
                  <a:pt x="62" y="1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2" name="Google Shape;3042;p33"/>
          <p:cNvSpPr/>
          <p:nvPr/>
        </p:nvSpPr>
        <p:spPr>
          <a:xfrm>
            <a:off x="4527324" y="4090997"/>
            <a:ext cx="80112" cy="7086"/>
          </a:xfrm>
          <a:custGeom>
            <a:avLst/>
            <a:gdLst/>
            <a:ahLst/>
            <a:cxnLst/>
            <a:rect l="l" t="t" r="r" b="b"/>
            <a:pathLst>
              <a:path w="701" h="62" extrusionOk="0">
                <a:moveTo>
                  <a:pt x="1" y="0"/>
                </a:moveTo>
                <a:lnTo>
                  <a:pt x="1" y="62"/>
                </a:lnTo>
                <a:lnTo>
                  <a:pt x="701" y="62"/>
                </a:lnTo>
                <a:lnTo>
                  <a:pt x="701" y="0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3" name="Google Shape;3043;p33"/>
          <p:cNvSpPr/>
          <p:nvPr/>
        </p:nvSpPr>
        <p:spPr>
          <a:xfrm>
            <a:off x="4525152" y="4038655"/>
            <a:ext cx="53256" cy="111656"/>
          </a:xfrm>
          <a:custGeom>
            <a:avLst/>
            <a:gdLst/>
            <a:ahLst/>
            <a:cxnLst/>
            <a:rect l="l" t="t" r="r" b="b"/>
            <a:pathLst>
              <a:path w="466" h="977" extrusionOk="0">
                <a:moveTo>
                  <a:pt x="1" y="1"/>
                </a:moveTo>
                <a:lnTo>
                  <a:pt x="1" y="976"/>
                </a:lnTo>
                <a:lnTo>
                  <a:pt x="465" y="976"/>
                </a:lnTo>
                <a:lnTo>
                  <a:pt x="26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4" name="Google Shape;3044;p33"/>
          <p:cNvSpPr/>
          <p:nvPr/>
        </p:nvSpPr>
        <p:spPr>
          <a:xfrm>
            <a:off x="4715666" y="4038655"/>
            <a:ext cx="84912" cy="111771"/>
          </a:xfrm>
          <a:custGeom>
            <a:avLst/>
            <a:gdLst/>
            <a:ahLst/>
            <a:cxnLst/>
            <a:rect l="l" t="t" r="r" b="b"/>
            <a:pathLst>
              <a:path w="743" h="978" extrusionOk="0">
                <a:moveTo>
                  <a:pt x="0" y="1"/>
                </a:moveTo>
                <a:lnTo>
                  <a:pt x="0" y="977"/>
                </a:lnTo>
                <a:lnTo>
                  <a:pt x="742" y="977"/>
                </a:lnTo>
                <a:lnTo>
                  <a:pt x="742" y="1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5" name="Google Shape;3045;p33"/>
          <p:cNvSpPr/>
          <p:nvPr/>
        </p:nvSpPr>
        <p:spPr>
          <a:xfrm>
            <a:off x="4722066" y="4044712"/>
            <a:ext cx="71998" cy="99428"/>
          </a:xfrm>
          <a:custGeom>
            <a:avLst/>
            <a:gdLst/>
            <a:ahLst/>
            <a:cxnLst/>
            <a:rect l="l" t="t" r="r" b="b"/>
            <a:pathLst>
              <a:path w="630" h="870" extrusionOk="0">
                <a:moveTo>
                  <a:pt x="1" y="0"/>
                </a:moveTo>
                <a:lnTo>
                  <a:pt x="1" y="870"/>
                </a:lnTo>
                <a:lnTo>
                  <a:pt x="630" y="870"/>
                </a:lnTo>
                <a:lnTo>
                  <a:pt x="630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6" name="Google Shape;3046;p33"/>
          <p:cNvSpPr/>
          <p:nvPr/>
        </p:nvSpPr>
        <p:spPr>
          <a:xfrm>
            <a:off x="4754409" y="4042540"/>
            <a:ext cx="7200" cy="103885"/>
          </a:xfrm>
          <a:custGeom>
            <a:avLst/>
            <a:gdLst/>
            <a:ahLst/>
            <a:cxnLst/>
            <a:rect l="l" t="t" r="r" b="b"/>
            <a:pathLst>
              <a:path w="63" h="909" extrusionOk="0">
                <a:moveTo>
                  <a:pt x="1" y="1"/>
                </a:moveTo>
                <a:lnTo>
                  <a:pt x="1" y="908"/>
                </a:lnTo>
                <a:lnTo>
                  <a:pt x="62" y="908"/>
                </a:lnTo>
                <a:lnTo>
                  <a:pt x="62" y="1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7" name="Google Shape;3047;p33"/>
          <p:cNvSpPr/>
          <p:nvPr/>
        </p:nvSpPr>
        <p:spPr>
          <a:xfrm>
            <a:off x="4717952" y="4090997"/>
            <a:ext cx="79998" cy="7086"/>
          </a:xfrm>
          <a:custGeom>
            <a:avLst/>
            <a:gdLst/>
            <a:ahLst/>
            <a:cxnLst/>
            <a:rect l="l" t="t" r="r" b="b"/>
            <a:pathLst>
              <a:path w="700" h="62" extrusionOk="0">
                <a:moveTo>
                  <a:pt x="1" y="0"/>
                </a:moveTo>
                <a:lnTo>
                  <a:pt x="1" y="62"/>
                </a:lnTo>
                <a:lnTo>
                  <a:pt x="700" y="62"/>
                </a:lnTo>
                <a:lnTo>
                  <a:pt x="700" y="0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8" name="Google Shape;3048;p33"/>
          <p:cNvSpPr/>
          <p:nvPr/>
        </p:nvSpPr>
        <p:spPr>
          <a:xfrm>
            <a:off x="4715666" y="4038655"/>
            <a:ext cx="53256" cy="111656"/>
          </a:xfrm>
          <a:custGeom>
            <a:avLst/>
            <a:gdLst/>
            <a:ahLst/>
            <a:cxnLst/>
            <a:rect l="l" t="t" r="r" b="b"/>
            <a:pathLst>
              <a:path w="466" h="977" extrusionOk="0">
                <a:moveTo>
                  <a:pt x="0" y="1"/>
                </a:moveTo>
                <a:lnTo>
                  <a:pt x="0" y="976"/>
                </a:lnTo>
                <a:lnTo>
                  <a:pt x="466" y="976"/>
                </a:lnTo>
                <a:lnTo>
                  <a:pt x="26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9" name="Google Shape;3049;p33"/>
          <p:cNvSpPr/>
          <p:nvPr/>
        </p:nvSpPr>
        <p:spPr>
          <a:xfrm>
            <a:off x="4457496" y="3900026"/>
            <a:ext cx="205823" cy="118399"/>
          </a:xfrm>
          <a:custGeom>
            <a:avLst/>
            <a:gdLst/>
            <a:ahLst/>
            <a:cxnLst/>
            <a:rect l="l" t="t" r="r" b="b"/>
            <a:pathLst>
              <a:path w="1801" h="1036" extrusionOk="0">
                <a:moveTo>
                  <a:pt x="1795" y="0"/>
                </a:moveTo>
                <a:lnTo>
                  <a:pt x="0" y="874"/>
                </a:lnTo>
                <a:lnTo>
                  <a:pt x="79" y="1036"/>
                </a:lnTo>
                <a:lnTo>
                  <a:pt x="1795" y="200"/>
                </a:lnTo>
                <a:lnTo>
                  <a:pt x="1801" y="203"/>
                </a:lnTo>
                <a:lnTo>
                  <a:pt x="1801" y="5"/>
                </a:lnTo>
                <a:lnTo>
                  <a:pt x="179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3" name="Google Shape;3063;p33"/>
          <p:cNvSpPr/>
          <p:nvPr/>
        </p:nvSpPr>
        <p:spPr>
          <a:xfrm>
            <a:off x="4148811" y="4091454"/>
            <a:ext cx="302049" cy="157828"/>
          </a:xfrm>
          <a:custGeom>
            <a:avLst/>
            <a:gdLst/>
            <a:ahLst/>
            <a:cxnLst/>
            <a:rect l="l" t="t" r="r" b="b"/>
            <a:pathLst>
              <a:path w="2643" h="1381" extrusionOk="0">
                <a:moveTo>
                  <a:pt x="1" y="0"/>
                </a:moveTo>
                <a:lnTo>
                  <a:pt x="1" y="1381"/>
                </a:lnTo>
                <a:lnTo>
                  <a:pt x="2643" y="1381"/>
                </a:lnTo>
                <a:lnTo>
                  <a:pt x="264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4" name="Google Shape;3064;p33"/>
          <p:cNvSpPr/>
          <p:nvPr/>
        </p:nvSpPr>
        <p:spPr>
          <a:xfrm>
            <a:off x="4148811" y="4091454"/>
            <a:ext cx="152681" cy="157828"/>
          </a:xfrm>
          <a:custGeom>
            <a:avLst/>
            <a:gdLst/>
            <a:ahLst/>
            <a:cxnLst/>
            <a:rect l="l" t="t" r="r" b="b"/>
            <a:pathLst>
              <a:path w="1336" h="1381" extrusionOk="0">
                <a:moveTo>
                  <a:pt x="1" y="0"/>
                </a:moveTo>
                <a:lnTo>
                  <a:pt x="1" y="1381"/>
                </a:lnTo>
                <a:lnTo>
                  <a:pt x="1335" y="1381"/>
                </a:lnTo>
                <a:lnTo>
                  <a:pt x="133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5" name="Google Shape;3065;p33"/>
          <p:cNvSpPr/>
          <p:nvPr/>
        </p:nvSpPr>
        <p:spPr>
          <a:xfrm>
            <a:off x="4363210" y="4167911"/>
            <a:ext cx="45942" cy="46057"/>
          </a:xfrm>
          <a:custGeom>
            <a:avLst/>
            <a:gdLst/>
            <a:ahLst/>
            <a:cxnLst/>
            <a:rect l="l" t="t" r="r" b="b"/>
            <a:pathLst>
              <a:path w="402" h="403" extrusionOk="0">
                <a:moveTo>
                  <a:pt x="201" y="1"/>
                </a:moveTo>
                <a:cubicBezTo>
                  <a:pt x="89" y="1"/>
                  <a:pt x="0" y="91"/>
                  <a:pt x="0" y="201"/>
                </a:cubicBezTo>
                <a:cubicBezTo>
                  <a:pt x="0" y="313"/>
                  <a:pt x="89" y="403"/>
                  <a:pt x="201" y="403"/>
                </a:cubicBezTo>
                <a:cubicBezTo>
                  <a:pt x="312" y="403"/>
                  <a:pt x="401" y="313"/>
                  <a:pt x="401" y="201"/>
                </a:cubicBezTo>
                <a:cubicBezTo>
                  <a:pt x="401" y="91"/>
                  <a:pt x="312" y="1"/>
                  <a:pt x="201" y="1"/>
                </a:cubicBezTo>
                <a:close/>
              </a:path>
            </a:pathLst>
          </a:custGeom>
          <a:solidFill>
            <a:srgbClr val="7D9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6" name="Google Shape;3066;p33"/>
          <p:cNvSpPr/>
          <p:nvPr/>
        </p:nvSpPr>
        <p:spPr>
          <a:xfrm>
            <a:off x="4365496" y="4170654"/>
            <a:ext cx="41485" cy="89028"/>
          </a:xfrm>
          <a:custGeom>
            <a:avLst/>
            <a:gdLst/>
            <a:ahLst/>
            <a:cxnLst/>
            <a:rect l="l" t="t" r="r" b="b"/>
            <a:pathLst>
              <a:path w="363" h="779" extrusionOk="0">
                <a:moveTo>
                  <a:pt x="181" y="0"/>
                </a:moveTo>
                <a:cubicBezTo>
                  <a:pt x="82" y="0"/>
                  <a:pt x="1" y="81"/>
                  <a:pt x="1" y="180"/>
                </a:cubicBezTo>
                <a:lnTo>
                  <a:pt x="1" y="779"/>
                </a:lnTo>
                <a:lnTo>
                  <a:pt x="362" y="779"/>
                </a:lnTo>
                <a:lnTo>
                  <a:pt x="362" y="180"/>
                </a:lnTo>
                <a:cubicBezTo>
                  <a:pt x="362" y="80"/>
                  <a:pt x="281" y="0"/>
                  <a:pt x="181" y="0"/>
                </a:cubicBez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7" name="Google Shape;3067;p33"/>
          <p:cNvSpPr/>
          <p:nvPr/>
        </p:nvSpPr>
        <p:spPr>
          <a:xfrm>
            <a:off x="4365496" y="4170426"/>
            <a:ext cx="21257" cy="89371"/>
          </a:xfrm>
          <a:custGeom>
            <a:avLst/>
            <a:gdLst/>
            <a:ahLst/>
            <a:cxnLst/>
            <a:rect l="l" t="t" r="r" b="b"/>
            <a:pathLst>
              <a:path w="186" h="782" extrusionOk="0">
                <a:moveTo>
                  <a:pt x="181" y="0"/>
                </a:moveTo>
                <a:cubicBezTo>
                  <a:pt x="82" y="0"/>
                  <a:pt x="1" y="83"/>
                  <a:pt x="1" y="182"/>
                </a:cubicBezTo>
                <a:lnTo>
                  <a:pt x="1" y="782"/>
                </a:lnTo>
                <a:lnTo>
                  <a:pt x="185" y="782"/>
                </a:lnTo>
                <a:lnTo>
                  <a:pt x="185" y="2"/>
                </a:lnTo>
                <a:lnTo>
                  <a:pt x="185" y="0"/>
                </a:lnTo>
                <a:close/>
              </a:path>
            </a:pathLst>
          </a:custGeom>
          <a:solidFill>
            <a:srgbClr val="C5D8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8" name="Google Shape;3068;p33"/>
          <p:cNvSpPr/>
          <p:nvPr/>
        </p:nvSpPr>
        <p:spPr>
          <a:xfrm>
            <a:off x="4362982" y="4258197"/>
            <a:ext cx="47427" cy="4229"/>
          </a:xfrm>
          <a:custGeom>
            <a:avLst/>
            <a:gdLst/>
            <a:ahLst/>
            <a:cxnLst/>
            <a:rect l="l" t="t" r="r" b="b"/>
            <a:pathLst>
              <a:path w="415" h="37" extrusionOk="0">
                <a:moveTo>
                  <a:pt x="18" y="1"/>
                </a:moveTo>
                <a:cubicBezTo>
                  <a:pt x="8" y="1"/>
                  <a:pt x="0" y="8"/>
                  <a:pt x="0" y="18"/>
                </a:cubicBezTo>
                <a:cubicBezTo>
                  <a:pt x="0" y="28"/>
                  <a:pt x="8" y="36"/>
                  <a:pt x="18" y="36"/>
                </a:cubicBezTo>
                <a:lnTo>
                  <a:pt x="396" y="36"/>
                </a:lnTo>
                <a:cubicBezTo>
                  <a:pt x="407" y="36"/>
                  <a:pt x="415" y="28"/>
                  <a:pt x="415" y="18"/>
                </a:cubicBezTo>
                <a:cubicBezTo>
                  <a:pt x="415" y="8"/>
                  <a:pt x="407" y="1"/>
                  <a:pt x="396" y="1"/>
                </a:cubicBez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9" name="Google Shape;3069;p33"/>
          <p:cNvSpPr/>
          <p:nvPr/>
        </p:nvSpPr>
        <p:spPr>
          <a:xfrm>
            <a:off x="4362982" y="4258082"/>
            <a:ext cx="23771" cy="4229"/>
          </a:xfrm>
          <a:custGeom>
            <a:avLst/>
            <a:gdLst/>
            <a:ahLst/>
            <a:cxnLst/>
            <a:rect l="l" t="t" r="r" b="b"/>
            <a:pathLst>
              <a:path w="208" h="37" extrusionOk="0">
                <a:moveTo>
                  <a:pt x="18" y="0"/>
                </a:moveTo>
                <a:cubicBezTo>
                  <a:pt x="8" y="0"/>
                  <a:pt x="0" y="9"/>
                  <a:pt x="0" y="19"/>
                </a:cubicBezTo>
                <a:cubicBezTo>
                  <a:pt x="0" y="29"/>
                  <a:pt x="8" y="36"/>
                  <a:pt x="18" y="36"/>
                </a:cubicBezTo>
                <a:lnTo>
                  <a:pt x="207" y="36"/>
                </a:lnTo>
                <a:lnTo>
                  <a:pt x="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0" name="Google Shape;3070;p33"/>
          <p:cNvSpPr/>
          <p:nvPr/>
        </p:nvSpPr>
        <p:spPr>
          <a:xfrm>
            <a:off x="4178411" y="4109854"/>
            <a:ext cx="246165" cy="20228"/>
          </a:xfrm>
          <a:custGeom>
            <a:avLst/>
            <a:gdLst/>
            <a:ahLst/>
            <a:cxnLst/>
            <a:rect l="l" t="t" r="r" b="b"/>
            <a:pathLst>
              <a:path w="2154" h="177" extrusionOk="0">
                <a:moveTo>
                  <a:pt x="1" y="0"/>
                </a:moveTo>
                <a:lnTo>
                  <a:pt x="1" y="176"/>
                </a:lnTo>
                <a:lnTo>
                  <a:pt x="2154" y="176"/>
                </a:lnTo>
                <a:lnTo>
                  <a:pt x="21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1" name="Google Shape;3071;p33"/>
          <p:cNvSpPr/>
          <p:nvPr/>
        </p:nvSpPr>
        <p:spPr>
          <a:xfrm>
            <a:off x="4301382" y="4109854"/>
            <a:ext cx="122968" cy="20228"/>
          </a:xfrm>
          <a:custGeom>
            <a:avLst/>
            <a:gdLst/>
            <a:ahLst/>
            <a:cxnLst/>
            <a:rect l="l" t="t" r="r" b="b"/>
            <a:pathLst>
              <a:path w="1076" h="177" extrusionOk="0">
                <a:moveTo>
                  <a:pt x="0" y="0"/>
                </a:moveTo>
                <a:lnTo>
                  <a:pt x="0" y="176"/>
                </a:lnTo>
                <a:lnTo>
                  <a:pt x="1076" y="176"/>
                </a:lnTo>
                <a:lnTo>
                  <a:pt x="1076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2" name="Google Shape;3072;p33"/>
          <p:cNvSpPr/>
          <p:nvPr/>
        </p:nvSpPr>
        <p:spPr>
          <a:xfrm>
            <a:off x="4301382" y="4144369"/>
            <a:ext cx="122968" cy="20343"/>
          </a:xfrm>
          <a:custGeom>
            <a:avLst/>
            <a:gdLst/>
            <a:ahLst/>
            <a:cxnLst/>
            <a:rect l="l" t="t" r="r" b="b"/>
            <a:pathLst>
              <a:path w="1076" h="178" extrusionOk="0">
                <a:moveTo>
                  <a:pt x="0" y="1"/>
                </a:moveTo>
                <a:lnTo>
                  <a:pt x="0" y="178"/>
                </a:lnTo>
                <a:lnTo>
                  <a:pt x="1076" y="178"/>
                </a:lnTo>
                <a:lnTo>
                  <a:pt x="1076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3" name="Google Shape;3073;p33"/>
          <p:cNvSpPr/>
          <p:nvPr/>
        </p:nvSpPr>
        <p:spPr>
          <a:xfrm>
            <a:off x="4178411" y="4144369"/>
            <a:ext cx="246165" cy="20343"/>
          </a:xfrm>
          <a:custGeom>
            <a:avLst/>
            <a:gdLst/>
            <a:ahLst/>
            <a:cxnLst/>
            <a:rect l="l" t="t" r="r" b="b"/>
            <a:pathLst>
              <a:path w="2154" h="178" extrusionOk="0">
                <a:moveTo>
                  <a:pt x="1" y="1"/>
                </a:moveTo>
                <a:lnTo>
                  <a:pt x="1" y="178"/>
                </a:lnTo>
                <a:lnTo>
                  <a:pt x="2154" y="178"/>
                </a:lnTo>
                <a:lnTo>
                  <a:pt x="21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4" name="Google Shape;3074;p33"/>
          <p:cNvSpPr/>
          <p:nvPr/>
        </p:nvSpPr>
        <p:spPr>
          <a:xfrm>
            <a:off x="4272925" y="4176940"/>
            <a:ext cx="57370" cy="72342"/>
          </a:xfrm>
          <a:custGeom>
            <a:avLst/>
            <a:gdLst/>
            <a:ahLst/>
            <a:cxnLst/>
            <a:rect l="l" t="t" r="r" b="b"/>
            <a:pathLst>
              <a:path w="502" h="633" extrusionOk="0">
                <a:moveTo>
                  <a:pt x="251" y="0"/>
                </a:moveTo>
                <a:cubicBezTo>
                  <a:pt x="113" y="0"/>
                  <a:pt x="1" y="113"/>
                  <a:pt x="1" y="251"/>
                </a:cubicBezTo>
                <a:lnTo>
                  <a:pt x="1" y="633"/>
                </a:lnTo>
                <a:lnTo>
                  <a:pt x="502" y="633"/>
                </a:lnTo>
                <a:lnTo>
                  <a:pt x="502" y="251"/>
                </a:lnTo>
                <a:cubicBezTo>
                  <a:pt x="502" y="113"/>
                  <a:pt x="389" y="0"/>
                  <a:pt x="25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5" name="Google Shape;3075;p33"/>
          <p:cNvSpPr/>
          <p:nvPr/>
        </p:nvSpPr>
        <p:spPr>
          <a:xfrm>
            <a:off x="4272925" y="4176940"/>
            <a:ext cx="28571" cy="72342"/>
          </a:xfrm>
          <a:custGeom>
            <a:avLst/>
            <a:gdLst/>
            <a:ahLst/>
            <a:cxnLst/>
            <a:rect l="l" t="t" r="r" b="b"/>
            <a:pathLst>
              <a:path w="250" h="633" extrusionOk="0">
                <a:moveTo>
                  <a:pt x="249" y="0"/>
                </a:moveTo>
                <a:cubicBezTo>
                  <a:pt x="111" y="0"/>
                  <a:pt x="1" y="113"/>
                  <a:pt x="1" y="251"/>
                </a:cubicBezTo>
                <a:lnTo>
                  <a:pt x="1" y="633"/>
                </a:lnTo>
                <a:lnTo>
                  <a:pt x="249" y="633"/>
                </a:lnTo>
                <a:lnTo>
                  <a:pt x="2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7" name="Google Shape;3077;p33"/>
          <p:cNvSpPr/>
          <p:nvPr/>
        </p:nvSpPr>
        <p:spPr>
          <a:xfrm>
            <a:off x="3764242" y="3627456"/>
            <a:ext cx="203080" cy="621825"/>
          </a:xfrm>
          <a:custGeom>
            <a:avLst/>
            <a:gdLst/>
            <a:ahLst/>
            <a:cxnLst/>
            <a:rect l="l" t="t" r="r" b="b"/>
            <a:pathLst>
              <a:path w="1777" h="5441" extrusionOk="0">
                <a:moveTo>
                  <a:pt x="899" y="0"/>
                </a:moveTo>
                <a:lnTo>
                  <a:pt x="1" y="5441"/>
                </a:lnTo>
                <a:lnTo>
                  <a:pt x="1777" y="5441"/>
                </a:lnTo>
                <a:lnTo>
                  <a:pt x="177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7" name="Google Shape;3087;p33"/>
          <p:cNvSpPr/>
          <p:nvPr/>
        </p:nvSpPr>
        <p:spPr>
          <a:xfrm>
            <a:off x="3465614" y="3873512"/>
            <a:ext cx="61027" cy="375541"/>
          </a:xfrm>
          <a:custGeom>
            <a:avLst/>
            <a:gdLst/>
            <a:ahLst/>
            <a:cxnLst/>
            <a:rect l="l" t="t" r="r" b="b"/>
            <a:pathLst>
              <a:path w="534" h="3286" extrusionOk="0">
                <a:moveTo>
                  <a:pt x="181" y="0"/>
                </a:moveTo>
                <a:lnTo>
                  <a:pt x="0" y="3286"/>
                </a:lnTo>
                <a:lnTo>
                  <a:pt x="534" y="3286"/>
                </a:lnTo>
                <a:lnTo>
                  <a:pt x="5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5" name="Google Shape;3095;p33"/>
          <p:cNvSpPr/>
          <p:nvPr/>
        </p:nvSpPr>
        <p:spPr>
          <a:xfrm>
            <a:off x="3502871" y="4257854"/>
            <a:ext cx="47542" cy="4229"/>
          </a:xfrm>
          <a:custGeom>
            <a:avLst/>
            <a:gdLst/>
            <a:ahLst/>
            <a:cxnLst/>
            <a:rect l="l" t="t" r="r" b="b"/>
            <a:pathLst>
              <a:path w="416" h="37" extrusionOk="0">
                <a:moveTo>
                  <a:pt x="18" y="0"/>
                </a:moveTo>
                <a:cubicBezTo>
                  <a:pt x="8" y="0"/>
                  <a:pt x="1" y="9"/>
                  <a:pt x="1" y="19"/>
                </a:cubicBezTo>
                <a:cubicBezTo>
                  <a:pt x="1" y="28"/>
                  <a:pt x="8" y="36"/>
                  <a:pt x="18" y="36"/>
                </a:cubicBezTo>
                <a:lnTo>
                  <a:pt x="397" y="36"/>
                </a:lnTo>
                <a:cubicBezTo>
                  <a:pt x="407" y="36"/>
                  <a:pt x="415" y="27"/>
                  <a:pt x="415" y="19"/>
                </a:cubicBezTo>
                <a:cubicBezTo>
                  <a:pt x="415" y="9"/>
                  <a:pt x="407" y="0"/>
                  <a:pt x="397" y="0"/>
                </a:cubicBez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6" name="Google Shape;3096;p33"/>
          <p:cNvSpPr/>
          <p:nvPr/>
        </p:nvSpPr>
        <p:spPr>
          <a:xfrm>
            <a:off x="3502871" y="4257854"/>
            <a:ext cx="23771" cy="4229"/>
          </a:xfrm>
          <a:custGeom>
            <a:avLst/>
            <a:gdLst/>
            <a:ahLst/>
            <a:cxnLst/>
            <a:rect l="l" t="t" r="r" b="b"/>
            <a:pathLst>
              <a:path w="208" h="37" extrusionOk="0">
                <a:moveTo>
                  <a:pt x="18" y="0"/>
                </a:moveTo>
                <a:cubicBezTo>
                  <a:pt x="8" y="0"/>
                  <a:pt x="1" y="9"/>
                  <a:pt x="1" y="19"/>
                </a:cubicBezTo>
                <a:cubicBezTo>
                  <a:pt x="1" y="28"/>
                  <a:pt x="8" y="36"/>
                  <a:pt x="18" y="36"/>
                </a:cubicBezTo>
                <a:lnTo>
                  <a:pt x="208" y="36"/>
                </a:lnTo>
                <a:lnTo>
                  <a:pt x="2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0" name="Google Shape;3100;p33"/>
          <p:cNvSpPr/>
          <p:nvPr/>
        </p:nvSpPr>
        <p:spPr>
          <a:xfrm>
            <a:off x="3637042" y="4257854"/>
            <a:ext cx="47427" cy="4229"/>
          </a:xfrm>
          <a:custGeom>
            <a:avLst/>
            <a:gdLst/>
            <a:ahLst/>
            <a:cxnLst/>
            <a:rect l="l" t="t" r="r" b="b"/>
            <a:pathLst>
              <a:path w="415" h="37" extrusionOk="0">
                <a:moveTo>
                  <a:pt x="19" y="0"/>
                </a:moveTo>
                <a:cubicBezTo>
                  <a:pt x="9" y="0"/>
                  <a:pt x="0" y="9"/>
                  <a:pt x="0" y="19"/>
                </a:cubicBezTo>
                <a:cubicBezTo>
                  <a:pt x="0" y="28"/>
                  <a:pt x="9" y="36"/>
                  <a:pt x="19" y="36"/>
                </a:cubicBezTo>
                <a:lnTo>
                  <a:pt x="397" y="36"/>
                </a:lnTo>
                <a:cubicBezTo>
                  <a:pt x="408" y="36"/>
                  <a:pt x="415" y="27"/>
                  <a:pt x="415" y="19"/>
                </a:cubicBezTo>
                <a:cubicBezTo>
                  <a:pt x="415" y="9"/>
                  <a:pt x="408" y="0"/>
                  <a:pt x="397" y="0"/>
                </a:cubicBez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1" name="Google Shape;3101;p33"/>
          <p:cNvSpPr/>
          <p:nvPr/>
        </p:nvSpPr>
        <p:spPr>
          <a:xfrm>
            <a:off x="3637042" y="4257854"/>
            <a:ext cx="23771" cy="4229"/>
          </a:xfrm>
          <a:custGeom>
            <a:avLst/>
            <a:gdLst/>
            <a:ahLst/>
            <a:cxnLst/>
            <a:rect l="l" t="t" r="r" b="b"/>
            <a:pathLst>
              <a:path w="208" h="37" extrusionOk="0">
                <a:moveTo>
                  <a:pt x="19" y="0"/>
                </a:moveTo>
                <a:cubicBezTo>
                  <a:pt x="9" y="0"/>
                  <a:pt x="0" y="9"/>
                  <a:pt x="0" y="19"/>
                </a:cubicBezTo>
                <a:cubicBezTo>
                  <a:pt x="0" y="28"/>
                  <a:pt x="9" y="36"/>
                  <a:pt x="19" y="36"/>
                </a:cubicBezTo>
                <a:lnTo>
                  <a:pt x="207" y="36"/>
                </a:lnTo>
                <a:lnTo>
                  <a:pt x="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2" name="Google Shape;3102;p33"/>
          <p:cNvSpPr/>
          <p:nvPr/>
        </p:nvSpPr>
        <p:spPr>
          <a:xfrm>
            <a:off x="3771556" y="4167683"/>
            <a:ext cx="46056" cy="45943"/>
          </a:xfrm>
          <a:custGeom>
            <a:avLst/>
            <a:gdLst/>
            <a:ahLst/>
            <a:cxnLst/>
            <a:rect l="l" t="t" r="r" b="b"/>
            <a:pathLst>
              <a:path w="403" h="402" extrusionOk="0">
                <a:moveTo>
                  <a:pt x="201" y="1"/>
                </a:moveTo>
                <a:cubicBezTo>
                  <a:pt x="89" y="1"/>
                  <a:pt x="0" y="90"/>
                  <a:pt x="0" y="201"/>
                </a:cubicBezTo>
                <a:cubicBezTo>
                  <a:pt x="0" y="313"/>
                  <a:pt x="89" y="402"/>
                  <a:pt x="201" y="402"/>
                </a:cubicBezTo>
                <a:cubicBezTo>
                  <a:pt x="312" y="402"/>
                  <a:pt x="402" y="313"/>
                  <a:pt x="402" y="201"/>
                </a:cubicBezTo>
                <a:cubicBezTo>
                  <a:pt x="402" y="90"/>
                  <a:pt x="312" y="1"/>
                  <a:pt x="201" y="1"/>
                </a:cubicBezTo>
                <a:close/>
              </a:path>
            </a:pathLst>
          </a:custGeom>
          <a:solidFill>
            <a:srgbClr val="7D9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5" name="Google Shape;3105;p33"/>
          <p:cNvSpPr/>
          <p:nvPr/>
        </p:nvSpPr>
        <p:spPr>
          <a:xfrm>
            <a:off x="3771327" y="4257854"/>
            <a:ext cx="47313" cy="4229"/>
          </a:xfrm>
          <a:custGeom>
            <a:avLst/>
            <a:gdLst/>
            <a:ahLst/>
            <a:cxnLst/>
            <a:rect l="l" t="t" r="r" b="b"/>
            <a:pathLst>
              <a:path w="414" h="37" extrusionOk="0">
                <a:moveTo>
                  <a:pt x="17" y="0"/>
                </a:moveTo>
                <a:cubicBezTo>
                  <a:pt x="7" y="0"/>
                  <a:pt x="0" y="9"/>
                  <a:pt x="0" y="19"/>
                </a:cubicBezTo>
                <a:cubicBezTo>
                  <a:pt x="0" y="28"/>
                  <a:pt x="7" y="36"/>
                  <a:pt x="17" y="36"/>
                </a:cubicBezTo>
                <a:lnTo>
                  <a:pt x="396" y="36"/>
                </a:lnTo>
                <a:cubicBezTo>
                  <a:pt x="405" y="36"/>
                  <a:pt x="413" y="27"/>
                  <a:pt x="413" y="19"/>
                </a:cubicBezTo>
                <a:cubicBezTo>
                  <a:pt x="413" y="9"/>
                  <a:pt x="406" y="0"/>
                  <a:pt x="396" y="0"/>
                </a:cubicBez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6" name="Google Shape;3106;p33"/>
          <p:cNvSpPr/>
          <p:nvPr/>
        </p:nvSpPr>
        <p:spPr>
          <a:xfrm>
            <a:off x="3771327" y="4257854"/>
            <a:ext cx="23656" cy="4229"/>
          </a:xfrm>
          <a:custGeom>
            <a:avLst/>
            <a:gdLst/>
            <a:ahLst/>
            <a:cxnLst/>
            <a:rect l="l" t="t" r="r" b="b"/>
            <a:pathLst>
              <a:path w="207" h="37" extrusionOk="0">
                <a:moveTo>
                  <a:pt x="17" y="0"/>
                </a:moveTo>
                <a:cubicBezTo>
                  <a:pt x="7" y="0"/>
                  <a:pt x="0" y="9"/>
                  <a:pt x="0" y="19"/>
                </a:cubicBezTo>
                <a:cubicBezTo>
                  <a:pt x="0" y="28"/>
                  <a:pt x="7" y="36"/>
                  <a:pt x="17" y="36"/>
                </a:cubicBezTo>
                <a:lnTo>
                  <a:pt x="207" y="36"/>
                </a:lnTo>
                <a:lnTo>
                  <a:pt x="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3" name="Google Shape;3113;p33"/>
          <p:cNvSpPr/>
          <p:nvPr/>
        </p:nvSpPr>
        <p:spPr>
          <a:xfrm>
            <a:off x="3835898" y="4140940"/>
            <a:ext cx="262964" cy="108914"/>
          </a:xfrm>
          <a:custGeom>
            <a:avLst/>
            <a:gdLst/>
            <a:ahLst/>
            <a:cxnLst/>
            <a:rect l="l" t="t" r="r" b="b"/>
            <a:pathLst>
              <a:path w="2301" h="953" extrusionOk="0">
                <a:moveTo>
                  <a:pt x="1203" y="0"/>
                </a:moveTo>
                <a:cubicBezTo>
                  <a:pt x="930" y="0"/>
                  <a:pt x="701" y="189"/>
                  <a:pt x="637" y="441"/>
                </a:cubicBezTo>
                <a:cubicBezTo>
                  <a:pt x="579" y="414"/>
                  <a:pt x="513" y="398"/>
                  <a:pt x="446" y="398"/>
                </a:cubicBezTo>
                <a:cubicBezTo>
                  <a:pt x="282" y="398"/>
                  <a:pt x="138" y="487"/>
                  <a:pt x="61" y="620"/>
                </a:cubicBezTo>
                <a:cubicBezTo>
                  <a:pt x="23" y="686"/>
                  <a:pt x="1" y="763"/>
                  <a:pt x="1" y="843"/>
                </a:cubicBezTo>
                <a:cubicBezTo>
                  <a:pt x="1" y="880"/>
                  <a:pt x="6" y="917"/>
                  <a:pt x="15" y="953"/>
                </a:cubicBezTo>
                <a:lnTo>
                  <a:pt x="2287" y="953"/>
                </a:lnTo>
                <a:cubicBezTo>
                  <a:pt x="2296" y="919"/>
                  <a:pt x="2301" y="881"/>
                  <a:pt x="2301" y="843"/>
                </a:cubicBezTo>
                <a:cubicBezTo>
                  <a:pt x="2301" y="598"/>
                  <a:pt x="2101" y="398"/>
                  <a:pt x="1854" y="398"/>
                </a:cubicBezTo>
                <a:cubicBezTo>
                  <a:pt x="1822" y="398"/>
                  <a:pt x="1791" y="402"/>
                  <a:pt x="1761" y="409"/>
                </a:cubicBezTo>
                <a:cubicBezTo>
                  <a:pt x="1733" y="317"/>
                  <a:pt x="1682" y="236"/>
                  <a:pt x="1615" y="170"/>
                </a:cubicBezTo>
                <a:cubicBezTo>
                  <a:pt x="1510" y="66"/>
                  <a:pt x="1365" y="0"/>
                  <a:pt x="12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4" name="Google Shape;3114;p33"/>
          <p:cNvSpPr/>
          <p:nvPr/>
        </p:nvSpPr>
        <p:spPr>
          <a:xfrm>
            <a:off x="3967212" y="4163226"/>
            <a:ext cx="209137" cy="86742"/>
          </a:xfrm>
          <a:custGeom>
            <a:avLst/>
            <a:gdLst/>
            <a:ahLst/>
            <a:cxnLst/>
            <a:rect l="l" t="t" r="r" b="b"/>
            <a:pathLst>
              <a:path w="1830" h="759" extrusionOk="0">
                <a:moveTo>
                  <a:pt x="957" y="1"/>
                </a:moveTo>
                <a:cubicBezTo>
                  <a:pt x="739" y="1"/>
                  <a:pt x="558" y="151"/>
                  <a:pt x="506" y="352"/>
                </a:cubicBezTo>
                <a:cubicBezTo>
                  <a:pt x="460" y="330"/>
                  <a:pt x="409" y="317"/>
                  <a:pt x="355" y="317"/>
                </a:cubicBezTo>
                <a:cubicBezTo>
                  <a:pt x="223" y="317"/>
                  <a:pt x="109" y="388"/>
                  <a:pt x="48" y="495"/>
                </a:cubicBezTo>
                <a:cubicBezTo>
                  <a:pt x="18" y="546"/>
                  <a:pt x="1" y="607"/>
                  <a:pt x="1" y="671"/>
                </a:cubicBezTo>
                <a:cubicBezTo>
                  <a:pt x="1" y="702"/>
                  <a:pt x="4" y="731"/>
                  <a:pt x="12" y="759"/>
                </a:cubicBezTo>
                <a:lnTo>
                  <a:pt x="1818" y="759"/>
                </a:lnTo>
                <a:cubicBezTo>
                  <a:pt x="1826" y="731"/>
                  <a:pt x="1829" y="702"/>
                  <a:pt x="1829" y="671"/>
                </a:cubicBezTo>
                <a:cubicBezTo>
                  <a:pt x="1829" y="476"/>
                  <a:pt x="1672" y="318"/>
                  <a:pt x="1476" y="318"/>
                </a:cubicBezTo>
                <a:cubicBezTo>
                  <a:pt x="1476" y="318"/>
                  <a:pt x="1475" y="318"/>
                  <a:pt x="1474" y="318"/>
                </a:cubicBezTo>
                <a:cubicBezTo>
                  <a:pt x="1449" y="318"/>
                  <a:pt x="1424" y="321"/>
                  <a:pt x="1400" y="326"/>
                </a:cubicBezTo>
                <a:cubicBezTo>
                  <a:pt x="1377" y="253"/>
                  <a:pt x="1336" y="189"/>
                  <a:pt x="1284" y="137"/>
                </a:cubicBezTo>
                <a:cubicBezTo>
                  <a:pt x="1200" y="52"/>
                  <a:pt x="1084" y="1"/>
                  <a:pt x="9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5" name="Google Shape;3115;p33"/>
          <p:cNvSpPr/>
          <p:nvPr/>
        </p:nvSpPr>
        <p:spPr>
          <a:xfrm>
            <a:off x="4724809" y="4159683"/>
            <a:ext cx="220108" cy="91428"/>
          </a:xfrm>
          <a:custGeom>
            <a:avLst/>
            <a:gdLst/>
            <a:ahLst/>
            <a:cxnLst/>
            <a:rect l="l" t="t" r="r" b="b"/>
            <a:pathLst>
              <a:path w="1926" h="800" extrusionOk="0">
                <a:moveTo>
                  <a:pt x="1007" y="1"/>
                </a:moveTo>
                <a:cubicBezTo>
                  <a:pt x="779" y="1"/>
                  <a:pt x="586" y="159"/>
                  <a:pt x="533" y="371"/>
                </a:cubicBezTo>
                <a:cubicBezTo>
                  <a:pt x="484" y="348"/>
                  <a:pt x="431" y="336"/>
                  <a:pt x="373" y="336"/>
                </a:cubicBezTo>
                <a:cubicBezTo>
                  <a:pt x="234" y="336"/>
                  <a:pt x="115" y="410"/>
                  <a:pt x="50" y="522"/>
                </a:cubicBezTo>
                <a:cubicBezTo>
                  <a:pt x="19" y="576"/>
                  <a:pt x="0" y="639"/>
                  <a:pt x="0" y="707"/>
                </a:cubicBezTo>
                <a:cubicBezTo>
                  <a:pt x="0" y="740"/>
                  <a:pt x="5" y="770"/>
                  <a:pt x="13" y="799"/>
                </a:cubicBezTo>
                <a:lnTo>
                  <a:pt x="1914" y="799"/>
                </a:lnTo>
                <a:cubicBezTo>
                  <a:pt x="1921" y="770"/>
                  <a:pt x="1926" y="740"/>
                  <a:pt x="1926" y="707"/>
                </a:cubicBezTo>
                <a:cubicBezTo>
                  <a:pt x="1926" y="501"/>
                  <a:pt x="1759" y="334"/>
                  <a:pt x="1553" y="334"/>
                </a:cubicBezTo>
                <a:cubicBezTo>
                  <a:pt x="1527" y="334"/>
                  <a:pt x="1501" y="338"/>
                  <a:pt x="1476" y="343"/>
                </a:cubicBezTo>
                <a:cubicBezTo>
                  <a:pt x="1451" y="266"/>
                  <a:pt x="1407" y="198"/>
                  <a:pt x="1353" y="143"/>
                </a:cubicBezTo>
                <a:cubicBezTo>
                  <a:pt x="1265" y="55"/>
                  <a:pt x="1142" y="1"/>
                  <a:pt x="100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6" name="Google Shape;3116;p33"/>
          <p:cNvSpPr/>
          <p:nvPr/>
        </p:nvSpPr>
        <p:spPr>
          <a:xfrm>
            <a:off x="4834865" y="4178426"/>
            <a:ext cx="174967" cy="72685"/>
          </a:xfrm>
          <a:custGeom>
            <a:avLst/>
            <a:gdLst/>
            <a:ahLst/>
            <a:cxnLst/>
            <a:rect l="l" t="t" r="r" b="b"/>
            <a:pathLst>
              <a:path w="1531" h="636" extrusionOk="0">
                <a:moveTo>
                  <a:pt x="801" y="1"/>
                </a:moveTo>
                <a:cubicBezTo>
                  <a:pt x="620" y="1"/>
                  <a:pt x="466" y="126"/>
                  <a:pt x="425" y="294"/>
                </a:cubicBezTo>
                <a:cubicBezTo>
                  <a:pt x="386" y="276"/>
                  <a:pt x="344" y="266"/>
                  <a:pt x="298" y="266"/>
                </a:cubicBezTo>
                <a:cubicBezTo>
                  <a:pt x="187" y="266"/>
                  <a:pt x="92" y="326"/>
                  <a:pt x="41" y="414"/>
                </a:cubicBezTo>
                <a:cubicBezTo>
                  <a:pt x="15" y="458"/>
                  <a:pt x="1" y="509"/>
                  <a:pt x="1" y="562"/>
                </a:cubicBezTo>
                <a:cubicBezTo>
                  <a:pt x="1" y="587"/>
                  <a:pt x="5" y="613"/>
                  <a:pt x="11" y="635"/>
                </a:cubicBezTo>
                <a:lnTo>
                  <a:pt x="1521" y="635"/>
                </a:lnTo>
                <a:cubicBezTo>
                  <a:pt x="1527" y="613"/>
                  <a:pt x="1531" y="588"/>
                  <a:pt x="1531" y="562"/>
                </a:cubicBezTo>
                <a:cubicBezTo>
                  <a:pt x="1531" y="399"/>
                  <a:pt x="1398" y="266"/>
                  <a:pt x="1235" y="266"/>
                </a:cubicBezTo>
                <a:cubicBezTo>
                  <a:pt x="1213" y="266"/>
                  <a:pt x="1193" y="269"/>
                  <a:pt x="1172" y="272"/>
                </a:cubicBezTo>
                <a:cubicBezTo>
                  <a:pt x="1153" y="210"/>
                  <a:pt x="1118" y="157"/>
                  <a:pt x="1075" y="113"/>
                </a:cubicBezTo>
                <a:cubicBezTo>
                  <a:pt x="1006" y="45"/>
                  <a:pt x="909" y="1"/>
                  <a:pt x="8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7" name="Google Shape;3117;p33"/>
          <p:cNvSpPr/>
          <p:nvPr/>
        </p:nvSpPr>
        <p:spPr>
          <a:xfrm>
            <a:off x="5291092" y="3479456"/>
            <a:ext cx="5486" cy="229"/>
          </a:xfrm>
          <a:custGeom>
            <a:avLst/>
            <a:gdLst/>
            <a:ahLst/>
            <a:cxnLst/>
            <a:rect l="l" t="t" r="r" b="b"/>
            <a:pathLst>
              <a:path w="48" h="2" extrusionOk="0">
                <a:moveTo>
                  <a:pt x="26" y="0"/>
                </a:moveTo>
                <a:cubicBezTo>
                  <a:pt x="17" y="0"/>
                  <a:pt x="8" y="0"/>
                  <a:pt x="0" y="1"/>
                </a:cubicBezTo>
                <a:lnTo>
                  <a:pt x="47" y="1"/>
                </a:lnTo>
                <a:cubicBezTo>
                  <a:pt x="41" y="0"/>
                  <a:pt x="34" y="0"/>
                  <a:pt x="26" y="0"/>
                </a:cubicBezTo>
                <a:close/>
              </a:path>
            </a:pathLst>
          </a:custGeom>
          <a:solidFill>
            <a:srgbClr val="4C93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8" name="Google Shape;3118;p33"/>
          <p:cNvSpPr/>
          <p:nvPr/>
        </p:nvSpPr>
        <p:spPr>
          <a:xfrm>
            <a:off x="6418566" y="4397361"/>
            <a:ext cx="12730" cy="40219"/>
          </a:xfrm>
          <a:custGeom>
            <a:avLst/>
            <a:gdLst/>
            <a:ahLst/>
            <a:cxnLst/>
            <a:rect l="l" t="t" r="r" b="b"/>
            <a:pathLst>
              <a:path w="113" h="357" extrusionOk="0">
                <a:moveTo>
                  <a:pt x="1" y="0"/>
                </a:moveTo>
                <a:lnTo>
                  <a:pt x="112" y="356"/>
                </a:lnTo>
                <a:cubicBezTo>
                  <a:pt x="86" y="235"/>
                  <a:pt x="48" y="116"/>
                  <a:pt x="1" y="0"/>
                </a:cubicBezTo>
                <a:close/>
              </a:path>
            </a:pathLst>
          </a:custGeom>
          <a:solidFill>
            <a:srgbClr val="DFE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9" name="Google Shape;3119;p33"/>
          <p:cNvSpPr/>
          <p:nvPr/>
        </p:nvSpPr>
        <p:spPr>
          <a:xfrm>
            <a:off x="5053036" y="3828827"/>
            <a:ext cx="1414932" cy="823881"/>
          </a:xfrm>
          <a:custGeom>
            <a:avLst/>
            <a:gdLst/>
            <a:ahLst/>
            <a:cxnLst/>
            <a:rect l="l" t="t" r="r" b="b"/>
            <a:pathLst>
              <a:path w="12381" h="7209" extrusionOk="0">
                <a:moveTo>
                  <a:pt x="1756" y="0"/>
                </a:moveTo>
                <a:cubicBezTo>
                  <a:pt x="923" y="0"/>
                  <a:pt x="248" y="676"/>
                  <a:pt x="248" y="1509"/>
                </a:cubicBezTo>
                <a:lnTo>
                  <a:pt x="248" y="5858"/>
                </a:lnTo>
                <a:lnTo>
                  <a:pt x="49" y="6532"/>
                </a:lnTo>
                <a:lnTo>
                  <a:pt x="0" y="6531"/>
                </a:lnTo>
                <a:lnTo>
                  <a:pt x="0" y="7120"/>
                </a:lnTo>
                <a:cubicBezTo>
                  <a:pt x="0" y="7126"/>
                  <a:pt x="1" y="7131"/>
                  <a:pt x="2" y="7137"/>
                </a:cubicBezTo>
                <a:lnTo>
                  <a:pt x="6" y="7152"/>
                </a:lnTo>
                <a:lnTo>
                  <a:pt x="7" y="7155"/>
                </a:lnTo>
                <a:lnTo>
                  <a:pt x="16" y="7170"/>
                </a:lnTo>
                <a:lnTo>
                  <a:pt x="17" y="7171"/>
                </a:lnTo>
                <a:cubicBezTo>
                  <a:pt x="21" y="7176"/>
                  <a:pt x="23" y="7180"/>
                  <a:pt x="27" y="7182"/>
                </a:cubicBezTo>
                <a:cubicBezTo>
                  <a:pt x="31" y="7186"/>
                  <a:pt x="33" y="7190"/>
                  <a:pt x="38" y="7192"/>
                </a:cubicBezTo>
                <a:cubicBezTo>
                  <a:pt x="43" y="7196"/>
                  <a:pt x="49" y="7201"/>
                  <a:pt x="56" y="7203"/>
                </a:cubicBezTo>
                <a:cubicBezTo>
                  <a:pt x="67" y="7207"/>
                  <a:pt x="78" y="7209"/>
                  <a:pt x="89" y="7209"/>
                </a:cubicBezTo>
                <a:lnTo>
                  <a:pt x="12319" y="7209"/>
                </a:lnTo>
                <a:cubicBezTo>
                  <a:pt x="12354" y="7209"/>
                  <a:pt x="12381" y="7181"/>
                  <a:pt x="12381" y="7147"/>
                </a:cubicBezTo>
                <a:lnTo>
                  <a:pt x="12381" y="6486"/>
                </a:lnTo>
                <a:cubicBezTo>
                  <a:pt x="12381" y="6410"/>
                  <a:pt x="12350" y="6342"/>
                  <a:pt x="12300" y="6292"/>
                </a:cubicBezTo>
                <a:cubicBezTo>
                  <a:pt x="12250" y="6242"/>
                  <a:pt x="12181" y="6211"/>
                  <a:pt x="12106" y="6211"/>
                </a:cubicBezTo>
                <a:cubicBezTo>
                  <a:pt x="12106" y="6053"/>
                  <a:pt x="12088" y="5894"/>
                  <a:pt x="12054" y="5743"/>
                </a:cubicBezTo>
                <a:cubicBezTo>
                  <a:pt x="12054" y="5740"/>
                  <a:pt x="12053" y="5739"/>
                  <a:pt x="12053" y="5738"/>
                </a:cubicBezTo>
                <a:cubicBezTo>
                  <a:pt x="12026" y="5617"/>
                  <a:pt x="11988" y="5498"/>
                  <a:pt x="11942" y="5382"/>
                </a:cubicBezTo>
                <a:lnTo>
                  <a:pt x="11941" y="5382"/>
                </a:lnTo>
                <a:cubicBezTo>
                  <a:pt x="11931" y="5355"/>
                  <a:pt x="11917" y="5328"/>
                  <a:pt x="11906" y="5300"/>
                </a:cubicBezTo>
                <a:lnTo>
                  <a:pt x="11906" y="5299"/>
                </a:lnTo>
                <a:cubicBezTo>
                  <a:pt x="11867" y="5217"/>
                  <a:pt x="11728" y="5026"/>
                  <a:pt x="11475" y="4766"/>
                </a:cubicBezTo>
                <a:cubicBezTo>
                  <a:pt x="11138" y="4421"/>
                  <a:pt x="10595" y="3955"/>
                  <a:pt x="9819" y="3467"/>
                </a:cubicBezTo>
                <a:cubicBezTo>
                  <a:pt x="9702" y="3394"/>
                  <a:pt x="6618" y="502"/>
                  <a:pt x="6618" y="502"/>
                </a:cubicBezTo>
                <a:cubicBezTo>
                  <a:pt x="6586" y="458"/>
                  <a:pt x="6153" y="0"/>
                  <a:pt x="5578" y="0"/>
                </a:cubicBezTo>
                <a:close/>
              </a:path>
            </a:pathLst>
          </a:custGeom>
          <a:solidFill>
            <a:srgbClr val="DFE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0" name="Google Shape;3120;p33"/>
          <p:cNvSpPr/>
          <p:nvPr/>
        </p:nvSpPr>
        <p:spPr>
          <a:xfrm>
            <a:off x="5108236" y="4215568"/>
            <a:ext cx="98283" cy="98285"/>
          </a:xfrm>
          <a:custGeom>
            <a:avLst/>
            <a:gdLst/>
            <a:ahLst/>
            <a:cxnLst/>
            <a:rect l="l" t="t" r="r" b="b"/>
            <a:pathLst>
              <a:path w="860" h="860" extrusionOk="0">
                <a:moveTo>
                  <a:pt x="430" y="0"/>
                </a:moveTo>
                <a:cubicBezTo>
                  <a:pt x="194" y="0"/>
                  <a:pt x="0" y="192"/>
                  <a:pt x="0" y="430"/>
                </a:cubicBezTo>
                <a:cubicBezTo>
                  <a:pt x="0" y="667"/>
                  <a:pt x="192" y="860"/>
                  <a:pt x="430" y="860"/>
                </a:cubicBezTo>
                <a:cubicBezTo>
                  <a:pt x="668" y="860"/>
                  <a:pt x="860" y="667"/>
                  <a:pt x="860" y="430"/>
                </a:cubicBezTo>
                <a:cubicBezTo>
                  <a:pt x="860" y="191"/>
                  <a:pt x="668" y="0"/>
                  <a:pt x="430" y="0"/>
                </a:cubicBezTo>
                <a:close/>
              </a:path>
            </a:pathLst>
          </a:custGeom>
          <a:solidFill>
            <a:srgbClr val="B5C3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1" name="Google Shape;3121;p33"/>
          <p:cNvSpPr/>
          <p:nvPr/>
        </p:nvSpPr>
        <p:spPr>
          <a:xfrm>
            <a:off x="5121264" y="4228368"/>
            <a:ext cx="72569" cy="72571"/>
          </a:xfrm>
          <a:custGeom>
            <a:avLst/>
            <a:gdLst/>
            <a:ahLst/>
            <a:cxnLst/>
            <a:rect l="l" t="t" r="r" b="b"/>
            <a:pathLst>
              <a:path w="635" h="635" extrusionOk="0">
                <a:moveTo>
                  <a:pt x="317" y="1"/>
                </a:moveTo>
                <a:cubicBezTo>
                  <a:pt x="142" y="2"/>
                  <a:pt x="1" y="144"/>
                  <a:pt x="1" y="318"/>
                </a:cubicBezTo>
                <a:cubicBezTo>
                  <a:pt x="1" y="493"/>
                  <a:pt x="142" y="635"/>
                  <a:pt x="317" y="635"/>
                </a:cubicBezTo>
                <a:cubicBezTo>
                  <a:pt x="493" y="635"/>
                  <a:pt x="634" y="493"/>
                  <a:pt x="634" y="318"/>
                </a:cubicBezTo>
                <a:cubicBezTo>
                  <a:pt x="634" y="142"/>
                  <a:pt x="493" y="1"/>
                  <a:pt x="317" y="1"/>
                </a:cubicBezTo>
                <a:close/>
              </a:path>
            </a:pathLst>
          </a:custGeom>
          <a:solidFill>
            <a:srgbClr val="D3D3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2" name="Google Shape;3122;p33"/>
          <p:cNvSpPr/>
          <p:nvPr/>
        </p:nvSpPr>
        <p:spPr>
          <a:xfrm>
            <a:off x="5135893" y="4243111"/>
            <a:ext cx="43085" cy="43085"/>
          </a:xfrm>
          <a:custGeom>
            <a:avLst/>
            <a:gdLst/>
            <a:ahLst/>
            <a:cxnLst/>
            <a:rect l="l" t="t" r="r" b="b"/>
            <a:pathLst>
              <a:path w="377" h="377" extrusionOk="0">
                <a:moveTo>
                  <a:pt x="188" y="1"/>
                </a:moveTo>
                <a:cubicBezTo>
                  <a:pt x="85" y="1"/>
                  <a:pt x="1" y="84"/>
                  <a:pt x="1" y="189"/>
                </a:cubicBezTo>
                <a:cubicBezTo>
                  <a:pt x="1" y="292"/>
                  <a:pt x="85" y="376"/>
                  <a:pt x="188" y="376"/>
                </a:cubicBezTo>
                <a:cubicBezTo>
                  <a:pt x="292" y="376"/>
                  <a:pt x="376" y="292"/>
                  <a:pt x="376" y="189"/>
                </a:cubicBezTo>
                <a:cubicBezTo>
                  <a:pt x="376" y="84"/>
                  <a:pt x="292" y="1"/>
                  <a:pt x="188" y="1"/>
                </a:cubicBezTo>
                <a:close/>
              </a:path>
            </a:pathLst>
          </a:custGeom>
          <a:solidFill>
            <a:srgbClr val="2A40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3" name="Google Shape;3123;p33"/>
          <p:cNvSpPr/>
          <p:nvPr/>
        </p:nvSpPr>
        <p:spPr>
          <a:xfrm>
            <a:off x="5141150" y="4248254"/>
            <a:ext cx="32913" cy="32914"/>
          </a:xfrm>
          <a:custGeom>
            <a:avLst/>
            <a:gdLst/>
            <a:ahLst/>
            <a:cxnLst/>
            <a:rect l="l" t="t" r="r" b="b"/>
            <a:pathLst>
              <a:path w="288" h="288" extrusionOk="0">
                <a:moveTo>
                  <a:pt x="144" y="1"/>
                </a:moveTo>
                <a:cubicBezTo>
                  <a:pt x="64" y="1"/>
                  <a:pt x="1" y="65"/>
                  <a:pt x="1" y="144"/>
                </a:cubicBezTo>
                <a:cubicBezTo>
                  <a:pt x="1" y="223"/>
                  <a:pt x="64" y="287"/>
                  <a:pt x="144" y="287"/>
                </a:cubicBezTo>
                <a:cubicBezTo>
                  <a:pt x="223" y="287"/>
                  <a:pt x="287" y="223"/>
                  <a:pt x="287" y="144"/>
                </a:cubicBezTo>
                <a:cubicBezTo>
                  <a:pt x="287" y="64"/>
                  <a:pt x="223" y="1"/>
                  <a:pt x="1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4" name="Google Shape;3124;p33"/>
          <p:cNvSpPr/>
          <p:nvPr/>
        </p:nvSpPr>
        <p:spPr>
          <a:xfrm>
            <a:off x="5081607" y="4322768"/>
            <a:ext cx="49941" cy="48914"/>
          </a:xfrm>
          <a:custGeom>
            <a:avLst/>
            <a:gdLst/>
            <a:ahLst/>
            <a:cxnLst/>
            <a:rect l="l" t="t" r="r" b="b"/>
            <a:pathLst>
              <a:path w="437" h="428" extrusionOk="0">
                <a:moveTo>
                  <a:pt x="1" y="0"/>
                </a:moveTo>
                <a:lnTo>
                  <a:pt x="1" y="428"/>
                </a:lnTo>
                <a:lnTo>
                  <a:pt x="223" y="428"/>
                </a:lnTo>
                <a:cubicBezTo>
                  <a:pt x="341" y="428"/>
                  <a:pt x="437" y="332"/>
                  <a:pt x="437" y="214"/>
                </a:cubicBezTo>
                <a:cubicBezTo>
                  <a:pt x="437" y="97"/>
                  <a:pt x="341" y="0"/>
                  <a:pt x="223" y="0"/>
                </a:cubicBezTo>
                <a:close/>
              </a:path>
            </a:pathLst>
          </a:custGeom>
          <a:solidFill>
            <a:srgbClr val="E56E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5" name="Google Shape;3125;p33"/>
          <p:cNvSpPr/>
          <p:nvPr/>
        </p:nvSpPr>
        <p:spPr>
          <a:xfrm>
            <a:off x="5323777" y="3869741"/>
            <a:ext cx="776092" cy="721710"/>
          </a:xfrm>
          <a:custGeom>
            <a:avLst/>
            <a:gdLst/>
            <a:ahLst/>
            <a:cxnLst/>
            <a:rect l="l" t="t" r="r" b="b"/>
            <a:pathLst>
              <a:path w="6791" h="6315" extrusionOk="0">
                <a:moveTo>
                  <a:pt x="1" y="0"/>
                </a:moveTo>
                <a:lnTo>
                  <a:pt x="1" y="3836"/>
                </a:lnTo>
                <a:cubicBezTo>
                  <a:pt x="1" y="3838"/>
                  <a:pt x="4" y="4028"/>
                  <a:pt x="215" y="4081"/>
                </a:cubicBezTo>
                <a:cubicBezTo>
                  <a:pt x="222" y="4083"/>
                  <a:pt x="231" y="4086"/>
                  <a:pt x="239" y="4087"/>
                </a:cubicBezTo>
                <a:lnTo>
                  <a:pt x="247" y="4088"/>
                </a:lnTo>
                <a:cubicBezTo>
                  <a:pt x="291" y="4098"/>
                  <a:pt x="334" y="4109"/>
                  <a:pt x="377" y="4122"/>
                </a:cubicBezTo>
                <a:cubicBezTo>
                  <a:pt x="480" y="4151"/>
                  <a:pt x="582" y="4189"/>
                  <a:pt x="681" y="4235"/>
                </a:cubicBezTo>
                <a:cubicBezTo>
                  <a:pt x="705" y="4246"/>
                  <a:pt x="727" y="4257"/>
                  <a:pt x="751" y="4268"/>
                </a:cubicBezTo>
                <a:cubicBezTo>
                  <a:pt x="896" y="4343"/>
                  <a:pt x="1032" y="4432"/>
                  <a:pt x="1153" y="4533"/>
                </a:cubicBezTo>
                <a:cubicBezTo>
                  <a:pt x="1179" y="4553"/>
                  <a:pt x="1203" y="4575"/>
                  <a:pt x="1228" y="4598"/>
                </a:cubicBezTo>
                <a:cubicBezTo>
                  <a:pt x="1252" y="4619"/>
                  <a:pt x="1276" y="4641"/>
                  <a:pt x="1299" y="4664"/>
                </a:cubicBezTo>
                <a:cubicBezTo>
                  <a:pt x="1315" y="4680"/>
                  <a:pt x="1352" y="4717"/>
                  <a:pt x="1352" y="4717"/>
                </a:cubicBezTo>
                <a:cubicBezTo>
                  <a:pt x="1380" y="4746"/>
                  <a:pt x="1407" y="4775"/>
                  <a:pt x="1431" y="4805"/>
                </a:cubicBezTo>
                <a:cubicBezTo>
                  <a:pt x="1447" y="4824"/>
                  <a:pt x="1459" y="4840"/>
                  <a:pt x="1473" y="4859"/>
                </a:cubicBezTo>
                <a:cubicBezTo>
                  <a:pt x="1550" y="4953"/>
                  <a:pt x="1619" y="5058"/>
                  <a:pt x="1678" y="5167"/>
                </a:cubicBezTo>
                <a:cubicBezTo>
                  <a:pt x="1688" y="5184"/>
                  <a:pt x="1698" y="5203"/>
                  <a:pt x="1708" y="5222"/>
                </a:cubicBezTo>
                <a:cubicBezTo>
                  <a:pt x="1720" y="5247"/>
                  <a:pt x="1733" y="5274"/>
                  <a:pt x="1745" y="5301"/>
                </a:cubicBezTo>
                <a:cubicBezTo>
                  <a:pt x="1760" y="5330"/>
                  <a:pt x="1772" y="5361"/>
                  <a:pt x="1784" y="5391"/>
                </a:cubicBezTo>
                <a:cubicBezTo>
                  <a:pt x="1797" y="5422"/>
                  <a:pt x="1808" y="5453"/>
                  <a:pt x="1819" y="5485"/>
                </a:cubicBezTo>
                <a:lnTo>
                  <a:pt x="1826" y="5505"/>
                </a:lnTo>
                <a:cubicBezTo>
                  <a:pt x="1833" y="5527"/>
                  <a:pt x="1842" y="5550"/>
                  <a:pt x="1850" y="5581"/>
                </a:cubicBezTo>
                <a:cubicBezTo>
                  <a:pt x="1859" y="5608"/>
                  <a:pt x="1867" y="5634"/>
                  <a:pt x="1872" y="5659"/>
                </a:cubicBezTo>
                <a:cubicBezTo>
                  <a:pt x="1874" y="5667"/>
                  <a:pt x="1875" y="5674"/>
                  <a:pt x="1877" y="5680"/>
                </a:cubicBezTo>
                <a:cubicBezTo>
                  <a:pt x="1885" y="5710"/>
                  <a:pt x="1893" y="5740"/>
                  <a:pt x="1898" y="5770"/>
                </a:cubicBezTo>
                <a:lnTo>
                  <a:pt x="1899" y="5776"/>
                </a:lnTo>
                <a:cubicBezTo>
                  <a:pt x="1905" y="5810"/>
                  <a:pt x="1912" y="5842"/>
                  <a:pt x="1917" y="5876"/>
                </a:cubicBezTo>
                <a:cubicBezTo>
                  <a:pt x="1920" y="5898"/>
                  <a:pt x="1924" y="5923"/>
                  <a:pt x="1927" y="5947"/>
                </a:cubicBezTo>
                <a:lnTo>
                  <a:pt x="1929" y="5947"/>
                </a:lnTo>
                <a:lnTo>
                  <a:pt x="1931" y="5978"/>
                </a:lnTo>
                <a:cubicBezTo>
                  <a:pt x="1931" y="5980"/>
                  <a:pt x="1965" y="6314"/>
                  <a:pt x="2194" y="6315"/>
                </a:cubicBezTo>
                <a:lnTo>
                  <a:pt x="2194" y="6314"/>
                </a:lnTo>
                <a:lnTo>
                  <a:pt x="4373" y="6314"/>
                </a:lnTo>
                <a:cubicBezTo>
                  <a:pt x="4572" y="6313"/>
                  <a:pt x="4624" y="6066"/>
                  <a:pt x="4634" y="5990"/>
                </a:cubicBezTo>
                <a:lnTo>
                  <a:pt x="4636" y="5975"/>
                </a:lnTo>
                <a:cubicBezTo>
                  <a:pt x="4639" y="5950"/>
                  <a:pt x="4641" y="5926"/>
                  <a:pt x="4645" y="5903"/>
                </a:cubicBezTo>
                <a:cubicBezTo>
                  <a:pt x="4649" y="5877"/>
                  <a:pt x="4652" y="5849"/>
                  <a:pt x="4657" y="5822"/>
                </a:cubicBezTo>
                <a:lnTo>
                  <a:pt x="4711" y="5598"/>
                </a:lnTo>
                <a:lnTo>
                  <a:pt x="4721" y="5566"/>
                </a:lnTo>
                <a:cubicBezTo>
                  <a:pt x="4723" y="5557"/>
                  <a:pt x="4726" y="5551"/>
                  <a:pt x="4727" y="5546"/>
                </a:cubicBezTo>
                <a:cubicBezTo>
                  <a:pt x="4732" y="5529"/>
                  <a:pt x="4738" y="5510"/>
                  <a:pt x="4744" y="5491"/>
                </a:cubicBezTo>
                <a:lnTo>
                  <a:pt x="4755" y="5462"/>
                </a:lnTo>
                <a:cubicBezTo>
                  <a:pt x="4763" y="5440"/>
                  <a:pt x="4772" y="5417"/>
                  <a:pt x="4780" y="5396"/>
                </a:cubicBezTo>
                <a:lnTo>
                  <a:pt x="4784" y="5386"/>
                </a:lnTo>
                <a:cubicBezTo>
                  <a:pt x="4796" y="5357"/>
                  <a:pt x="4809" y="5329"/>
                  <a:pt x="4821" y="5301"/>
                </a:cubicBezTo>
                <a:cubicBezTo>
                  <a:pt x="4834" y="5274"/>
                  <a:pt x="4847" y="5245"/>
                  <a:pt x="4865" y="5212"/>
                </a:cubicBezTo>
                <a:cubicBezTo>
                  <a:pt x="4879" y="5184"/>
                  <a:pt x="4895" y="5157"/>
                  <a:pt x="4910" y="5131"/>
                </a:cubicBezTo>
                <a:lnTo>
                  <a:pt x="4917" y="5117"/>
                </a:lnTo>
                <a:cubicBezTo>
                  <a:pt x="4932" y="5092"/>
                  <a:pt x="4948" y="5066"/>
                  <a:pt x="4966" y="5038"/>
                </a:cubicBezTo>
                <a:cubicBezTo>
                  <a:pt x="4983" y="5012"/>
                  <a:pt x="5000" y="4986"/>
                  <a:pt x="5019" y="4961"/>
                </a:cubicBezTo>
                <a:lnTo>
                  <a:pt x="5029" y="4947"/>
                </a:lnTo>
                <a:cubicBezTo>
                  <a:pt x="5038" y="4933"/>
                  <a:pt x="5048" y="4921"/>
                  <a:pt x="5056" y="4908"/>
                </a:cubicBezTo>
                <a:lnTo>
                  <a:pt x="5080" y="4877"/>
                </a:lnTo>
                <a:cubicBezTo>
                  <a:pt x="5097" y="4853"/>
                  <a:pt x="5118" y="4830"/>
                  <a:pt x="5137" y="4807"/>
                </a:cubicBezTo>
                <a:cubicBezTo>
                  <a:pt x="5159" y="4782"/>
                  <a:pt x="5179" y="4757"/>
                  <a:pt x="5203" y="4733"/>
                </a:cubicBezTo>
                <a:lnTo>
                  <a:pt x="5225" y="4708"/>
                </a:lnTo>
                <a:cubicBezTo>
                  <a:pt x="5241" y="4692"/>
                  <a:pt x="5255" y="4677"/>
                  <a:pt x="5270" y="4662"/>
                </a:cubicBezTo>
                <a:cubicBezTo>
                  <a:pt x="5294" y="4640"/>
                  <a:pt x="5317" y="4618"/>
                  <a:pt x="5341" y="4596"/>
                </a:cubicBezTo>
                <a:cubicBezTo>
                  <a:pt x="5365" y="4573"/>
                  <a:pt x="5391" y="4552"/>
                  <a:pt x="5415" y="4532"/>
                </a:cubicBezTo>
                <a:cubicBezTo>
                  <a:pt x="5439" y="4511"/>
                  <a:pt x="5465" y="4491"/>
                  <a:pt x="5498" y="4466"/>
                </a:cubicBezTo>
                <a:cubicBezTo>
                  <a:pt x="5521" y="4449"/>
                  <a:pt x="5542" y="4434"/>
                  <a:pt x="5565" y="4419"/>
                </a:cubicBezTo>
                <a:cubicBezTo>
                  <a:pt x="5571" y="4414"/>
                  <a:pt x="5577" y="4408"/>
                  <a:pt x="5582" y="4405"/>
                </a:cubicBezTo>
                <a:cubicBezTo>
                  <a:pt x="5606" y="4390"/>
                  <a:pt x="5629" y="4375"/>
                  <a:pt x="5653" y="4360"/>
                </a:cubicBezTo>
                <a:cubicBezTo>
                  <a:pt x="5681" y="4344"/>
                  <a:pt x="5709" y="4327"/>
                  <a:pt x="5737" y="4311"/>
                </a:cubicBezTo>
                <a:cubicBezTo>
                  <a:pt x="5759" y="4299"/>
                  <a:pt x="5780" y="4288"/>
                  <a:pt x="5809" y="4272"/>
                </a:cubicBezTo>
                <a:cubicBezTo>
                  <a:pt x="5819" y="4266"/>
                  <a:pt x="5829" y="4261"/>
                  <a:pt x="5838" y="4257"/>
                </a:cubicBezTo>
                <a:cubicBezTo>
                  <a:pt x="5860" y="4247"/>
                  <a:pt x="5882" y="4235"/>
                  <a:pt x="5904" y="4226"/>
                </a:cubicBezTo>
                <a:cubicBezTo>
                  <a:pt x="5936" y="4211"/>
                  <a:pt x="5970" y="4197"/>
                  <a:pt x="6003" y="4184"/>
                </a:cubicBezTo>
                <a:cubicBezTo>
                  <a:pt x="6033" y="4171"/>
                  <a:pt x="6063" y="4161"/>
                  <a:pt x="6093" y="4151"/>
                </a:cubicBezTo>
                <a:lnTo>
                  <a:pt x="6100" y="4148"/>
                </a:lnTo>
                <a:cubicBezTo>
                  <a:pt x="6124" y="4139"/>
                  <a:pt x="6148" y="4132"/>
                  <a:pt x="6171" y="4125"/>
                </a:cubicBezTo>
                <a:cubicBezTo>
                  <a:pt x="6181" y="4122"/>
                  <a:pt x="6192" y="4119"/>
                  <a:pt x="6199" y="4118"/>
                </a:cubicBezTo>
                <a:cubicBezTo>
                  <a:pt x="6207" y="4115"/>
                  <a:pt x="6215" y="4113"/>
                  <a:pt x="6217" y="4113"/>
                </a:cubicBezTo>
                <a:lnTo>
                  <a:pt x="6218" y="4113"/>
                </a:lnTo>
                <a:cubicBezTo>
                  <a:pt x="6237" y="4107"/>
                  <a:pt x="6258" y="4101"/>
                  <a:pt x="6277" y="4096"/>
                </a:cubicBezTo>
                <a:cubicBezTo>
                  <a:pt x="6304" y="4089"/>
                  <a:pt x="6332" y="4083"/>
                  <a:pt x="6360" y="4078"/>
                </a:cubicBezTo>
                <a:cubicBezTo>
                  <a:pt x="6378" y="4074"/>
                  <a:pt x="6396" y="4071"/>
                  <a:pt x="6414" y="4068"/>
                </a:cubicBezTo>
                <a:cubicBezTo>
                  <a:pt x="6433" y="4066"/>
                  <a:pt x="6453" y="4062"/>
                  <a:pt x="6472" y="4058"/>
                </a:cubicBezTo>
                <a:cubicBezTo>
                  <a:pt x="6486" y="4056"/>
                  <a:pt x="6501" y="4053"/>
                  <a:pt x="6515" y="4052"/>
                </a:cubicBezTo>
                <a:cubicBezTo>
                  <a:pt x="6542" y="4050"/>
                  <a:pt x="6570" y="4046"/>
                  <a:pt x="6596" y="4043"/>
                </a:cubicBezTo>
                <a:cubicBezTo>
                  <a:pt x="6605" y="4042"/>
                  <a:pt x="6611" y="4042"/>
                  <a:pt x="6616" y="4042"/>
                </a:cubicBezTo>
                <a:lnTo>
                  <a:pt x="6617" y="4042"/>
                </a:lnTo>
                <a:cubicBezTo>
                  <a:pt x="6631" y="4041"/>
                  <a:pt x="6645" y="4040"/>
                  <a:pt x="6657" y="4040"/>
                </a:cubicBezTo>
                <a:lnTo>
                  <a:pt x="6660" y="4040"/>
                </a:lnTo>
                <a:cubicBezTo>
                  <a:pt x="6778" y="4026"/>
                  <a:pt x="6791" y="3924"/>
                  <a:pt x="6791" y="3882"/>
                </a:cubicBezTo>
                <a:lnTo>
                  <a:pt x="6791" y="3007"/>
                </a:lnTo>
                <a:cubicBezTo>
                  <a:pt x="6742" y="2822"/>
                  <a:pt x="6634" y="2649"/>
                  <a:pt x="6483" y="2506"/>
                </a:cubicBezTo>
                <a:lnTo>
                  <a:pt x="6213" y="2253"/>
                </a:lnTo>
                <a:cubicBezTo>
                  <a:pt x="6136" y="2188"/>
                  <a:pt x="4314" y="628"/>
                  <a:pt x="4113" y="342"/>
                </a:cubicBezTo>
                <a:cubicBezTo>
                  <a:pt x="4107" y="338"/>
                  <a:pt x="4084" y="333"/>
                  <a:pt x="4072" y="329"/>
                </a:cubicBezTo>
                <a:cubicBezTo>
                  <a:pt x="4037" y="321"/>
                  <a:pt x="4018" y="314"/>
                  <a:pt x="4007" y="300"/>
                </a:cubicBezTo>
                <a:cubicBezTo>
                  <a:pt x="3841" y="93"/>
                  <a:pt x="3665" y="0"/>
                  <a:pt x="343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6" name="Google Shape;3126;p33"/>
          <p:cNvSpPr/>
          <p:nvPr/>
        </p:nvSpPr>
        <p:spPr>
          <a:xfrm>
            <a:off x="5319777" y="3866084"/>
            <a:ext cx="784207" cy="729138"/>
          </a:xfrm>
          <a:custGeom>
            <a:avLst/>
            <a:gdLst/>
            <a:ahLst/>
            <a:cxnLst/>
            <a:rect l="l" t="t" r="r" b="b"/>
            <a:pathLst>
              <a:path w="6862" h="6380" extrusionOk="0">
                <a:moveTo>
                  <a:pt x="3470" y="66"/>
                </a:moveTo>
                <a:lnTo>
                  <a:pt x="3470" y="68"/>
                </a:lnTo>
                <a:cubicBezTo>
                  <a:pt x="3690" y="68"/>
                  <a:pt x="3852" y="154"/>
                  <a:pt x="4015" y="358"/>
                </a:cubicBezTo>
                <a:cubicBezTo>
                  <a:pt x="4035" y="379"/>
                  <a:pt x="4061" y="387"/>
                  <a:pt x="4097" y="398"/>
                </a:cubicBezTo>
                <a:cubicBezTo>
                  <a:pt x="4104" y="400"/>
                  <a:pt x="4114" y="403"/>
                  <a:pt x="4123" y="405"/>
                </a:cubicBezTo>
                <a:cubicBezTo>
                  <a:pt x="4370" y="727"/>
                  <a:pt x="6147" y="2250"/>
                  <a:pt x="6221" y="2313"/>
                </a:cubicBezTo>
                <a:lnTo>
                  <a:pt x="6491" y="2568"/>
                </a:lnTo>
                <a:cubicBezTo>
                  <a:pt x="6635" y="2705"/>
                  <a:pt x="6738" y="2869"/>
                  <a:pt x="6788" y="3048"/>
                </a:cubicBezTo>
                <a:lnTo>
                  <a:pt x="6788" y="3908"/>
                </a:lnTo>
                <a:lnTo>
                  <a:pt x="6788" y="3919"/>
                </a:lnTo>
                <a:cubicBezTo>
                  <a:pt x="6788" y="3968"/>
                  <a:pt x="6772" y="4031"/>
                  <a:pt x="6690" y="4042"/>
                </a:cubicBezTo>
                <a:cubicBezTo>
                  <a:pt x="6675" y="4042"/>
                  <a:pt x="6661" y="4043"/>
                  <a:pt x="6649" y="4045"/>
                </a:cubicBezTo>
                <a:cubicBezTo>
                  <a:pt x="6641" y="4045"/>
                  <a:pt x="6633" y="4046"/>
                  <a:pt x="6624" y="4046"/>
                </a:cubicBezTo>
                <a:cubicBezTo>
                  <a:pt x="6596" y="4049"/>
                  <a:pt x="6569" y="4053"/>
                  <a:pt x="6544" y="4056"/>
                </a:cubicBezTo>
                <a:cubicBezTo>
                  <a:pt x="6528" y="4057"/>
                  <a:pt x="6513" y="4059"/>
                  <a:pt x="6501" y="4062"/>
                </a:cubicBezTo>
                <a:cubicBezTo>
                  <a:pt x="6480" y="4064"/>
                  <a:pt x="6459" y="4068"/>
                  <a:pt x="6441" y="4072"/>
                </a:cubicBezTo>
                <a:cubicBezTo>
                  <a:pt x="6422" y="4074"/>
                  <a:pt x="6403" y="4078"/>
                  <a:pt x="6386" y="4082"/>
                </a:cubicBezTo>
                <a:cubicBezTo>
                  <a:pt x="6357" y="4087"/>
                  <a:pt x="6327" y="4094"/>
                  <a:pt x="6299" y="4102"/>
                </a:cubicBezTo>
                <a:cubicBezTo>
                  <a:pt x="6280" y="4107"/>
                  <a:pt x="6262" y="4110"/>
                  <a:pt x="6245" y="4117"/>
                </a:cubicBezTo>
                <a:cubicBezTo>
                  <a:pt x="6237" y="4118"/>
                  <a:pt x="6230" y="4119"/>
                  <a:pt x="6224" y="4122"/>
                </a:cubicBezTo>
                <a:cubicBezTo>
                  <a:pt x="6212" y="4124"/>
                  <a:pt x="6204" y="4127"/>
                  <a:pt x="6194" y="4129"/>
                </a:cubicBezTo>
                <a:cubicBezTo>
                  <a:pt x="6170" y="4138"/>
                  <a:pt x="6144" y="4145"/>
                  <a:pt x="6120" y="4153"/>
                </a:cubicBezTo>
                <a:lnTo>
                  <a:pt x="6104" y="4158"/>
                </a:lnTo>
                <a:lnTo>
                  <a:pt x="6103" y="4159"/>
                </a:lnTo>
                <a:cubicBezTo>
                  <a:pt x="6078" y="4168"/>
                  <a:pt x="6051" y="4178"/>
                  <a:pt x="6023" y="4189"/>
                </a:cubicBezTo>
                <a:cubicBezTo>
                  <a:pt x="5991" y="4201"/>
                  <a:pt x="5956" y="4215"/>
                  <a:pt x="5922" y="4232"/>
                </a:cubicBezTo>
                <a:cubicBezTo>
                  <a:pt x="5899" y="4242"/>
                  <a:pt x="5876" y="4252"/>
                  <a:pt x="5857" y="4262"/>
                </a:cubicBezTo>
                <a:cubicBezTo>
                  <a:pt x="5846" y="4267"/>
                  <a:pt x="5835" y="4273"/>
                  <a:pt x="5825" y="4278"/>
                </a:cubicBezTo>
                <a:lnTo>
                  <a:pt x="5818" y="4281"/>
                </a:lnTo>
                <a:lnTo>
                  <a:pt x="5816" y="4282"/>
                </a:lnTo>
                <a:lnTo>
                  <a:pt x="5750" y="4317"/>
                </a:lnTo>
                <a:cubicBezTo>
                  <a:pt x="5723" y="4332"/>
                  <a:pt x="5694" y="4349"/>
                  <a:pt x="5664" y="4368"/>
                </a:cubicBezTo>
                <a:cubicBezTo>
                  <a:pt x="5642" y="4381"/>
                  <a:pt x="5618" y="4396"/>
                  <a:pt x="5596" y="4412"/>
                </a:cubicBezTo>
                <a:cubicBezTo>
                  <a:pt x="5588" y="4416"/>
                  <a:pt x="5582" y="4421"/>
                  <a:pt x="5576" y="4425"/>
                </a:cubicBezTo>
                <a:cubicBezTo>
                  <a:pt x="5554" y="4440"/>
                  <a:pt x="5531" y="4457"/>
                  <a:pt x="5509" y="4473"/>
                </a:cubicBezTo>
                <a:lnTo>
                  <a:pt x="5505" y="4476"/>
                </a:lnTo>
                <a:lnTo>
                  <a:pt x="5504" y="4477"/>
                </a:lnTo>
                <a:lnTo>
                  <a:pt x="5503" y="4478"/>
                </a:lnTo>
                <a:cubicBezTo>
                  <a:pt x="5475" y="4499"/>
                  <a:pt x="5449" y="4519"/>
                  <a:pt x="5427" y="4539"/>
                </a:cubicBezTo>
                <a:cubicBezTo>
                  <a:pt x="5400" y="4559"/>
                  <a:pt x="5375" y="4583"/>
                  <a:pt x="5350" y="4605"/>
                </a:cubicBezTo>
                <a:cubicBezTo>
                  <a:pt x="5326" y="4627"/>
                  <a:pt x="5301" y="4650"/>
                  <a:pt x="5279" y="4673"/>
                </a:cubicBezTo>
                <a:cubicBezTo>
                  <a:pt x="5263" y="4688"/>
                  <a:pt x="5248" y="4703"/>
                  <a:pt x="5233" y="4721"/>
                </a:cubicBezTo>
                <a:lnTo>
                  <a:pt x="5222" y="4731"/>
                </a:lnTo>
                <a:lnTo>
                  <a:pt x="5211" y="4742"/>
                </a:lnTo>
                <a:cubicBezTo>
                  <a:pt x="5187" y="4768"/>
                  <a:pt x="5165" y="4793"/>
                  <a:pt x="5146" y="4816"/>
                </a:cubicBezTo>
                <a:cubicBezTo>
                  <a:pt x="5127" y="4836"/>
                  <a:pt x="5109" y="4861"/>
                  <a:pt x="5085" y="4891"/>
                </a:cubicBezTo>
                <a:lnTo>
                  <a:pt x="5063" y="4921"/>
                </a:lnTo>
                <a:cubicBezTo>
                  <a:pt x="5054" y="4934"/>
                  <a:pt x="5043" y="4947"/>
                  <a:pt x="5034" y="4959"/>
                </a:cubicBezTo>
                <a:lnTo>
                  <a:pt x="5024" y="4973"/>
                </a:lnTo>
                <a:cubicBezTo>
                  <a:pt x="5004" y="4999"/>
                  <a:pt x="4988" y="5025"/>
                  <a:pt x="4968" y="5056"/>
                </a:cubicBezTo>
                <a:lnTo>
                  <a:pt x="4967" y="5059"/>
                </a:lnTo>
                <a:cubicBezTo>
                  <a:pt x="4951" y="5084"/>
                  <a:pt x="4935" y="5110"/>
                  <a:pt x="4921" y="5135"/>
                </a:cubicBezTo>
                <a:lnTo>
                  <a:pt x="4912" y="5147"/>
                </a:lnTo>
                <a:cubicBezTo>
                  <a:pt x="4897" y="5176"/>
                  <a:pt x="4882" y="5203"/>
                  <a:pt x="4866" y="5232"/>
                </a:cubicBezTo>
                <a:lnTo>
                  <a:pt x="4864" y="5234"/>
                </a:lnTo>
                <a:lnTo>
                  <a:pt x="4863" y="5238"/>
                </a:lnTo>
                <a:cubicBezTo>
                  <a:pt x="4849" y="5265"/>
                  <a:pt x="4836" y="5294"/>
                  <a:pt x="4823" y="5321"/>
                </a:cubicBezTo>
                <a:cubicBezTo>
                  <a:pt x="4810" y="5350"/>
                  <a:pt x="4798" y="5379"/>
                  <a:pt x="4787" y="5406"/>
                </a:cubicBezTo>
                <a:lnTo>
                  <a:pt x="4781" y="5418"/>
                </a:lnTo>
                <a:cubicBezTo>
                  <a:pt x="4772" y="5439"/>
                  <a:pt x="4763" y="5463"/>
                  <a:pt x="4756" y="5484"/>
                </a:cubicBezTo>
                <a:lnTo>
                  <a:pt x="4744" y="5515"/>
                </a:lnTo>
                <a:cubicBezTo>
                  <a:pt x="4737" y="5532"/>
                  <a:pt x="4731" y="5551"/>
                  <a:pt x="4726" y="5568"/>
                </a:cubicBezTo>
                <a:cubicBezTo>
                  <a:pt x="4723" y="5575"/>
                  <a:pt x="4721" y="5581"/>
                  <a:pt x="4720" y="5587"/>
                </a:cubicBezTo>
                <a:cubicBezTo>
                  <a:pt x="4718" y="5592"/>
                  <a:pt x="4716" y="5599"/>
                  <a:pt x="4715" y="5604"/>
                </a:cubicBezTo>
                <a:lnTo>
                  <a:pt x="4710" y="5621"/>
                </a:lnTo>
                <a:lnTo>
                  <a:pt x="4708" y="5623"/>
                </a:lnTo>
                <a:lnTo>
                  <a:pt x="4707" y="5626"/>
                </a:lnTo>
                <a:lnTo>
                  <a:pt x="4656" y="5849"/>
                </a:lnTo>
                <a:cubicBezTo>
                  <a:pt x="4650" y="5875"/>
                  <a:pt x="4646" y="5904"/>
                  <a:pt x="4643" y="5928"/>
                </a:cubicBezTo>
                <a:cubicBezTo>
                  <a:pt x="4639" y="5952"/>
                  <a:pt x="4635" y="5977"/>
                  <a:pt x="4633" y="6002"/>
                </a:cubicBezTo>
                <a:lnTo>
                  <a:pt x="4631" y="6016"/>
                </a:lnTo>
                <a:cubicBezTo>
                  <a:pt x="4621" y="6085"/>
                  <a:pt x="4577" y="6310"/>
                  <a:pt x="4405" y="6312"/>
                </a:cubicBezTo>
                <a:lnTo>
                  <a:pt x="2229" y="6312"/>
                </a:lnTo>
                <a:cubicBezTo>
                  <a:pt x="2031" y="6310"/>
                  <a:pt x="1999" y="6007"/>
                  <a:pt x="1999" y="6005"/>
                </a:cubicBezTo>
                <a:lnTo>
                  <a:pt x="1998" y="5996"/>
                </a:lnTo>
                <a:lnTo>
                  <a:pt x="1998" y="5992"/>
                </a:lnTo>
                <a:lnTo>
                  <a:pt x="1998" y="5991"/>
                </a:lnTo>
                <a:lnTo>
                  <a:pt x="1993" y="5943"/>
                </a:lnTo>
                <a:lnTo>
                  <a:pt x="1991" y="5943"/>
                </a:lnTo>
                <a:cubicBezTo>
                  <a:pt x="1990" y="5929"/>
                  <a:pt x="1988" y="5915"/>
                  <a:pt x="1985" y="5900"/>
                </a:cubicBezTo>
                <a:cubicBezTo>
                  <a:pt x="1981" y="5870"/>
                  <a:pt x="1975" y="5837"/>
                  <a:pt x="1968" y="5798"/>
                </a:cubicBezTo>
                <a:lnTo>
                  <a:pt x="1966" y="5795"/>
                </a:lnTo>
                <a:lnTo>
                  <a:pt x="1965" y="5786"/>
                </a:lnTo>
                <a:cubicBezTo>
                  <a:pt x="1959" y="5759"/>
                  <a:pt x="1953" y="5732"/>
                  <a:pt x="1945" y="5704"/>
                </a:cubicBezTo>
                <a:cubicBezTo>
                  <a:pt x="1944" y="5696"/>
                  <a:pt x="1943" y="5689"/>
                  <a:pt x="1940" y="5683"/>
                </a:cubicBezTo>
                <a:cubicBezTo>
                  <a:pt x="1934" y="5657"/>
                  <a:pt x="1927" y="5629"/>
                  <a:pt x="1918" y="5598"/>
                </a:cubicBezTo>
                <a:lnTo>
                  <a:pt x="1917" y="5594"/>
                </a:lnTo>
                <a:lnTo>
                  <a:pt x="1917" y="5592"/>
                </a:lnTo>
                <a:cubicBezTo>
                  <a:pt x="1909" y="5570"/>
                  <a:pt x="1902" y="5547"/>
                  <a:pt x="1894" y="5526"/>
                </a:cubicBezTo>
                <a:lnTo>
                  <a:pt x="1887" y="5505"/>
                </a:lnTo>
                <a:cubicBezTo>
                  <a:pt x="1876" y="5470"/>
                  <a:pt x="1862" y="5439"/>
                  <a:pt x="1851" y="5411"/>
                </a:cubicBezTo>
                <a:cubicBezTo>
                  <a:pt x="1840" y="5382"/>
                  <a:pt x="1826" y="5351"/>
                  <a:pt x="1811" y="5317"/>
                </a:cubicBezTo>
                <a:cubicBezTo>
                  <a:pt x="1799" y="5291"/>
                  <a:pt x="1786" y="5264"/>
                  <a:pt x="1773" y="5239"/>
                </a:cubicBezTo>
                <a:cubicBezTo>
                  <a:pt x="1764" y="5220"/>
                  <a:pt x="1754" y="5202"/>
                  <a:pt x="1744" y="5183"/>
                </a:cubicBezTo>
                <a:cubicBezTo>
                  <a:pt x="1683" y="5072"/>
                  <a:pt x="1613" y="4966"/>
                  <a:pt x="1535" y="4870"/>
                </a:cubicBezTo>
                <a:cubicBezTo>
                  <a:pt x="1521" y="4851"/>
                  <a:pt x="1507" y="4833"/>
                  <a:pt x="1492" y="4818"/>
                </a:cubicBezTo>
                <a:cubicBezTo>
                  <a:pt x="1468" y="4789"/>
                  <a:pt x="1442" y="4759"/>
                  <a:pt x="1407" y="4724"/>
                </a:cubicBezTo>
                <a:cubicBezTo>
                  <a:pt x="1391" y="4706"/>
                  <a:pt x="1374" y="4690"/>
                  <a:pt x="1356" y="4672"/>
                </a:cubicBezTo>
                <a:cubicBezTo>
                  <a:pt x="1333" y="4649"/>
                  <a:pt x="1309" y="4626"/>
                  <a:pt x="1284" y="4604"/>
                </a:cubicBezTo>
                <a:cubicBezTo>
                  <a:pt x="1263" y="4584"/>
                  <a:pt x="1236" y="4560"/>
                  <a:pt x="1208" y="4539"/>
                </a:cubicBezTo>
                <a:cubicBezTo>
                  <a:pt x="1085" y="4435"/>
                  <a:pt x="947" y="4344"/>
                  <a:pt x="799" y="4271"/>
                </a:cubicBezTo>
                <a:cubicBezTo>
                  <a:pt x="777" y="4258"/>
                  <a:pt x="753" y="4247"/>
                  <a:pt x="730" y="4236"/>
                </a:cubicBezTo>
                <a:cubicBezTo>
                  <a:pt x="628" y="4189"/>
                  <a:pt x="523" y="4150"/>
                  <a:pt x="421" y="4120"/>
                </a:cubicBezTo>
                <a:cubicBezTo>
                  <a:pt x="378" y="4108"/>
                  <a:pt x="334" y="4097"/>
                  <a:pt x="292" y="4087"/>
                </a:cubicBezTo>
                <a:cubicBezTo>
                  <a:pt x="288" y="4086"/>
                  <a:pt x="282" y="4086"/>
                  <a:pt x="280" y="4086"/>
                </a:cubicBezTo>
                <a:cubicBezTo>
                  <a:pt x="272" y="4084"/>
                  <a:pt x="265" y="4083"/>
                  <a:pt x="255" y="4079"/>
                </a:cubicBezTo>
                <a:cubicBezTo>
                  <a:pt x="77" y="4036"/>
                  <a:pt x="68" y="3885"/>
                  <a:pt x="68" y="3868"/>
                </a:cubicBezTo>
                <a:lnTo>
                  <a:pt x="68" y="66"/>
                </a:lnTo>
                <a:close/>
                <a:moveTo>
                  <a:pt x="0" y="1"/>
                </a:moveTo>
                <a:lnTo>
                  <a:pt x="0" y="3871"/>
                </a:lnTo>
                <a:cubicBezTo>
                  <a:pt x="0" y="3871"/>
                  <a:pt x="1" y="4088"/>
                  <a:pt x="238" y="4148"/>
                </a:cubicBezTo>
                <a:cubicBezTo>
                  <a:pt x="247" y="4150"/>
                  <a:pt x="256" y="4153"/>
                  <a:pt x="266" y="4154"/>
                </a:cubicBezTo>
                <a:cubicBezTo>
                  <a:pt x="269" y="4155"/>
                  <a:pt x="272" y="4155"/>
                  <a:pt x="275" y="4155"/>
                </a:cubicBezTo>
                <a:cubicBezTo>
                  <a:pt x="318" y="4164"/>
                  <a:pt x="361" y="4175"/>
                  <a:pt x="403" y="4187"/>
                </a:cubicBezTo>
                <a:cubicBezTo>
                  <a:pt x="507" y="4216"/>
                  <a:pt x="607" y="4255"/>
                  <a:pt x="702" y="4298"/>
                </a:cubicBezTo>
                <a:cubicBezTo>
                  <a:pt x="726" y="4308"/>
                  <a:pt x="748" y="4320"/>
                  <a:pt x="771" y="4332"/>
                </a:cubicBezTo>
                <a:cubicBezTo>
                  <a:pt x="912" y="4404"/>
                  <a:pt x="1047" y="4492"/>
                  <a:pt x="1168" y="4593"/>
                </a:cubicBezTo>
                <a:cubicBezTo>
                  <a:pt x="1192" y="4611"/>
                  <a:pt x="1217" y="4634"/>
                  <a:pt x="1241" y="4655"/>
                </a:cubicBezTo>
                <a:cubicBezTo>
                  <a:pt x="1264" y="4677"/>
                  <a:pt x="1288" y="4698"/>
                  <a:pt x="1311" y="4722"/>
                </a:cubicBezTo>
                <a:cubicBezTo>
                  <a:pt x="1329" y="4739"/>
                  <a:pt x="1346" y="4757"/>
                  <a:pt x="1364" y="4775"/>
                </a:cubicBezTo>
                <a:cubicBezTo>
                  <a:pt x="1391" y="4804"/>
                  <a:pt x="1417" y="4833"/>
                  <a:pt x="1442" y="4862"/>
                </a:cubicBezTo>
                <a:cubicBezTo>
                  <a:pt x="1457" y="4879"/>
                  <a:pt x="1469" y="4896"/>
                  <a:pt x="1484" y="4913"/>
                </a:cubicBezTo>
                <a:cubicBezTo>
                  <a:pt x="1560" y="5008"/>
                  <a:pt x="1627" y="5111"/>
                  <a:pt x="1686" y="5218"/>
                </a:cubicBezTo>
                <a:cubicBezTo>
                  <a:pt x="1697" y="5235"/>
                  <a:pt x="1705" y="5253"/>
                  <a:pt x="1714" y="5271"/>
                </a:cubicBezTo>
                <a:cubicBezTo>
                  <a:pt x="1727" y="5297"/>
                  <a:pt x="1740" y="5322"/>
                  <a:pt x="1753" y="5350"/>
                </a:cubicBezTo>
                <a:cubicBezTo>
                  <a:pt x="1766" y="5379"/>
                  <a:pt x="1779" y="5408"/>
                  <a:pt x="1790" y="5438"/>
                </a:cubicBezTo>
                <a:cubicBezTo>
                  <a:pt x="1802" y="5469"/>
                  <a:pt x="1814" y="5498"/>
                  <a:pt x="1824" y="5530"/>
                </a:cubicBezTo>
                <a:cubicBezTo>
                  <a:pt x="1833" y="5558"/>
                  <a:pt x="1843" y="5587"/>
                  <a:pt x="1852" y="5616"/>
                </a:cubicBezTo>
                <a:cubicBezTo>
                  <a:pt x="1853" y="5618"/>
                  <a:pt x="1853" y="5621"/>
                  <a:pt x="1855" y="5624"/>
                </a:cubicBezTo>
                <a:cubicBezTo>
                  <a:pt x="1862" y="5650"/>
                  <a:pt x="1870" y="5677"/>
                  <a:pt x="1877" y="5703"/>
                </a:cubicBezTo>
                <a:cubicBezTo>
                  <a:pt x="1879" y="5709"/>
                  <a:pt x="1881" y="5715"/>
                  <a:pt x="1882" y="5721"/>
                </a:cubicBezTo>
                <a:cubicBezTo>
                  <a:pt x="1889" y="5751"/>
                  <a:pt x="1897" y="5780"/>
                  <a:pt x="1902" y="5808"/>
                </a:cubicBezTo>
                <a:cubicBezTo>
                  <a:pt x="1903" y="5810"/>
                  <a:pt x="1903" y="5812"/>
                  <a:pt x="1903" y="5814"/>
                </a:cubicBezTo>
                <a:cubicBezTo>
                  <a:pt x="1909" y="5846"/>
                  <a:pt x="1917" y="5879"/>
                  <a:pt x="1922" y="5911"/>
                </a:cubicBezTo>
                <a:cubicBezTo>
                  <a:pt x="1927" y="5943"/>
                  <a:pt x="1930" y="5975"/>
                  <a:pt x="1933" y="6007"/>
                </a:cubicBezTo>
                <a:cubicBezTo>
                  <a:pt x="1934" y="6008"/>
                  <a:pt x="1934" y="6010"/>
                  <a:pt x="1934" y="6011"/>
                </a:cubicBezTo>
                <a:lnTo>
                  <a:pt x="1935" y="6011"/>
                </a:lnTo>
                <a:cubicBezTo>
                  <a:pt x="1935" y="6011"/>
                  <a:pt x="1970" y="6378"/>
                  <a:pt x="2231" y="6379"/>
                </a:cubicBezTo>
                <a:lnTo>
                  <a:pt x="4410" y="6379"/>
                </a:lnTo>
                <a:cubicBezTo>
                  <a:pt x="4639" y="6376"/>
                  <a:pt x="4694" y="6097"/>
                  <a:pt x="4705" y="6026"/>
                </a:cubicBezTo>
                <a:cubicBezTo>
                  <a:pt x="4706" y="6016"/>
                  <a:pt x="4707" y="6011"/>
                  <a:pt x="4707" y="6011"/>
                </a:cubicBezTo>
                <a:cubicBezTo>
                  <a:pt x="4710" y="5986"/>
                  <a:pt x="4712" y="5964"/>
                  <a:pt x="4716" y="5939"/>
                </a:cubicBezTo>
                <a:cubicBezTo>
                  <a:pt x="4720" y="5913"/>
                  <a:pt x="4723" y="5887"/>
                  <a:pt x="4727" y="5863"/>
                </a:cubicBezTo>
                <a:lnTo>
                  <a:pt x="4778" y="5642"/>
                </a:lnTo>
                <a:cubicBezTo>
                  <a:pt x="4782" y="5629"/>
                  <a:pt x="4787" y="5617"/>
                  <a:pt x="4790" y="5606"/>
                </a:cubicBezTo>
                <a:cubicBezTo>
                  <a:pt x="4792" y="5599"/>
                  <a:pt x="4794" y="5594"/>
                  <a:pt x="4795" y="5588"/>
                </a:cubicBezTo>
                <a:cubicBezTo>
                  <a:pt x="4800" y="5571"/>
                  <a:pt x="4807" y="5553"/>
                  <a:pt x="4813" y="5535"/>
                </a:cubicBezTo>
                <a:lnTo>
                  <a:pt x="4823" y="5506"/>
                </a:lnTo>
                <a:cubicBezTo>
                  <a:pt x="4831" y="5484"/>
                  <a:pt x="4839" y="5463"/>
                  <a:pt x="4848" y="5442"/>
                </a:cubicBezTo>
                <a:lnTo>
                  <a:pt x="4853" y="5432"/>
                </a:lnTo>
                <a:cubicBezTo>
                  <a:pt x="4864" y="5403"/>
                  <a:pt x="4876" y="5376"/>
                  <a:pt x="4889" y="5348"/>
                </a:cubicBezTo>
                <a:cubicBezTo>
                  <a:pt x="4900" y="5321"/>
                  <a:pt x="4912" y="5295"/>
                  <a:pt x="4927" y="5268"/>
                </a:cubicBezTo>
                <a:lnTo>
                  <a:pt x="4931" y="5260"/>
                </a:lnTo>
                <a:cubicBezTo>
                  <a:pt x="4945" y="5233"/>
                  <a:pt x="4958" y="5207"/>
                  <a:pt x="4974" y="5179"/>
                </a:cubicBezTo>
                <a:lnTo>
                  <a:pt x="4982" y="5167"/>
                </a:lnTo>
                <a:cubicBezTo>
                  <a:pt x="4996" y="5142"/>
                  <a:pt x="5012" y="5117"/>
                  <a:pt x="5027" y="5092"/>
                </a:cubicBezTo>
                <a:cubicBezTo>
                  <a:pt x="5028" y="5091"/>
                  <a:pt x="5029" y="5089"/>
                  <a:pt x="5029" y="5087"/>
                </a:cubicBezTo>
                <a:cubicBezTo>
                  <a:pt x="5045" y="5061"/>
                  <a:pt x="5063" y="5036"/>
                  <a:pt x="5080" y="5012"/>
                </a:cubicBezTo>
                <a:cubicBezTo>
                  <a:pt x="5091" y="4995"/>
                  <a:pt x="5105" y="4978"/>
                  <a:pt x="5117" y="4961"/>
                </a:cubicBezTo>
                <a:lnTo>
                  <a:pt x="5141" y="4930"/>
                </a:lnTo>
                <a:cubicBezTo>
                  <a:pt x="5158" y="4907"/>
                  <a:pt x="5177" y="4882"/>
                  <a:pt x="5198" y="4860"/>
                </a:cubicBezTo>
                <a:cubicBezTo>
                  <a:pt x="5218" y="4835"/>
                  <a:pt x="5239" y="4811"/>
                  <a:pt x="5262" y="4788"/>
                </a:cubicBezTo>
                <a:cubicBezTo>
                  <a:pt x="5269" y="4780"/>
                  <a:pt x="5278" y="4773"/>
                  <a:pt x="5284" y="4765"/>
                </a:cubicBezTo>
                <a:cubicBezTo>
                  <a:pt x="5299" y="4749"/>
                  <a:pt x="5313" y="4734"/>
                  <a:pt x="5329" y="4721"/>
                </a:cubicBezTo>
                <a:cubicBezTo>
                  <a:pt x="5351" y="4697"/>
                  <a:pt x="5375" y="4676"/>
                  <a:pt x="5398" y="4654"/>
                </a:cubicBezTo>
                <a:cubicBezTo>
                  <a:pt x="5422" y="4632"/>
                  <a:pt x="5447" y="4610"/>
                  <a:pt x="5472" y="4591"/>
                </a:cubicBezTo>
                <a:cubicBezTo>
                  <a:pt x="5496" y="4570"/>
                  <a:pt x="5521" y="4550"/>
                  <a:pt x="5547" y="4531"/>
                </a:cubicBezTo>
                <a:cubicBezTo>
                  <a:pt x="5550" y="4529"/>
                  <a:pt x="5551" y="4528"/>
                  <a:pt x="5554" y="4526"/>
                </a:cubicBezTo>
                <a:cubicBezTo>
                  <a:pt x="5575" y="4509"/>
                  <a:pt x="5598" y="4494"/>
                  <a:pt x="5620" y="4478"/>
                </a:cubicBezTo>
                <a:cubicBezTo>
                  <a:pt x="5626" y="4475"/>
                  <a:pt x="5631" y="4471"/>
                  <a:pt x="5637" y="4467"/>
                </a:cubicBezTo>
                <a:cubicBezTo>
                  <a:pt x="5659" y="4452"/>
                  <a:pt x="5683" y="4436"/>
                  <a:pt x="5705" y="4422"/>
                </a:cubicBezTo>
                <a:cubicBezTo>
                  <a:pt x="5734" y="4406"/>
                  <a:pt x="5761" y="4389"/>
                  <a:pt x="5789" y="4374"/>
                </a:cubicBezTo>
                <a:cubicBezTo>
                  <a:pt x="5810" y="4363"/>
                  <a:pt x="5831" y="4350"/>
                  <a:pt x="5853" y="4339"/>
                </a:cubicBezTo>
                <a:lnTo>
                  <a:pt x="5861" y="4335"/>
                </a:lnTo>
                <a:cubicBezTo>
                  <a:pt x="5871" y="4330"/>
                  <a:pt x="5879" y="4325"/>
                  <a:pt x="5890" y="4320"/>
                </a:cubicBezTo>
                <a:cubicBezTo>
                  <a:pt x="5910" y="4309"/>
                  <a:pt x="5933" y="4299"/>
                  <a:pt x="5954" y="4289"/>
                </a:cubicBezTo>
                <a:cubicBezTo>
                  <a:pt x="5986" y="4274"/>
                  <a:pt x="6019" y="4260"/>
                  <a:pt x="6052" y="4247"/>
                </a:cubicBezTo>
                <a:cubicBezTo>
                  <a:pt x="6083" y="4236"/>
                  <a:pt x="6114" y="4224"/>
                  <a:pt x="6144" y="4214"/>
                </a:cubicBezTo>
                <a:cubicBezTo>
                  <a:pt x="6145" y="4212"/>
                  <a:pt x="6147" y="4212"/>
                  <a:pt x="6148" y="4212"/>
                </a:cubicBezTo>
                <a:cubicBezTo>
                  <a:pt x="6171" y="4205"/>
                  <a:pt x="6194" y="4197"/>
                  <a:pt x="6219" y="4191"/>
                </a:cubicBezTo>
                <a:cubicBezTo>
                  <a:pt x="6229" y="4187"/>
                  <a:pt x="6239" y="4185"/>
                  <a:pt x="6250" y="4182"/>
                </a:cubicBezTo>
                <a:cubicBezTo>
                  <a:pt x="6255" y="4179"/>
                  <a:pt x="6260" y="4178"/>
                  <a:pt x="6265" y="4178"/>
                </a:cubicBezTo>
                <a:cubicBezTo>
                  <a:pt x="6282" y="4171"/>
                  <a:pt x="6302" y="4168"/>
                  <a:pt x="6321" y="4163"/>
                </a:cubicBezTo>
                <a:cubicBezTo>
                  <a:pt x="6348" y="4156"/>
                  <a:pt x="6376" y="4150"/>
                  <a:pt x="6404" y="4145"/>
                </a:cubicBezTo>
                <a:cubicBezTo>
                  <a:pt x="6422" y="4141"/>
                  <a:pt x="6439" y="4138"/>
                  <a:pt x="6456" y="4134"/>
                </a:cubicBezTo>
                <a:cubicBezTo>
                  <a:pt x="6476" y="4130"/>
                  <a:pt x="6495" y="4128"/>
                  <a:pt x="6516" y="4125"/>
                </a:cubicBezTo>
                <a:cubicBezTo>
                  <a:pt x="6529" y="4123"/>
                  <a:pt x="6542" y="4120"/>
                  <a:pt x="6557" y="4119"/>
                </a:cubicBezTo>
                <a:cubicBezTo>
                  <a:pt x="6583" y="4115"/>
                  <a:pt x="6610" y="4113"/>
                  <a:pt x="6636" y="4110"/>
                </a:cubicBezTo>
                <a:cubicBezTo>
                  <a:pt x="6645" y="4109"/>
                  <a:pt x="6651" y="4109"/>
                  <a:pt x="6659" y="4109"/>
                </a:cubicBezTo>
                <a:cubicBezTo>
                  <a:pt x="6672" y="4108"/>
                  <a:pt x="6687" y="4107"/>
                  <a:pt x="6701" y="4107"/>
                </a:cubicBezTo>
                <a:cubicBezTo>
                  <a:pt x="6850" y="4088"/>
                  <a:pt x="6862" y="3954"/>
                  <a:pt x="6862" y="3914"/>
                </a:cubicBezTo>
                <a:lnTo>
                  <a:pt x="6862" y="3904"/>
                </a:lnTo>
                <a:lnTo>
                  <a:pt x="6862" y="3035"/>
                </a:lnTo>
                <a:cubicBezTo>
                  <a:pt x="6862" y="3034"/>
                  <a:pt x="6861" y="3032"/>
                  <a:pt x="6861" y="3030"/>
                </a:cubicBezTo>
                <a:cubicBezTo>
                  <a:pt x="6807" y="2833"/>
                  <a:pt x="6693" y="2656"/>
                  <a:pt x="6543" y="2516"/>
                </a:cubicBezTo>
                <a:lnTo>
                  <a:pt x="6273" y="2261"/>
                </a:lnTo>
                <a:cubicBezTo>
                  <a:pt x="6273" y="2261"/>
                  <a:pt x="4379" y="640"/>
                  <a:pt x="4174" y="350"/>
                </a:cubicBezTo>
                <a:cubicBezTo>
                  <a:pt x="4163" y="334"/>
                  <a:pt x="4083" y="324"/>
                  <a:pt x="4071" y="312"/>
                </a:cubicBezTo>
                <a:cubicBezTo>
                  <a:pt x="3907" y="113"/>
                  <a:pt x="3728" y="1"/>
                  <a:pt x="347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7" name="Google Shape;3127;p33"/>
          <p:cNvSpPr/>
          <p:nvPr/>
        </p:nvSpPr>
        <p:spPr>
          <a:xfrm>
            <a:off x="5141950" y="3869969"/>
            <a:ext cx="956430" cy="339426"/>
          </a:xfrm>
          <a:custGeom>
            <a:avLst/>
            <a:gdLst/>
            <a:ahLst/>
            <a:cxnLst/>
            <a:rect l="l" t="t" r="r" b="b"/>
            <a:pathLst>
              <a:path w="8369" h="2970" extrusionOk="0">
                <a:moveTo>
                  <a:pt x="1042" y="1"/>
                </a:moveTo>
                <a:cubicBezTo>
                  <a:pt x="758" y="1"/>
                  <a:pt x="512" y="116"/>
                  <a:pt x="312" y="344"/>
                </a:cubicBezTo>
                <a:cubicBezTo>
                  <a:pt x="244" y="422"/>
                  <a:pt x="186" y="509"/>
                  <a:pt x="140" y="601"/>
                </a:cubicBezTo>
                <a:cubicBezTo>
                  <a:pt x="50" y="780"/>
                  <a:pt x="1" y="986"/>
                  <a:pt x="1" y="1198"/>
                </a:cubicBezTo>
                <a:lnTo>
                  <a:pt x="1" y="2717"/>
                </a:lnTo>
                <a:cubicBezTo>
                  <a:pt x="1" y="2856"/>
                  <a:pt x="114" y="2970"/>
                  <a:pt x="255" y="2970"/>
                </a:cubicBezTo>
                <a:lnTo>
                  <a:pt x="255" y="2969"/>
                </a:lnTo>
                <a:lnTo>
                  <a:pt x="8368" y="2969"/>
                </a:lnTo>
                <a:cubicBezTo>
                  <a:pt x="8314" y="2799"/>
                  <a:pt x="8212" y="2640"/>
                  <a:pt x="8072" y="2507"/>
                </a:cubicBezTo>
                <a:lnTo>
                  <a:pt x="7802" y="2253"/>
                </a:lnTo>
                <a:cubicBezTo>
                  <a:pt x="7448" y="1929"/>
                  <a:pt x="5680" y="313"/>
                  <a:pt x="5668" y="299"/>
                </a:cubicBezTo>
                <a:cubicBezTo>
                  <a:pt x="5470" y="93"/>
                  <a:pt x="5271" y="1"/>
                  <a:pt x="50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8" name="Google Shape;3128;p33"/>
          <p:cNvSpPr/>
          <p:nvPr/>
        </p:nvSpPr>
        <p:spPr>
          <a:xfrm>
            <a:off x="5138293" y="3866084"/>
            <a:ext cx="965116" cy="347084"/>
          </a:xfrm>
          <a:custGeom>
            <a:avLst/>
            <a:gdLst/>
            <a:ahLst/>
            <a:cxnLst/>
            <a:rect l="l" t="t" r="r" b="b"/>
            <a:pathLst>
              <a:path w="8445" h="3037" extrusionOk="0">
                <a:moveTo>
                  <a:pt x="5058" y="67"/>
                </a:moveTo>
                <a:lnTo>
                  <a:pt x="5058" y="68"/>
                </a:lnTo>
                <a:cubicBezTo>
                  <a:pt x="5293" y="68"/>
                  <a:pt x="5485" y="158"/>
                  <a:pt x="5676" y="358"/>
                </a:cubicBezTo>
                <a:cubicBezTo>
                  <a:pt x="5687" y="370"/>
                  <a:pt x="7173" y="1729"/>
                  <a:pt x="7809" y="2312"/>
                </a:cubicBezTo>
                <a:lnTo>
                  <a:pt x="8079" y="2566"/>
                </a:lnTo>
                <a:cubicBezTo>
                  <a:pt x="8203" y="2683"/>
                  <a:pt x="8296" y="2821"/>
                  <a:pt x="8351" y="2969"/>
                </a:cubicBezTo>
                <a:lnTo>
                  <a:pt x="287" y="2969"/>
                </a:lnTo>
                <a:cubicBezTo>
                  <a:pt x="165" y="2969"/>
                  <a:pt x="66" y="2871"/>
                  <a:pt x="66" y="2749"/>
                </a:cubicBezTo>
                <a:lnTo>
                  <a:pt x="66" y="1230"/>
                </a:lnTo>
                <a:cubicBezTo>
                  <a:pt x="66" y="1024"/>
                  <a:pt x="114" y="823"/>
                  <a:pt x="202" y="649"/>
                </a:cubicBezTo>
                <a:cubicBezTo>
                  <a:pt x="245" y="559"/>
                  <a:pt x="301" y="476"/>
                  <a:pt x="368" y="400"/>
                </a:cubicBezTo>
                <a:cubicBezTo>
                  <a:pt x="563" y="180"/>
                  <a:pt x="800" y="67"/>
                  <a:pt x="1072" y="67"/>
                </a:cubicBezTo>
                <a:close/>
                <a:moveTo>
                  <a:pt x="1074" y="1"/>
                </a:moveTo>
                <a:cubicBezTo>
                  <a:pt x="730" y="1"/>
                  <a:pt x="487" y="166"/>
                  <a:pt x="319" y="357"/>
                </a:cubicBezTo>
                <a:cubicBezTo>
                  <a:pt x="249" y="437"/>
                  <a:pt x="189" y="527"/>
                  <a:pt x="143" y="620"/>
                </a:cubicBezTo>
                <a:cubicBezTo>
                  <a:pt x="47" y="807"/>
                  <a:pt x="0" y="1018"/>
                  <a:pt x="0" y="1231"/>
                </a:cubicBezTo>
                <a:lnTo>
                  <a:pt x="0" y="2750"/>
                </a:lnTo>
                <a:cubicBezTo>
                  <a:pt x="0" y="2909"/>
                  <a:pt x="128" y="3037"/>
                  <a:pt x="287" y="3037"/>
                </a:cubicBezTo>
                <a:lnTo>
                  <a:pt x="8444" y="3037"/>
                </a:lnTo>
                <a:lnTo>
                  <a:pt x="8444" y="3036"/>
                </a:lnTo>
                <a:cubicBezTo>
                  <a:pt x="8444" y="3035"/>
                  <a:pt x="8443" y="3034"/>
                  <a:pt x="8443" y="3031"/>
                </a:cubicBezTo>
                <a:cubicBezTo>
                  <a:pt x="8389" y="2834"/>
                  <a:pt x="8276" y="2657"/>
                  <a:pt x="8126" y="2517"/>
                </a:cubicBezTo>
                <a:lnTo>
                  <a:pt x="7856" y="2262"/>
                </a:lnTo>
                <a:cubicBezTo>
                  <a:pt x="7856" y="2262"/>
                  <a:pt x="5737" y="322"/>
                  <a:pt x="5724" y="310"/>
                </a:cubicBezTo>
                <a:cubicBezTo>
                  <a:pt x="5522" y="99"/>
                  <a:pt x="5316" y="1"/>
                  <a:pt x="50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9" name="Google Shape;3129;p33"/>
          <p:cNvSpPr/>
          <p:nvPr/>
        </p:nvSpPr>
        <p:spPr>
          <a:xfrm>
            <a:off x="5419548" y="3873741"/>
            <a:ext cx="301477" cy="331769"/>
          </a:xfrm>
          <a:custGeom>
            <a:avLst/>
            <a:gdLst/>
            <a:ahLst/>
            <a:cxnLst/>
            <a:rect l="l" t="t" r="r" b="b"/>
            <a:pathLst>
              <a:path w="2638" h="2903" extrusionOk="0">
                <a:moveTo>
                  <a:pt x="1" y="0"/>
                </a:moveTo>
                <a:lnTo>
                  <a:pt x="2073" y="2902"/>
                </a:lnTo>
                <a:lnTo>
                  <a:pt x="2638" y="2902"/>
                </a:lnTo>
                <a:cubicBezTo>
                  <a:pt x="2185" y="2263"/>
                  <a:pt x="958" y="528"/>
                  <a:pt x="583" y="0"/>
                </a:cubicBezTo>
                <a:close/>
              </a:path>
            </a:pathLst>
          </a:custGeom>
          <a:solidFill>
            <a:srgbClr val="FB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0" name="Google Shape;3130;p33"/>
          <p:cNvSpPr/>
          <p:nvPr/>
        </p:nvSpPr>
        <p:spPr>
          <a:xfrm>
            <a:off x="5515091" y="3873741"/>
            <a:ext cx="268450" cy="331769"/>
          </a:xfrm>
          <a:custGeom>
            <a:avLst/>
            <a:gdLst/>
            <a:ahLst/>
            <a:cxnLst/>
            <a:rect l="l" t="t" r="r" b="b"/>
            <a:pathLst>
              <a:path w="2349" h="2903" extrusionOk="0">
                <a:moveTo>
                  <a:pt x="1" y="0"/>
                </a:moveTo>
                <a:lnTo>
                  <a:pt x="2073" y="2902"/>
                </a:lnTo>
                <a:lnTo>
                  <a:pt x="2348" y="2902"/>
                </a:lnTo>
                <a:cubicBezTo>
                  <a:pt x="1896" y="2263"/>
                  <a:pt x="668" y="528"/>
                  <a:pt x="291" y="0"/>
                </a:cubicBezTo>
                <a:close/>
              </a:path>
            </a:pathLst>
          </a:custGeom>
          <a:solidFill>
            <a:srgbClr val="FB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1" name="Google Shape;3131;p33"/>
          <p:cNvSpPr/>
          <p:nvPr/>
        </p:nvSpPr>
        <p:spPr>
          <a:xfrm>
            <a:off x="5319777" y="3868941"/>
            <a:ext cx="42285" cy="342626"/>
          </a:xfrm>
          <a:custGeom>
            <a:avLst/>
            <a:gdLst/>
            <a:ahLst/>
            <a:cxnLst/>
            <a:rect l="l" t="t" r="r" b="b"/>
            <a:pathLst>
              <a:path w="370" h="2998" extrusionOk="0">
                <a:moveTo>
                  <a:pt x="0" y="0"/>
                </a:moveTo>
                <a:lnTo>
                  <a:pt x="0" y="2997"/>
                </a:lnTo>
                <a:lnTo>
                  <a:pt x="369" y="2997"/>
                </a:lnTo>
                <a:lnTo>
                  <a:pt x="36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2" name="Google Shape;3132;p33"/>
          <p:cNvSpPr/>
          <p:nvPr/>
        </p:nvSpPr>
        <p:spPr>
          <a:xfrm>
            <a:off x="5830289" y="3944369"/>
            <a:ext cx="42399" cy="267084"/>
          </a:xfrm>
          <a:custGeom>
            <a:avLst/>
            <a:gdLst/>
            <a:ahLst/>
            <a:cxnLst/>
            <a:rect l="l" t="t" r="r" b="b"/>
            <a:pathLst>
              <a:path w="371" h="2337" extrusionOk="0">
                <a:moveTo>
                  <a:pt x="0" y="0"/>
                </a:moveTo>
                <a:lnTo>
                  <a:pt x="0" y="2336"/>
                </a:lnTo>
                <a:lnTo>
                  <a:pt x="371" y="2336"/>
                </a:lnTo>
                <a:lnTo>
                  <a:pt x="371" y="3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3" name="Google Shape;3133;p33"/>
          <p:cNvSpPr/>
          <p:nvPr/>
        </p:nvSpPr>
        <p:spPr>
          <a:xfrm>
            <a:off x="5344120" y="4237168"/>
            <a:ext cx="140682" cy="34857"/>
          </a:xfrm>
          <a:custGeom>
            <a:avLst/>
            <a:gdLst/>
            <a:ahLst/>
            <a:cxnLst/>
            <a:rect l="l" t="t" r="r" b="b"/>
            <a:pathLst>
              <a:path w="1231" h="305" extrusionOk="0">
                <a:moveTo>
                  <a:pt x="183" y="0"/>
                </a:moveTo>
                <a:cubicBezTo>
                  <a:pt x="116" y="0"/>
                  <a:pt x="57" y="46"/>
                  <a:pt x="40" y="110"/>
                </a:cubicBezTo>
                <a:lnTo>
                  <a:pt x="13" y="212"/>
                </a:lnTo>
                <a:cubicBezTo>
                  <a:pt x="1" y="259"/>
                  <a:pt x="36" y="304"/>
                  <a:pt x="83" y="304"/>
                </a:cubicBezTo>
                <a:lnTo>
                  <a:pt x="1092" y="304"/>
                </a:lnTo>
                <a:cubicBezTo>
                  <a:pt x="1132" y="304"/>
                  <a:pt x="1165" y="278"/>
                  <a:pt x="1177" y="239"/>
                </a:cubicBezTo>
                <a:lnTo>
                  <a:pt x="1224" y="60"/>
                </a:lnTo>
                <a:cubicBezTo>
                  <a:pt x="1231" y="29"/>
                  <a:pt x="1208" y="0"/>
                  <a:pt x="1178" y="0"/>
                </a:cubicBezTo>
                <a:close/>
              </a:path>
            </a:pathLst>
          </a:custGeom>
          <a:solidFill>
            <a:srgbClr val="9AA0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4" name="Google Shape;3134;p33"/>
          <p:cNvSpPr/>
          <p:nvPr/>
        </p:nvSpPr>
        <p:spPr>
          <a:xfrm>
            <a:off x="5350063" y="4229740"/>
            <a:ext cx="136796" cy="34971"/>
          </a:xfrm>
          <a:custGeom>
            <a:avLst/>
            <a:gdLst/>
            <a:ahLst/>
            <a:cxnLst/>
            <a:rect l="l" t="t" r="r" b="b"/>
            <a:pathLst>
              <a:path w="1197" h="306" extrusionOk="0">
                <a:moveTo>
                  <a:pt x="183" y="1"/>
                </a:moveTo>
                <a:cubicBezTo>
                  <a:pt x="115" y="1"/>
                  <a:pt x="56" y="46"/>
                  <a:pt x="40" y="111"/>
                </a:cubicBezTo>
                <a:lnTo>
                  <a:pt x="12" y="214"/>
                </a:lnTo>
                <a:cubicBezTo>
                  <a:pt x="0" y="261"/>
                  <a:pt x="35" y="306"/>
                  <a:pt x="83" y="306"/>
                </a:cubicBezTo>
                <a:lnTo>
                  <a:pt x="1056" y="306"/>
                </a:lnTo>
                <a:cubicBezTo>
                  <a:pt x="1096" y="306"/>
                  <a:pt x="1131" y="278"/>
                  <a:pt x="1141" y="240"/>
                </a:cubicBezTo>
                <a:lnTo>
                  <a:pt x="1188" y="61"/>
                </a:lnTo>
                <a:cubicBezTo>
                  <a:pt x="1196" y="31"/>
                  <a:pt x="1173" y="1"/>
                  <a:pt x="114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5" name="Google Shape;3135;p33"/>
          <p:cNvSpPr/>
          <p:nvPr/>
        </p:nvSpPr>
        <p:spPr>
          <a:xfrm>
            <a:off x="6041946" y="4160140"/>
            <a:ext cx="62627" cy="69485"/>
          </a:xfrm>
          <a:custGeom>
            <a:avLst/>
            <a:gdLst/>
            <a:ahLst/>
            <a:cxnLst/>
            <a:rect l="l" t="t" r="r" b="b"/>
            <a:pathLst>
              <a:path w="548" h="608" extrusionOk="0">
                <a:moveTo>
                  <a:pt x="65" y="0"/>
                </a:moveTo>
                <a:lnTo>
                  <a:pt x="0" y="493"/>
                </a:lnTo>
                <a:lnTo>
                  <a:pt x="173" y="592"/>
                </a:lnTo>
                <a:cubicBezTo>
                  <a:pt x="226" y="603"/>
                  <a:pt x="272" y="608"/>
                  <a:pt x="311" y="608"/>
                </a:cubicBezTo>
                <a:cubicBezTo>
                  <a:pt x="424" y="608"/>
                  <a:pt x="485" y="569"/>
                  <a:pt x="517" y="529"/>
                </a:cubicBezTo>
                <a:cubicBezTo>
                  <a:pt x="548" y="492"/>
                  <a:pt x="543" y="437"/>
                  <a:pt x="507" y="405"/>
                </a:cubicBezTo>
                <a:lnTo>
                  <a:pt x="6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6" name="Google Shape;3136;p33"/>
          <p:cNvSpPr/>
          <p:nvPr/>
        </p:nvSpPr>
        <p:spPr>
          <a:xfrm>
            <a:off x="5922632" y="4146654"/>
            <a:ext cx="138510" cy="72685"/>
          </a:xfrm>
          <a:custGeom>
            <a:avLst/>
            <a:gdLst/>
            <a:ahLst/>
            <a:cxnLst/>
            <a:rect l="l" t="t" r="r" b="b"/>
            <a:pathLst>
              <a:path w="1212" h="636" extrusionOk="0">
                <a:moveTo>
                  <a:pt x="318" y="0"/>
                </a:moveTo>
                <a:cubicBezTo>
                  <a:pt x="143" y="0"/>
                  <a:pt x="1" y="143"/>
                  <a:pt x="1" y="318"/>
                </a:cubicBezTo>
                <a:cubicBezTo>
                  <a:pt x="1" y="494"/>
                  <a:pt x="143" y="636"/>
                  <a:pt x="318" y="636"/>
                </a:cubicBezTo>
                <a:lnTo>
                  <a:pt x="1016" y="636"/>
                </a:lnTo>
                <a:cubicBezTo>
                  <a:pt x="1126" y="636"/>
                  <a:pt x="1211" y="537"/>
                  <a:pt x="1192" y="426"/>
                </a:cubicBezTo>
                <a:lnTo>
                  <a:pt x="1160" y="236"/>
                </a:lnTo>
                <a:cubicBezTo>
                  <a:pt x="1136" y="100"/>
                  <a:pt x="1019" y="0"/>
                  <a:pt x="881" y="0"/>
                </a:cubicBezTo>
                <a:close/>
              </a:path>
            </a:pathLst>
          </a:custGeom>
          <a:solidFill>
            <a:srgbClr val="FB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7" name="Google Shape;3137;p33"/>
          <p:cNvSpPr/>
          <p:nvPr/>
        </p:nvSpPr>
        <p:spPr>
          <a:xfrm>
            <a:off x="5922632" y="4146768"/>
            <a:ext cx="66512" cy="72571"/>
          </a:xfrm>
          <a:custGeom>
            <a:avLst/>
            <a:gdLst/>
            <a:ahLst/>
            <a:cxnLst/>
            <a:rect l="l" t="t" r="r" b="b"/>
            <a:pathLst>
              <a:path w="582" h="635" extrusionOk="0">
                <a:moveTo>
                  <a:pt x="318" y="0"/>
                </a:moveTo>
                <a:cubicBezTo>
                  <a:pt x="143" y="0"/>
                  <a:pt x="1" y="143"/>
                  <a:pt x="1" y="318"/>
                </a:cubicBezTo>
                <a:cubicBezTo>
                  <a:pt x="1" y="405"/>
                  <a:pt x="36" y="484"/>
                  <a:pt x="94" y="542"/>
                </a:cubicBezTo>
                <a:cubicBezTo>
                  <a:pt x="152" y="599"/>
                  <a:pt x="231" y="635"/>
                  <a:pt x="318" y="635"/>
                </a:cubicBezTo>
                <a:lnTo>
                  <a:pt x="582" y="635"/>
                </a:lnTo>
                <a:cubicBezTo>
                  <a:pt x="495" y="635"/>
                  <a:pt x="415" y="599"/>
                  <a:pt x="358" y="542"/>
                </a:cubicBezTo>
                <a:cubicBezTo>
                  <a:pt x="300" y="484"/>
                  <a:pt x="265" y="405"/>
                  <a:pt x="265" y="318"/>
                </a:cubicBezTo>
                <a:cubicBezTo>
                  <a:pt x="265" y="143"/>
                  <a:pt x="407" y="0"/>
                  <a:pt x="582" y="0"/>
                </a:cubicBezTo>
                <a:close/>
              </a:path>
            </a:pathLst>
          </a:custGeom>
          <a:solidFill>
            <a:srgbClr val="DFE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8" name="Google Shape;3138;p33"/>
          <p:cNvSpPr/>
          <p:nvPr/>
        </p:nvSpPr>
        <p:spPr>
          <a:xfrm>
            <a:off x="5052807" y="4335111"/>
            <a:ext cx="1291964" cy="317598"/>
          </a:xfrm>
          <a:custGeom>
            <a:avLst/>
            <a:gdLst/>
            <a:ahLst/>
            <a:cxnLst/>
            <a:rect l="l" t="t" r="r" b="b"/>
            <a:pathLst>
              <a:path w="11305" h="2779" extrusionOk="0">
                <a:moveTo>
                  <a:pt x="2142" y="1"/>
                </a:moveTo>
                <a:cubicBezTo>
                  <a:pt x="1323" y="1"/>
                  <a:pt x="612" y="460"/>
                  <a:pt x="253" y="1135"/>
                </a:cubicBezTo>
                <a:cubicBezTo>
                  <a:pt x="99" y="1425"/>
                  <a:pt x="9" y="1752"/>
                  <a:pt x="3" y="2101"/>
                </a:cubicBezTo>
                <a:cubicBezTo>
                  <a:pt x="2" y="2114"/>
                  <a:pt x="2" y="2127"/>
                  <a:pt x="2" y="2139"/>
                </a:cubicBezTo>
                <a:cubicBezTo>
                  <a:pt x="2" y="2144"/>
                  <a:pt x="3" y="2148"/>
                  <a:pt x="0" y="2156"/>
                </a:cubicBezTo>
                <a:lnTo>
                  <a:pt x="0" y="2439"/>
                </a:lnTo>
                <a:lnTo>
                  <a:pt x="23" y="2439"/>
                </a:lnTo>
                <a:cubicBezTo>
                  <a:pt x="39" y="2555"/>
                  <a:pt x="64" y="2669"/>
                  <a:pt x="97" y="2779"/>
                </a:cubicBezTo>
                <a:lnTo>
                  <a:pt x="11207" y="2779"/>
                </a:lnTo>
                <a:cubicBezTo>
                  <a:pt x="11270" y="2578"/>
                  <a:pt x="11304" y="2363"/>
                  <a:pt x="11304" y="2140"/>
                </a:cubicBezTo>
                <a:cubicBezTo>
                  <a:pt x="11304" y="960"/>
                  <a:pt x="10347" y="1"/>
                  <a:pt x="9165" y="1"/>
                </a:cubicBezTo>
                <a:cubicBezTo>
                  <a:pt x="8061" y="1"/>
                  <a:pt x="7153" y="838"/>
                  <a:pt x="7038" y="1910"/>
                </a:cubicBezTo>
                <a:cubicBezTo>
                  <a:pt x="7038" y="1910"/>
                  <a:pt x="7005" y="2276"/>
                  <a:pt x="6742" y="2278"/>
                </a:cubicBezTo>
                <a:lnTo>
                  <a:pt x="4563" y="2278"/>
                </a:lnTo>
                <a:cubicBezTo>
                  <a:pt x="4302" y="2277"/>
                  <a:pt x="4268" y="1910"/>
                  <a:pt x="4268" y="1910"/>
                </a:cubicBezTo>
                <a:cubicBezTo>
                  <a:pt x="4153" y="838"/>
                  <a:pt x="3245" y="1"/>
                  <a:pt x="2142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9" name="Google Shape;3139;p33"/>
          <p:cNvSpPr/>
          <p:nvPr/>
        </p:nvSpPr>
        <p:spPr>
          <a:xfrm>
            <a:off x="5053036" y="4613738"/>
            <a:ext cx="1414932" cy="38971"/>
          </a:xfrm>
          <a:custGeom>
            <a:avLst/>
            <a:gdLst/>
            <a:ahLst/>
            <a:cxnLst/>
            <a:rect l="l" t="t" r="r" b="b"/>
            <a:pathLst>
              <a:path w="12381" h="341" extrusionOk="0">
                <a:moveTo>
                  <a:pt x="0" y="0"/>
                </a:moveTo>
                <a:lnTo>
                  <a:pt x="0" y="252"/>
                </a:lnTo>
                <a:cubicBezTo>
                  <a:pt x="0" y="258"/>
                  <a:pt x="1" y="263"/>
                  <a:pt x="2" y="269"/>
                </a:cubicBezTo>
                <a:lnTo>
                  <a:pt x="6" y="284"/>
                </a:lnTo>
                <a:lnTo>
                  <a:pt x="7" y="287"/>
                </a:lnTo>
                <a:lnTo>
                  <a:pt x="16" y="302"/>
                </a:lnTo>
                <a:lnTo>
                  <a:pt x="17" y="303"/>
                </a:lnTo>
                <a:cubicBezTo>
                  <a:pt x="21" y="308"/>
                  <a:pt x="23" y="312"/>
                  <a:pt x="27" y="314"/>
                </a:cubicBezTo>
                <a:cubicBezTo>
                  <a:pt x="31" y="318"/>
                  <a:pt x="33" y="322"/>
                  <a:pt x="38" y="324"/>
                </a:cubicBezTo>
                <a:cubicBezTo>
                  <a:pt x="43" y="328"/>
                  <a:pt x="49" y="333"/>
                  <a:pt x="56" y="335"/>
                </a:cubicBezTo>
                <a:cubicBezTo>
                  <a:pt x="67" y="339"/>
                  <a:pt x="78" y="341"/>
                  <a:pt x="89" y="341"/>
                </a:cubicBezTo>
                <a:lnTo>
                  <a:pt x="12319" y="341"/>
                </a:lnTo>
                <a:cubicBezTo>
                  <a:pt x="12354" y="341"/>
                  <a:pt x="12381" y="313"/>
                  <a:pt x="12381" y="279"/>
                </a:cubicBezTo>
                <a:lnTo>
                  <a:pt x="12381" y="0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0" name="Google Shape;3140;p33"/>
          <p:cNvSpPr/>
          <p:nvPr/>
        </p:nvSpPr>
        <p:spPr>
          <a:xfrm>
            <a:off x="5116007" y="4398196"/>
            <a:ext cx="362961" cy="254398"/>
          </a:xfrm>
          <a:custGeom>
            <a:avLst/>
            <a:gdLst/>
            <a:ahLst/>
            <a:cxnLst/>
            <a:rect l="l" t="t" r="r" b="b"/>
            <a:pathLst>
              <a:path w="3176" h="2226" extrusionOk="0">
                <a:moveTo>
                  <a:pt x="1587" y="0"/>
                </a:moveTo>
                <a:cubicBezTo>
                  <a:pt x="711" y="0"/>
                  <a:pt x="1" y="711"/>
                  <a:pt x="1" y="1587"/>
                </a:cubicBezTo>
                <a:cubicBezTo>
                  <a:pt x="1" y="1815"/>
                  <a:pt x="48" y="2031"/>
                  <a:pt x="136" y="2226"/>
                </a:cubicBezTo>
                <a:lnTo>
                  <a:pt x="3041" y="2226"/>
                </a:lnTo>
                <a:cubicBezTo>
                  <a:pt x="3128" y="2030"/>
                  <a:pt x="3176" y="1814"/>
                  <a:pt x="3176" y="1587"/>
                </a:cubicBezTo>
                <a:cubicBezTo>
                  <a:pt x="3176" y="710"/>
                  <a:pt x="2465" y="0"/>
                  <a:pt x="1589" y="0"/>
                </a:cubicBezTo>
                <a:cubicBezTo>
                  <a:pt x="1588" y="0"/>
                  <a:pt x="1587" y="0"/>
                  <a:pt x="1587" y="0"/>
                </a:cubicBez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1" name="Google Shape;3141;p33"/>
          <p:cNvSpPr/>
          <p:nvPr/>
        </p:nvSpPr>
        <p:spPr>
          <a:xfrm>
            <a:off x="5128235" y="4410310"/>
            <a:ext cx="338619" cy="338626"/>
          </a:xfrm>
          <a:custGeom>
            <a:avLst/>
            <a:gdLst/>
            <a:ahLst/>
            <a:cxnLst/>
            <a:rect l="l" t="t" r="r" b="b"/>
            <a:pathLst>
              <a:path w="2963" h="2963" extrusionOk="0">
                <a:moveTo>
                  <a:pt x="1482" y="1"/>
                </a:moveTo>
                <a:cubicBezTo>
                  <a:pt x="663" y="1"/>
                  <a:pt x="0" y="663"/>
                  <a:pt x="0" y="1481"/>
                </a:cubicBezTo>
                <a:cubicBezTo>
                  <a:pt x="0" y="1710"/>
                  <a:pt x="53" y="1926"/>
                  <a:pt x="145" y="2120"/>
                </a:cubicBezTo>
                <a:cubicBezTo>
                  <a:pt x="383" y="2619"/>
                  <a:pt x="892" y="2963"/>
                  <a:pt x="1482" y="2963"/>
                </a:cubicBezTo>
                <a:cubicBezTo>
                  <a:pt x="2071" y="2963"/>
                  <a:pt x="2579" y="2619"/>
                  <a:pt x="2818" y="2120"/>
                </a:cubicBezTo>
                <a:cubicBezTo>
                  <a:pt x="2911" y="1926"/>
                  <a:pt x="2962" y="1709"/>
                  <a:pt x="2962" y="1481"/>
                </a:cubicBezTo>
                <a:cubicBezTo>
                  <a:pt x="2962" y="663"/>
                  <a:pt x="2299" y="1"/>
                  <a:pt x="1482" y="1"/>
                </a:cubicBez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2" name="Google Shape;3142;p33"/>
          <p:cNvSpPr/>
          <p:nvPr/>
        </p:nvSpPr>
        <p:spPr>
          <a:xfrm>
            <a:off x="5182521" y="4473625"/>
            <a:ext cx="230165" cy="209142"/>
          </a:xfrm>
          <a:custGeom>
            <a:avLst/>
            <a:gdLst/>
            <a:ahLst/>
            <a:cxnLst/>
            <a:rect l="l" t="t" r="r" b="b"/>
            <a:pathLst>
              <a:path w="2014" h="1830" extrusionOk="0">
                <a:moveTo>
                  <a:pt x="1008" y="1"/>
                </a:moveTo>
                <a:cubicBezTo>
                  <a:pt x="939" y="1"/>
                  <a:pt x="868" y="9"/>
                  <a:pt x="797" y="26"/>
                </a:cubicBezTo>
                <a:cubicBezTo>
                  <a:pt x="306" y="141"/>
                  <a:pt x="1" y="634"/>
                  <a:pt x="118" y="1126"/>
                </a:cubicBezTo>
                <a:cubicBezTo>
                  <a:pt x="216" y="1546"/>
                  <a:pt x="591" y="1830"/>
                  <a:pt x="1006" y="1830"/>
                </a:cubicBezTo>
                <a:cubicBezTo>
                  <a:pt x="1076" y="1830"/>
                  <a:pt x="1147" y="1822"/>
                  <a:pt x="1217" y="1805"/>
                </a:cubicBezTo>
                <a:cubicBezTo>
                  <a:pt x="1709" y="1690"/>
                  <a:pt x="2013" y="1196"/>
                  <a:pt x="1897" y="705"/>
                </a:cubicBezTo>
                <a:cubicBezTo>
                  <a:pt x="1798" y="285"/>
                  <a:pt x="1422" y="1"/>
                  <a:pt x="1008" y="1"/>
                </a:cubicBez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3" name="Google Shape;3143;p33"/>
          <p:cNvSpPr/>
          <p:nvPr/>
        </p:nvSpPr>
        <p:spPr>
          <a:xfrm>
            <a:off x="5182521" y="4473625"/>
            <a:ext cx="230165" cy="209142"/>
          </a:xfrm>
          <a:custGeom>
            <a:avLst/>
            <a:gdLst/>
            <a:ahLst/>
            <a:cxnLst/>
            <a:rect l="l" t="t" r="r" b="b"/>
            <a:pathLst>
              <a:path w="2014" h="1830" extrusionOk="0">
                <a:moveTo>
                  <a:pt x="1008" y="1"/>
                </a:moveTo>
                <a:cubicBezTo>
                  <a:pt x="939" y="1"/>
                  <a:pt x="868" y="9"/>
                  <a:pt x="797" y="26"/>
                </a:cubicBezTo>
                <a:cubicBezTo>
                  <a:pt x="306" y="141"/>
                  <a:pt x="1" y="634"/>
                  <a:pt x="118" y="1126"/>
                </a:cubicBezTo>
                <a:cubicBezTo>
                  <a:pt x="216" y="1546"/>
                  <a:pt x="591" y="1830"/>
                  <a:pt x="1006" y="1830"/>
                </a:cubicBezTo>
                <a:cubicBezTo>
                  <a:pt x="1076" y="1830"/>
                  <a:pt x="1147" y="1822"/>
                  <a:pt x="1217" y="1805"/>
                </a:cubicBezTo>
                <a:cubicBezTo>
                  <a:pt x="1709" y="1690"/>
                  <a:pt x="2013" y="1196"/>
                  <a:pt x="1897" y="705"/>
                </a:cubicBezTo>
                <a:cubicBezTo>
                  <a:pt x="1798" y="285"/>
                  <a:pt x="1422" y="1"/>
                  <a:pt x="1008" y="1"/>
                </a:cubicBez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4" name="Google Shape;3144;p33"/>
          <p:cNvSpPr/>
          <p:nvPr/>
        </p:nvSpPr>
        <p:spPr>
          <a:xfrm>
            <a:off x="5182521" y="4473625"/>
            <a:ext cx="230165" cy="209142"/>
          </a:xfrm>
          <a:custGeom>
            <a:avLst/>
            <a:gdLst/>
            <a:ahLst/>
            <a:cxnLst/>
            <a:rect l="l" t="t" r="r" b="b"/>
            <a:pathLst>
              <a:path w="2014" h="1830" extrusionOk="0">
                <a:moveTo>
                  <a:pt x="1008" y="1"/>
                </a:moveTo>
                <a:cubicBezTo>
                  <a:pt x="939" y="1"/>
                  <a:pt x="868" y="9"/>
                  <a:pt x="797" y="26"/>
                </a:cubicBezTo>
                <a:cubicBezTo>
                  <a:pt x="306" y="141"/>
                  <a:pt x="1" y="634"/>
                  <a:pt x="118" y="1126"/>
                </a:cubicBezTo>
                <a:cubicBezTo>
                  <a:pt x="216" y="1546"/>
                  <a:pt x="591" y="1830"/>
                  <a:pt x="1006" y="1830"/>
                </a:cubicBezTo>
                <a:cubicBezTo>
                  <a:pt x="1076" y="1830"/>
                  <a:pt x="1147" y="1822"/>
                  <a:pt x="1217" y="1805"/>
                </a:cubicBezTo>
                <a:cubicBezTo>
                  <a:pt x="1709" y="1690"/>
                  <a:pt x="2013" y="1196"/>
                  <a:pt x="1897" y="705"/>
                </a:cubicBezTo>
                <a:cubicBezTo>
                  <a:pt x="1798" y="285"/>
                  <a:pt x="1422" y="1"/>
                  <a:pt x="1008" y="1"/>
                </a:cubicBez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5" name="Google Shape;3145;p33"/>
          <p:cNvSpPr/>
          <p:nvPr/>
        </p:nvSpPr>
        <p:spPr>
          <a:xfrm>
            <a:off x="5199549" y="4481624"/>
            <a:ext cx="195994" cy="195999"/>
          </a:xfrm>
          <a:custGeom>
            <a:avLst/>
            <a:gdLst/>
            <a:ahLst/>
            <a:cxnLst/>
            <a:rect l="l" t="t" r="r" b="b"/>
            <a:pathLst>
              <a:path w="1715" h="1715" extrusionOk="0">
                <a:moveTo>
                  <a:pt x="858" y="1"/>
                </a:moveTo>
                <a:cubicBezTo>
                  <a:pt x="384" y="1"/>
                  <a:pt x="0" y="385"/>
                  <a:pt x="0" y="857"/>
                </a:cubicBezTo>
                <a:cubicBezTo>
                  <a:pt x="0" y="1331"/>
                  <a:pt x="384" y="1715"/>
                  <a:pt x="858" y="1715"/>
                </a:cubicBezTo>
                <a:cubicBezTo>
                  <a:pt x="1331" y="1715"/>
                  <a:pt x="1714" y="1331"/>
                  <a:pt x="1714" y="857"/>
                </a:cubicBezTo>
                <a:cubicBezTo>
                  <a:pt x="1714" y="385"/>
                  <a:pt x="1331" y="1"/>
                  <a:pt x="85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6" name="Google Shape;3146;p33"/>
          <p:cNvSpPr/>
          <p:nvPr/>
        </p:nvSpPr>
        <p:spPr>
          <a:xfrm>
            <a:off x="5232349" y="4514996"/>
            <a:ext cx="130282" cy="129142"/>
          </a:xfrm>
          <a:custGeom>
            <a:avLst/>
            <a:gdLst/>
            <a:ahLst/>
            <a:cxnLst/>
            <a:rect l="l" t="t" r="r" b="b"/>
            <a:pathLst>
              <a:path w="1140" h="1130" extrusionOk="0">
                <a:moveTo>
                  <a:pt x="61" y="1"/>
                </a:moveTo>
                <a:cubicBezTo>
                  <a:pt x="47" y="1"/>
                  <a:pt x="33" y="6"/>
                  <a:pt x="22" y="17"/>
                </a:cubicBezTo>
                <a:cubicBezTo>
                  <a:pt x="1" y="38"/>
                  <a:pt x="1" y="73"/>
                  <a:pt x="22" y="94"/>
                </a:cubicBezTo>
                <a:lnTo>
                  <a:pt x="1041" y="1113"/>
                </a:lnTo>
                <a:cubicBezTo>
                  <a:pt x="1052" y="1124"/>
                  <a:pt x="1066" y="1130"/>
                  <a:pt x="1080" y="1130"/>
                </a:cubicBezTo>
                <a:cubicBezTo>
                  <a:pt x="1094" y="1130"/>
                  <a:pt x="1108" y="1124"/>
                  <a:pt x="1118" y="1113"/>
                </a:cubicBezTo>
                <a:cubicBezTo>
                  <a:pt x="1140" y="1091"/>
                  <a:pt x="1140" y="1056"/>
                  <a:pt x="1118" y="1036"/>
                </a:cubicBezTo>
                <a:lnTo>
                  <a:pt x="99" y="17"/>
                </a:lnTo>
                <a:cubicBezTo>
                  <a:pt x="89" y="6"/>
                  <a:pt x="75" y="1"/>
                  <a:pt x="61" y="1"/>
                </a:cubicBez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7" name="Google Shape;3147;p33"/>
          <p:cNvSpPr/>
          <p:nvPr/>
        </p:nvSpPr>
        <p:spPr>
          <a:xfrm>
            <a:off x="5232235" y="4514996"/>
            <a:ext cx="130396" cy="129142"/>
          </a:xfrm>
          <a:custGeom>
            <a:avLst/>
            <a:gdLst/>
            <a:ahLst/>
            <a:cxnLst/>
            <a:rect l="l" t="t" r="r" b="b"/>
            <a:pathLst>
              <a:path w="1141" h="1130" extrusionOk="0">
                <a:moveTo>
                  <a:pt x="1080" y="1"/>
                </a:moveTo>
                <a:cubicBezTo>
                  <a:pt x="1066" y="1"/>
                  <a:pt x="1053" y="6"/>
                  <a:pt x="1042" y="17"/>
                </a:cubicBezTo>
                <a:lnTo>
                  <a:pt x="23" y="1036"/>
                </a:lnTo>
                <a:cubicBezTo>
                  <a:pt x="1" y="1058"/>
                  <a:pt x="1" y="1092"/>
                  <a:pt x="23" y="1113"/>
                </a:cubicBezTo>
                <a:cubicBezTo>
                  <a:pt x="34" y="1124"/>
                  <a:pt x="48" y="1130"/>
                  <a:pt x="62" y="1130"/>
                </a:cubicBezTo>
                <a:cubicBezTo>
                  <a:pt x="76" y="1130"/>
                  <a:pt x="90" y="1124"/>
                  <a:pt x="100" y="1113"/>
                </a:cubicBezTo>
                <a:lnTo>
                  <a:pt x="1119" y="94"/>
                </a:lnTo>
                <a:cubicBezTo>
                  <a:pt x="1141" y="73"/>
                  <a:pt x="1141" y="38"/>
                  <a:pt x="1119" y="17"/>
                </a:cubicBezTo>
                <a:cubicBezTo>
                  <a:pt x="1108" y="6"/>
                  <a:pt x="1094" y="1"/>
                  <a:pt x="1080" y="1"/>
                </a:cubicBez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8" name="Google Shape;3148;p33"/>
          <p:cNvSpPr/>
          <p:nvPr/>
        </p:nvSpPr>
        <p:spPr>
          <a:xfrm>
            <a:off x="5208807" y="4573396"/>
            <a:ext cx="177481" cy="12571"/>
          </a:xfrm>
          <a:custGeom>
            <a:avLst/>
            <a:gdLst/>
            <a:ahLst/>
            <a:cxnLst/>
            <a:rect l="l" t="t" r="r" b="b"/>
            <a:pathLst>
              <a:path w="1553" h="110" extrusionOk="0">
                <a:moveTo>
                  <a:pt x="55" y="0"/>
                </a:moveTo>
                <a:cubicBezTo>
                  <a:pt x="26" y="0"/>
                  <a:pt x="0" y="24"/>
                  <a:pt x="0" y="54"/>
                </a:cubicBezTo>
                <a:cubicBezTo>
                  <a:pt x="0" y="84"/>
                  <a:pt x="25" y="109"/>
                  <a:pt x="55" y="109"/>
                </a:cubicBezTo>
                <a:lnTo>
                  <a:pt x="1497" y="109"/>
                </a:lnTo>
                <a:cubicBezTo>
                  <a:pt x="1528" y="108"/>
                  <a:pt x="1552" y="84"/>
                  <a:pt x="1552" y="54"/>
                </a:cubicBezTo>
                <a:cubicBezTo>
                  <a:pt x="1552" y="26"/>
                  <a:pt x="1528" y="0"/>
                  <a:pt x="1497" y="0"/>
                </a:cubicBez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9" name="Google Shape;3149;p33"/>
          <p:cNvSpPr/>
          <p:nvPr/>
        </p:nvSpPr>
        <p:spPr>
          <a:xfrm>
            <a:off x="5291206" y="4490882"/>
            <a:ext cx="12685" cy="177370"/>
          </a:xfrm>
          <a:custGeom>
            <a:avLst/>
            <a:gdLst/>
            <a:ahLst/>
            <a:cxnLst/>
            <a:rect l="l" t="t" r="r" b="b"/>
            <a:pathLst>
              <a:path w="111" h="1552" extrusionOk="0">
                <a:moveTo>
                  <a:pt x="56" y="1"/>
                </a:moveTo>
                <a:cubicBezTo>
                  <a:pt x="26" y="1"/>
                  <a:pt x="0" y="24"/>
                  <a:pt x="0" y="55"/>
                </a:cubicBezTo>
                <a:lnTo>
                  <a:pt x="0" y="1497"/>
                </a:lnTo>
                <a:cubicBezTo>
                  <a:pt x="0" y="1527"/>
                  <a:pt x="25" y="1552"/>
                  <a:pt x="56" y="1552"/>
                </a:cubicBezTo>
                <a:cubicBezTo>
                  <a:pt x="86" y="1552"/>
                  <a:pt x="111" y="1527"/>
                  <a:pt x="111" y="1497"/>
                </a:cubicBezTo>
                <a:lnTo>
                  <a:pt x="111" y="55"/>
                </a:lnTo>
                <a:cubicBezTo>
                  <a:pt x="111" y="26"/>
                  <a:pt x="86" y="1"/>
                  <a:pt x="56" y="1"/>
                </a:cubicBez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0" name="Google Shape;3150;p33"/>
          <p:cNvSpPr/>
          <p:nvPr/>
        </p:nvSpPr>
        <p:spPr>
          <a:xfrm>
            <a:off x="5263435" y="4545510"/>
            <a:ext cx="68227" cy="68228"/>
          </a:xfrm>
          <a:custGeom>
            <a:avLst/>
            <a:gdLst/>
            <a:ahLst/>
            <a:cxnLst/>
            <a:rect l="l" t="t" r="r" b="b"/>
            <a:pathLst>
              <a:path w="597" h="597" extrusionOk="0">
                <a:moveTo>
                  <a:pt x="299" y="0"/>
                </a:moveTo>
                <a:cubicBezTo>
                  <a:pt x="134" y="0"/>
                  <a:pt x="1" y="134"/>
                  <a:pt x="1" y="298"/>
                </a:cubicBezTo>
                <a:cubicBezTo>
                  <a:pt x="1" y="463"/>
                  <a:pt x="134" y="597"/>
                  <a:pt x="299" y="597"/>
                </a:cubicBezTo>
                <a:cubicBezTo>
                  <a:pt x="463" y="597"/>
                  <a:pt x="596" y="463"/>
                  <a:pt x="596" y="298"/>
                </a:cubicBezTo>
                <a:cubicBezTo>
                  <a:pt x="596" y="134"/>
                  <a:pt x="463" y="0"/>
                  <a:pt x="299" y="0"/>
                </a:cubicBezTo>
                <a:close/>
              </a:path>
            </a:pathLst>
          </a:custGeom>
          <a:solidFill>
            <a:srgbClr val="B3B6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1" name="Google Shape;3151;p33"/>
          <p:cNvSpPr/>
          <p:nvPr/>
        </p:nvSpPr>
        <p:spPr>
          <a:xfrm>
            <a:off x="5269263" y="4551339"/>
            <a:ext cx="56456" cy="56571"/>
          </a:xfrm>
          <a:custGeom>
            <a:avLst/>
            <a:gdLst/>
            <a:ahLst/>
            <a:cxnLst/>
            <a:rect l="l" t="t" r="r" b="b"/>
            <a:pathLst>
              <a:path w="494" h="495" extrusionOk="0">
                <a:moveTo>
                  <a:pt x="245" y="1"/>
                </a:moveTo>
                <a:cubicBezTo>
                  <a:pt x="110" y="1"/>
                  <a:pt x="0" y="112"/>
                  <a:pt x="0" y="247"/>
                </a:cubicBezTo>
                <a:cubicBezTo>
                  <a:pt x="0" y="384"/>
                  <a:pt x="111" y="495"/>
                  <a:pt x="247" y="495"/>
                </a:cubicBezTo>
                <a:cubicBezTo>
                  <a:pt x="384" y="495"/>
                  <a:pt x="493" y="383"/>
                  <a:pt x="493" y="247"/>
                </a:cubicBezTo>
                <a:cubicBezTo>
                  <a:pt x="493" y="112"/>
                  <a:pt x="382" y="1"/>
                  <a:pt x="247" y="1"/>
                </a:cubicBezTo>
                <a:cubicBezTo>
                  <a:pt x="246" y="1"/>
                  <a:pt x="245" y="1"/>
                  <a:pt x="245" y="1"/>
                </a:cubicBezTo>
                <a:close/>
              </a:path>
            </a:pathLst>
          </a:custGeom>
          <a:solidFill>
            <a:srgbClr val="CED3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2" name="Google Shape;3152;p33"/>
          <p:cNvSpPr/>
          <p:nvPr/>
        </p:nvSpPr>
        <p:spPr>
          <a:xfrm>
            <a:off x="5918860" y="4398196"/>
            <a:ext cx="363076" cy="254398"/>
          </a:xfrm>
          <a:custGeom>
            <a:avLst/>
            <a:gdLst/>
            <a:ahLst/>
            <a:cxnLst/>
            <a:rect l="l" t="t" r="r" b="b"/>
            <a:pathLst>
              <a:path w="3177" h="2226" extrusionOk="0">
                <a:moveTo>
                  <a:pt x="1589" y="0"/>
                </a:moveTo>
                <a:cubicBezTo>
                  <a:pt x="713" y="0"/>
                  <a:pt x="1" y="710"/>
                  <a:pt x="1" y="1587"/>
                </a:cubicBezTo>
                <a:cubicBezTo>
                  <a:pt x="1" y="1815"/>
                  <a:pt x="48" y="2031"/>
                  <a:pt x="135" y="2226"/>
                </a:cubicBezTo>
                <a:lnTo>
                  <a:pt x="3042" y="2226"/>
                </a:lnTo>
                <a:cubicBezTo>
                  <a:pt x="3128" y="2030"/>
                  <a:pt x="3177" y="1814"/>
                  <a:pt x="3177" y="1587"/>
                </a:cubicBezTo>
                <a:cubicBezTo>
                  <a:pt x="3177" y="710"/>
                  <a:pt x="2466" y="0"/>
                  <a:pt x="1589" y="0"/>
                </a:cubicBez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3" name="Google Shape;3153;p33"/>
          <p:cNvSpPr/>
          <p:nvPr/>
        </p:nvSpPr>
        <p:spPr>
          <a:xfrm>
            <a:off x="5914060" y="4408939"/>
            <a:ext cx="372447" cy="338626"/>
          </a:xfrm>
          <a:custGeom>
            <a:avLst/>
            <a:gdLst/>
            <a:ahLst/>
            <a:cxnLst/>
            <a:rect l="l" t="t" r="r" b="b"/>
            <a:pathLst>
              <a:path w="3259" h="2963" extrusionOk="0">
                <a:moveTo>
                  <a:pt x="1631" y="0"/>
                </a:moveTo>
                <a:cubicBezTo>
                  <a:pt x="1518" y="0"/>
                  <a:pt x="1404" y="13"/>
                  <a:pt x="1289" y="40"/>
                </a:cubicBezTo>
                <a:cubicBezTo>
                  <a:pt x="493" y="228"/>
                  <a:pt x="1" y="1026"/>
                  <a:pt x="188" y="1822"/>
                </a:cubicBezTo>
                <a:cubicBezTo>
                  <a:pt x="349" y="2503"/>
                  <a:pt x="957" y="2963"/>
                  <a:pt x="1629" y="2963"/>
                </a:cubicBezTo>
                <a:cubicBezTo>
                  <a:pt x="1741" y="2963"/>
                  <a:pt x="1856" y="2950"/>
                  <a:pt x="1971" y="2923"/>
                </a:cubicBezTo>
                <a:cubicBezTo>
                  <a:pt x="2767" y="2734"/>
                  <a:pt x="3259" y="1937"/>
                  <a:pt x="3072" y="1141"/>
                </a:cubicBezTo>
                <a:cubicBezTo>
                  <a:pt x="2910" y="460"/>
                  <a:pt x="2302" y="0"/>
                  <a:pt x="1631" y="0"/>
                </a:cubicBez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4" name="Google Shape;3154;p33"/>
          <p:cNvSpPr/>
          <p:nvPr/>
        </p:nvSpPr>
        <p:spPr>
          <a:xfrm>
            <a:off x="5988346" y="4474882"/>
            <a:ext cx="224908" cy="209256"/>
          </a:xfrm>
          <a:custGeom>
            <a:avLst/>
            <a:gdLst/>
            <a:ahLst/>
            <a:cxnLst/>
            <a:rect l="l" t="t" r="r" b="b"/>
            <a:pathLst>
              <a:path w="1968" h="1831" extrusionOk="0">
                <a:moveTo>
                  <a:pt x="985" y="1"/>
                </a:moveTo>
                <a:cubicBezTo>
                  <a:pt x="936" y="1"/>
                  <a:pt x="887" y="5"/>
                  <a:pt x="838" y="13"/>
                </a:cubicBezTo>
                <a:cubicBezTo>
                  <a:pt x="338" y="94"/>
                  <a:pt x="1" y="564"/>
                  <a:pt x="82" y="1063"/>
                </a:cubicBezTo>
                <a:cubicBezTo>
                  <a:pt x="154" y="1511"/>
                  <a:pt x="542" y="1831"/>
                  <a:pt x="983" y="1831"/>
                </a:cubicBezTo>
                <a:cubicBezTo>
                  <a:pt x="1031" y="1831"/>
                  <a:pt x="1081" y="1827"/>
                  <a:pt x="1130" y="1819"/>
                </a:cubicBezTo>
                <a:cubicBezTo>
                  <a:pt x="1629" y="1738"/>
                  <a:pt x="1967" y="1268"/>
                  <a:pt x="1886" y="769"/>
                </a:cubicBezTo>
                <a:cubicBezTo>
                  <a:pt x="1814" y="320"/>
                  <a:pt x="1425" y="1"/>
                  <a:pt x="985" y="1"/>
                </a:cubicBez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5" name="Google Shape;3155;p33"/>
          <p:cNvSpPr/>
          <p:nvPr/>
        </p:nvSpPr>
        <p:spPr>
          <a:xfrm>
            <a:off x="5988346" y="4474882"/>
            <a:ext cx="224908" cy="209256"/>
          </a:xfrm>
          <a:custGeom>
            <a:avLst/>
            <a:gdLst/>
            <a:ahLst/>
            <a:cxnLst/>
            <a:rect l="l" t="t" r="r" b="b"/>
            <a:pathLst>
              <a:path w="1968" h="1831" extrusionOk="0">
                <a:moveTo>
                  <a:pt x="985" y="1"/>
                </a:moveTo>
                <a:cubicBezTo>
                  <a:pt x="936" y="1"/>
                  <a:pt x="887" y="5"/>
                  <a:pt x="838" y="13"/>
                </a:cubicBezTo>
                <a:cubicBezTo>
                  <a:pt x="338" y="94"/>
                  <a:pt x="1" y="564"/>
                  <a:pt x="82" y="1063"/>
                </a:cubicBezTo>
                <a:cubicBezTo>
                  <a:pt x="154" y="1511"/>
                  <a:pt x="542" y="1831"/>
                  <a:pt x="983" y="1831"/>
                </a:cubicBezTo>
                <a:cubicBezTo>
                  <a:pt x="1031" y="1831"/>
                  <a:pt x="1081" y="1827"/>
                  <a:pt x="1130" y="1819"/>
                </a:cubicBezTo>
                <a:cubicBezTo>
                  <a:pt x="1629" y="1738"/>
                  <a:pt x="1967" y="1268"/>
                  <a:pt x="1886" y="769"/>
                </a:cubicBezTo>
                <a:cubicBezTo>
                  <a:pt x="1814" y="320"/>
                  <a:pt x="1425" y="1"/>
                  <a:pt x="985" y="1"/>
                </a:cubicBez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6" name="Google Shape;3156;p33"/>
          <p:cNvSpPr/>
          <p:nvPr/>
        </p:nvSpPr>
        <p:spPr>
          <a:xfrm>
            <a:off x="5988346" y="4474882"/>
            <a:ext cx="224908" cy="209256"/>
          </a:xfrm>
          <a:custGeom>
            <a:avLst/>
            <a:gdLst/>
            <a:ahLst/>
            <a:cxnLst/>
            <a:rect l="l" t="t" r="r" b="b"/>
            <a:pathLst>
              <a:path w="1968" h="1831" extrusionOk="0">
                <a:moveTo>
                  <a:pt x="985" y="1"/>
                </a:moveTo>
                <a:cubicBezTo>
                  <a:pt x="936" y="1"/>
                  <a:pt x="887" y="5"/>
                  <a:pt x="838" y="13"/>
                </a:cubicBezTo>
                <a:cubicBezTo>
                  <a:pt x="338" y="94"/>
                  <a:pt x="1" y="564"/>
                  <a:pt x="82" y="1063"/>
                </a:cubicBezTo>
                <a:cubicBezTo>
                  <a:pt x="154" y="1511"/>
                  <a:pt x="542" y="1831"/>
                  <a:pt x="983" y="1831"/>
                </a:cubicBezTo>
                <a:cubicBezTo>
                  <a:pt x="1031" y="1831"/>
                  <a:pt x="1081" y="1827"/>
                  <a:pt x="1130" y="1819"/>
                </a:cubicBezTo>
                <a:cubicBezTo>
                  <a:pt x="1629" y="1738"/>
                  <a:pt x="1967" y="1268"/>
                  <a:pt x="1886" y="769"/>
                </a:cubicBezTo>
                <a:cubicBezTo>
                  <a:pt x="1814" y="320"/>
                  <a:pt x="1425" y="1"/>
                  <a:pt x="985" y="1"/>
                </a:cubicBez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7" name="Google Shape;3157;p33"/>
          <p:cNvSpPr/>
          <p:nvPr/>
        </p:nvSpPr>
        <p:spPr>
          <a:xfrm>
            <a:off x="6002289" y="4481624"/>
            <a:ext cx="195994" cy="195999"/>
          </a:xfrm>
          <a:custGeom>
            <a:avLst/>
            <a:gdLst/>
            <a:ahLst/>
            <a:cxnLst/>
            <a:rect l="l" t="t" r="r" b="b"/>
            <a:pathLst>
              <a:path w="1715" h="1715" extrusionOk="0">
                <a:moveTo>
                  <a:pt x="858" y="1"/>
                </a:moveTo>
                <a:cubicBezTo>
                  <a:pt x="384" y="1"/>
                  <a:pt x="0" y="385"/>
                  <a:pt x="0" y="857"/>
                </a:cubicBezTo>
                <a:cubicBezTo>
                  <a:pt x="0" y="1331"/>
                  <a:pt x="384" y="1715"/>
                  <a:pt x="858" y="1715"/>
                </a:cubicBezTo>
                <a:cubicBezTo>
                  <a:pt x="1332" y="1715"/>
                  <a:pt x="1714" y="1331"/>
                  <a:pt x="1714" y="857"/>
                </a:cubicBezTo>
                <a:cubicBezTo>
                  <a:pt x="1714" y="385"/>
                  <a:pt x="1332" y="1"/>
                  <a:pt x="85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8" name="Google Shape;3158;p33"/>
          <p:cNvSpPr/>
          <p:nvPr/>
        </p:nvSpPr>
        <p:spPr>
          <a:xfrm>
            <a:off x="6035203" y="4514996"/>
            <a:ext cx="130396" cy="129142"/>
          </a:xfrm>
          <a:custGeom>
            <a:avLst/>
            <a:gdLst/>
            <a:ahLst/>
            <a:cxnLst/>
            <a:rect l="l" t="t" r="r" b="b"/>
            <a:pathLst>
              <a:path w="1141" h="1130" extrusionOk="0">
                <a:moveTo>
                  <a:pt x="60" y="1"/>
                </a:moveTo>
                <a:cubicBezTo>
                  <a:pt x="47" y="1"/>
                  <a:pt x="33" y="6"/>
                  <a:pt x="22" y="17"/>
                </a:cubicBezTo>
                <a:cubicBezTo>
                  <a:pt x="1" y="38"/>
                  <a:pt x="1" y="73"/>
                  <a:pt x="22" y="94"/>
                </a:cubicBezTo>
                <a:lnTo>
                  <a:pt x="1042" y="1113"/>
                </a:lnTo>
                <a:cubicBezTo>
                  <a:pt x="1053" y="1124"/>
                  <a:pt x="1067" y="1130"/>
                  <a:pt x="1081" y="1130"/>
                </a:cubicBezTo>
                <a:cubicBezTo>
                  <a:pt x="1095" y="1130"/>
                  <a:pt x="1108" y="1124"/>
                  <a:pt x="1118" y="1113"/>
                </a:cubicBezTo>
                <a:cubicBezTo>
                  <a:pt x="1141" y="1091"/>
                  <a:pt x="1141" y="1056"/>
                  <a:pt x="1118" y="1036"/>
                </a:cubicBezTo>
                <a:lnTo>
                  <a:pt x="99" y="17"/>
                </a:lnTo>
                <a:cubicBezTo>
                  <a:pt x="88" y="6"/>
                  <a:pt x="74" y="1"/>
                  <a:pt x="60" y="1"/>
                </a:cubicBez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9" name="Google Shape;3159;p33"/>
          <p:cNvSpPr/>
          <p:nvPr/>
        </p:nvSpPr>
        <p:spPr>
          <a:xfrm>
            <a:off x="6035203" y="4514996"/>
            <a:ext cx="130168" cy="129142"/>
          </a:xfrm>
          <a:custGeom>
            <a:avLst/>
            <a:gdLst/>
            <a:ahLst/>
            <a:cxnLst/>
            <a:rect l="l" t="t" r="r" b="b"/>
            <a:pathLst>
              <a:path w="1139" h="1130" extrusionOk="0">
                <a:moveTo>
                  <a:pt x="1080" y="1"/>
                </a:moveTo>
                <a:cubicBezTo>
                  <a:pt x="1066" y="1"/>
                  <a:pt x="1052" y="6"/>
                  <a:pt x="1042" y="17"/>
                </a:cubicBezTo>
                <a:lnTo>
                  <a:pt x="22" y="1036"/>
                </a:lnTo>
                <a:cubicBezTo>
                  <a:pt x="1" y="1058"/>
                  <a:pt x="1" y="1092"/>
                  <a:pt x="22" y="1113"/>
                </a:cubicBezTo>
                <a:cubicBezTo>
                  <a:pt x="33" y="1124"/>
                  <a:pt x="47" y="1130"/>
                  <a:pt x="61" y="1130"/>
                </a:cubicBezTo>
                <a:cubicBezTo>
                  <a:pt x="75" y="1130"/>
                  <a:pt x="89" y="1124"/>
                  <a:pt x="99" y="1113"/>
                </a:cubicBezTo>
                <a:lnTo>
                  <a:pt x="1118" y="94"/>
                </a:lnTo>
                <a:cubicBezTo>
                  <a:pt x="1139" y="73"/>
                  <a:pt x="1139" y="38"/>
                  <a:pt x="1118" y="17"/>
                </a:cubicBezTo>
                <a:cubicBezTo>
                  <a:pt x="1108" y="6"/>
                  <a:pt x="1093" y="1"/>
                  <a:pt x="1080" y="1"/>
                </a:cubicBez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0" name="Google Shape;3160;p33"/>
          <p:cNvSpPr/>
          <p:nvPr/>
        </p:nvSpPr>
        <p:spPr>
          <a:xfrm>
            <a:off x="6011546" y="4573396"/>
            <a:ext cx="177481" cy="12571"/>
          </a:xfrm>
          <a:custGeom>
            <a:avLst/>
            <a:gdLst/>
            <a:ahLst/>
            <a:cxnLst/>
            <a:rect l="l" t="t" r="r" b="b"/>
            <a:pathLst>
              <a:path w="1553" h="110" extrusionOk="0">
                <a:moveTo>
                  <a:pt x="56" y="0"/>
                </a:moveTo>
                <a:cubicBezTo>
                  <a:pt x="25" y="0"/>
                  <a:pt x="0" y="24"/>
                  <a:pt x="0" y="54"/>
                </a:cubicBezTo>
                <a:cubicBezTo>
                  <a:pt x="0" y="84"/>
                  <a:pt x="25" y="109"/>
                  <a:pt x="56" y="109"/>
                </a:cubicBezTo>
                <a:lnTo>
                  <a:pt x="1497" y="109"/>
                </a:lnTo>
                <a:cubicBezTo>
                  <a:pt x="1528" y="108"/>
                  <a:pt x="1552" y="84"/>
                  <a:pt x="1552" y="54"/>
                </a:cubicBezTo>
                <a:cubicBezTo>
                  <a:pt x="1552" y="26"/>
                  <a:pt x="1528" y="0"/>
                  <a:pt x="1497" y="0"/>
                </a:cubicBez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1" name="Google Shape;3161;p33"/>
          <p:cNvSpPr/>
          <p:nvPr/>
        </p:nvSpPr>
        <p:spPr>
          <a:xfrm>
            <a:off x="6093945" y="4490882"/>
            <a:ext cx="12800" cy="177370"/>
          </a:xfrm>
          <a:custGeom>
            <a:avLst/>
            <a:gdLst/>
            <a:ahLst/>
            <a:cxnLst/>
            <a:rect l="l" t="t" r="r" b="b"/>
            <a:pathLst>
              <a:path w="112" h="1552" extrusionOk="0">
                <a:moveTo>
                  <a:pt x="56" y="1"/>
                </a:moveTo>
                <a:cubicBezTo>
                  <a:pt x="26" y="1"/>
                  <a:pt x="1" y="24"/>
                  <a:pt x="1" y="55"/>
                </a:cubicBezTo>
                <a:lnTo>
                  <a:pt x="1" y="1497"/>
                </a:lnTo>
                <a:cubicBezTo>
                  <a:pt x="3" y="1527"/>
                  <a:pt x="26" y="1552"/>
                  <a:pt x="56" y="1552"/>
                </a:cubicBezTo>
                <a:cubicBezTo>
                  <a:pt x="86" y="1552"/>
                  <a:pt x="111" y="1527"/>
                  <a:pt x="111" y="1497"/>
                </a:cubicBezTo>
                <a:lnTo>
                  <a:pt x="111" y="55"/>
                </a:lnTo>
                <a:cubicBezTo>
                  <a:pt x="111" y="26"/>
                  <a:pt x="87" y="1"/>
                  <a:pt x="56" y="1"/>
                </a:cubicBez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2" name="Google Shape;3162;p33"/>
          <p:cNvSpPr/>
          <p:nvPr/>
        </p:nvSpPr>
        <p:spPr>
          <a:xfrm>
            <a:off x="6066288" y="4545510"/>
            <a:ext cx="68112" cy="68228"/>
          </a:xfrm>
          <a:custGeom>
            <a:avLst/>
            <a:gdLst/>
            <a:ahLst/>
            <a:cxnLst/>
            <a:rect l="l" t="t" r="r" b="b"/>
            <a:pathLst>
              <a:path w="596" h="597" extrusionOk="0">
                <a:moveTo>
                  <a:pt x="298" y="0"/>
                </a:moveTo>
                <a:cubicBezTo>
                  <a:pt x="133" y="0"/>
                  <a:pt x="0" y="134"/>
                  <a:pt x="0" y="298"/>
                </a:cubicBezTo>
                <a:cubicBezTo>
                  <a:pt x="0" y="463"/>
                  <a:pt x="133" y="597"/>
                  <a:pt x="298" y="597"/>
                </a:cubicBezTo>
                <a:cubicBezTo>
                  <a:pt x="463" y="597"/>
                  <a:pt x="596" y="463"/>
                  <a:pt x="596" y="298"/>
                </a:cubicBezTo>
                <a:cubicBezTo>
                  <a:pt x="596" y="134"/>
                  <a:pt x="463" y="0"/>
                  <a:pt x="298" y="0"/>
                </a:cubicBezTo>
                <a:close/>
              </a:path>
            </a:pathLst>
          </a:custGeom>
          <a:solidFill>
            <a:srgbClr val="B3B6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3" name="Google Shape;3163;p33"/>
          <p:cNvSpPr/>
          <p:nvPr/>
        </p:nvSpPr>
        <p:spPr>
          <a:xfrm>
            <a:off x="6072117" y="4551339"/>
            <a:ext cx="56456" cy="56571"/>
          </a:xfrm>
          <a:custGeom>
            <a:avLst/>
            <a:gdLst/>
            <a:ahLst/>
            <a:cxnLst/>
            <a:rect l="l" t="t" r="r" b="b"/>
            <a:pathLst>
              <a:path w="494" h="495" extrusionOk="0">
                <a:moveTo>
                  <a:pt x="245" y="1"/>
                </a:moveTo>
                <a:cubicBezTo>
                  <a:pt x="111" y="1"/>
                  <a:pt x="0" y="112"/>
                  <a:pt x="0" y="247"/>
                </a:cubicBezTo>
                <a:cubicBezTo>
                  <a:pt x="0" y="384"/>
                  <a:pt x="112" y="495"/>
                  <a:pt x="247" y="495"/>
                </a:cubicBezTo>
                <a:cubicBezTo>
                  <a:pt x="384" y="495"/>
                  <a:pt x="493" y="383"/>
                  <a:pt x="493" y="247"/>
                </a:cubicBezTo>
                <a:cubicBezTo>
                  <a:pt x="493" y="112"/>
                  <a:pt x="382" y="1"/>
                  <a:pt x="247" y="1"/>
                </a:cubicBezTo>
                <a:cubicBezTo>
                  <a:pt x="246" y="1"/>
                  <a:pt x="246" y="1"/>
                  <a:pt x="245" y="1"/>
                </a:cubicBezTo>
                <a:close/>
              </a:path>
            </a:pathLst>
          </a:custGeom>
          <a:solidFill>
            <a:srgbClr val="CED3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4" name="Google Shape;3164;p33"/>
          <p:cNvSpPr/>
          <p:nvPr/>
        </p:nvSpPr>
        <p:spPr>
          <a:xfrm>
            <a:off x="5830175" y="4213168"/>
            <a:ext cx="7771" cy="374969"/>
          </a:xfrm>
          <a:custGeom>
            <a:avLst/>
            <a:gdLst/>
            <a:ahLst/>
            <a:cxnLst/>
            <a:rect l="l" t="t" r="r" b="b"/>
            <a:pathLst>
              <a:path w="68" h="3281" extrusionOk="0">
                <a:moveTo>
                  <a:pt x="0" y="1"/>
                </a:moveTo>
                <a:lnTo>
                  <a:pt x="0" y="3281"/>
                </a:lnTo>
                <a:lnTo>
                  <a:pt x="68" y="3281"/>
                </a:lnTo>
                <a:lnTo>
                  <a:pt x="6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5" name="Google Shape;3165;p33"/>
          <p:cNvSpPr/>
          <p:nvPr/>
        </p:nvSpPr>
        <p:spPr>
          <a:xfrm>
            <a:off x="6352323" y="4327963"/>
            <a:ext cx="62524" cy="60272"/>
          </a:xfrm>
          <a:custGeom>
            <a:avLst/>
            <a:gdLst/>
            <a:ahLst/>
            <a:cxnLst/>
            <a:rect l="l" t="t" r="r" b="b"/>
            <a:pathLst>
              <a:path w="555" h="535" extrusionOk="0">
                <a:moveTo>
                  <a:pt x="123" y="0"/>
                </a:moveTo>
                <a:cubicBezTo>
                  <a:pt x="58" y="13"/>
                  <a:pt x="6" y="65"/>
                  <a:pt x="4" y="134"/>
                </a:cubicBezTo>
                <a:cubicBezTo>
                  <a:pt x="0" y="181"/>
                  <a:pt x="14" y="241"/>
                  <a:pt x="58" y="304"/>
                </a:cubicBezTo>
                <a:cubicBezTo>
                  <a:pt x="85" y="344"/>
                  <a:pt x="108" y="376"/>
                  <a:pt x="128" y="404"/>
                </a:cubicBezTo>
                <a:cubicBezTo>
                  <a:pt x="190" y="486"/>
                  <a:pt x="288" y="534"/>
                  <a:pt x="392" y="534"/>
                </a:cubicBezTo>
                <a:lnTo>
                  <a:pt x="554" y="534"/>
                </a:lnTo>
                <a:lnTo>
                  <a:pt x="554" y="533"/>
                </a:lnTo>
                <a:cubicBezTo>
                  <a:pt x="516" y="451"/>
                  <a:pt x="377" y="260"/>
                  <a:pt x="12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6" name="Google Shape;3166;p33"/>
          <p:cNvSpPr/>
          <p:nvPr/>
        </p:nvSpPr>
        <p:spPr>
          <a:xfrm>
            <a:off x="6391641" y="4397361"/>
            <a:ext cx="39655" cy="40669"/>
          </a:xfrm>
          <a:custGeom>
            <a:avLst/>
            <a:gdLst/>
            <a:ahLst/>
            <a:cxnLst/>
            <a:rect l="l" t="t" r="r" b="b"/>
            <a:pathLst>
              <a:path w="352" h="361" extrusionOk="0">
                <a:moveTo>
                  <a:pt x="211" y="0"/>
                </a:moveTo>
                <a:cubicBezTo>
                  <a:pt x="62" y="0"/>
                  <a:pt x="29" y="25"/>
                  <a:pt x="14" y="89"/>
                </a:cubicBezTo>
                <a:cubicBezTo>
                  <a:pt x="0" y="153"/>
                  <a:pt x="98" y="309"/>
                  <a:pt x="160" y="335"/>
                </a:cubicBezTo>
                <a:cubicBezTo>
                  <a:pt x="208" y="353"/>
                  <a:pt x="250" y="358"/>
                  <a:pt x="280" y="361"/>
                </a:cubicBezTo>
                <a:lnTo>
                  <a:pt x="351" y="361"/>
                </a:lnTo>
                <a:cubicBezTo>
                  <a:pt x="351" y="358"/>
                  <a:pt x="349" y="357"/>
                  <a:pt x="349" y="356"/>
                </a:cubicBezTo>
                <a:cubicBezTo>
                  <a:pt x="323" y="235"/>
                  <a:pt x="285" y="116"/>
                  <a:pt x="2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7" name="Google Shape;3167;p33"/>
          <p:cNvSpPr/>
          <p:nvPr/>
        </p:nvSpPr>
        <p:spPr>
          <a:xfrm>
            <a:off x="5333835" y="4281282"/>
            <a:ext cx="496557" cy="34057"/>
          </a:xfrm>
          <a:custGeom>
            <a:avLst/>
            <a:gdLst/>
            <a:ahLst/>
            <a:cxnLst/>
            <a:rect l="l" t="t" r="r" b="b"/>
            <a:pathLst>
              <a:path w="4345" h="298" extrusionOk="0">
                <a:moveTo>
                  <a:pt x="85" y="0"/>
                </a:moveTo>
                <a:cubicBezTo>
                  <a:pt x="39" y="0"/>
                  <a:pt x="1" y="37"/>
                  <a:pt x="1" y="83"/>
                </a:cubicBezTo>
                <a:lnTo>
                  <a:pt x="1" y="147"/>
                </a:lnTo>
                <a:cubicBezTo>
                  <a:pt x="1" y="230"/>
                  <a:pt x="68" y="298"/>
                  <a:pt x="153" y="298"/>
                </a:cubicBezTo>
                <a:lnTo>
                  <a:pt x="4344" y="298"/>
                </a:lnTo>
                <a:lnTo>
                  <a:pt x="434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8" name="Google Shape;3168;p33"/>
          <p:cNvSpPr/>
          <p:nvPr/>
        </p:nvSpPr>
        <p:spPr>
          <a:xfrm>
            <a:off x="5925260" y="1691348"/>
            <a:ext cx="338619" cy="251770"/>
          </a:xfrm>
          <a:custGeom>
            <a:avLst/>
            <a:gdLst/>
            <a:ahLst/>
            <a:cxnLst/>
            <a:rect l="l" t="t" r="r" b="b"/>
            <a:pathLst>
              <a:path w="2963" h="2203" extrusionOk="0">
                <a:moveTo>
                  <a:pt x="0" y="1"/>
                </a:moveTo>
                <a:lnTo>
                  <a:pt x="0" y="721"/>
                </a:lnTo>
                <a:cubicBezTo>
                  <a:pt x="0" y="1538"/>
                  <a:pt x="662" y="2202"/>
                  <a:pt x="1481" y="2202"/>
                </a:cubicBezTo>
                <a:cubicBezTo>
                  <a:pt x="2299" y="2202"/>
                  <a:pt x="2962" y="1539"/>
                  <a:pt x="2962" y="721"/>
                </a:cubicBezTo>
                <a:lnTo>
                  <a:pt x="296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9" name="Google Shape;3169;p33"/>
          <p:cNvSpPr/>
          <p:nvPr/>
        </p:nvSpPr>
        <p:spPr>
          <a:xfrm>
            <a:off x="5885718" y="1674091"/>
            <a:ext cx="417588" cy="34743"/>
          </a:xfrm>
          <a:custGeom>
            <a:avLst/>
            <a:gdLst/>
            <a:ahLst/>
            <a:cxnLst/>
            <a:rect l="l" t="t" r="r" b="b"/>
            <a:pathLst>
              <a:path w="3654" h="304" extrusionOk="0">
                <a:moveTo>
                  <a:pt x="153" y="0"/>
                </a:moveTo>
                <a:cubicBezTo>
                  <a:pt x="68" y="0"/>
                  <a:pt x="0" y="68"/>
                  <a:pt x="0" y="153"/>
                </a:cubicBezTo>
                <a:cubicBezTo>
                  <a:pt x="0" y="236"/>
                  <a:pt x="68" y="304"/>
                  <a:pt x="153" y="304"/>
                </a:cubicBezTo>
                <a:lnTo>
                  <a:pt x="3501" y="304"/>
                </a:lnTo>
                <a:cubicBezTo>
                  <a:pt x="3586" y="304"/>
                  <a:pt x="3653" y="236"/>
                  <a:pt x="3653" y="153"/>
                </a:cubicBezTo>
                <a:cubicBezTo>
                  <a:pt x="3653" y="68"/>
                  <a:pt x="3586" y="0"/>
                  <a:pt x="35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0" name="Google Shape;3170;p33"/>
          <p:cNvSpPr/>
          <p:nvPr/>
        </p:nvSpPr>
        <p:spPr>
          <a:xfrm>
            <a:off x="5965832" y="1524377"/>
            <a:ext cx="51541" cy="192913"/>
          </a:xfrm>
          <a:custGeom>
            <a:avLst/>
            <a:gdLst/>
            <a:ahLst/>
            <a:cxnLst/>
            <a:rect l="l" t="t" r="r" b="b"/>
            <a:pathLst>
              <a:path w="451" h="1688" extrusionOk="0">
                <a:moveTo>
                  <a:pt x="225" y="0"/>
                </a:moveTo>
                <a:cubicBezTo>
                  <a:pt x="101" y="0"/>
                  <a:pt x="0" y="102"/>
                  <a:pt x="0" y="225"/>
                </a:cubicBezTo>
                <a:lnTo>
                  <a:pt x="0" y="1462"/>
                </a:lnTo>
                <a:cubicBezTo>
                  <a:pt x="0" y="1586"/>
                  <a:pt x="101" y="1688"/>
                  <a:pt x="225" y="1688"/>
                </a:cubicBezTo>
                <a:cubicBezTo>
                  <a:pt x="351" y="1688"/>
                  <a:pt x="450" y="1586"/>
                  <a:pt x="450" y="1462"/>
                </a:cubicBezTo>
                <a:lnTo>
                  <a:pt x="450" y="225"/>
                </a:lnTo>
                <a:cubicBezTo>
                  <a:pt x="450" y="101"/>
                  <a:pt x="349" y="0"/>
                  <a:pt x="22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1" name="Google Shape;3171;p33"/>
          <p:cNvSpPr/>
          <p:nvPr/>
        </p:nvSpPr>
        <p:spPr>
          <a:xfrm>
            <a:off x="6173945" y="1524377"/>
            <a:ext cx="51541" cy="192913"/>
          </a:xfrm>
          <a:custGeom>
            <a:avLst/>
            <a:gdLst/>
            <a:ahLst/>
            <a:cxnLst/>
            <a:rect l="l" t="t" r="r" b="b"/>
            <a:pathLst>
              <a:path w="451" h="1688" extrusionOk="0">
                <a:moveTo>
                  <a:pt x="226" y="0"/>
                </a:moveTo>
                <a:cubicBezTo>
                  <a:pt x="102" y="0"/>
                  <a:pt x="0" y="102"/>
                  <a:pt x="0" y="225"/>
                </a:cubicBezTo>
                <a:lnTo>
                  <a:pt x="0" y="1462"/>
                </a:lnTo>
                <a:cubicBezTo>
                  <a:pt x="0" y="1586"/>
                  <a:pt x="102" y="1688"/>
                  <a:pt x="226" y="1688"/>
                </a:cubicBezTo>
                <a:cubicBezTo>
                  <a:pt x="349" y="1688"/>
                  <a:pt x="451" y="1586"/>
                  <a:pt x="451" y="1462"/>
                </a:cubicBezTo>
                <a:lnTo>
                  <a:pt x="451" y="225"/>
                </a:lnTo>
                <a:cubicBezTo>
                  <a:pt x="451" y="101"/>
                  <a:pt x="349" y="0"/>
                  <a:pt x="2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2" name="Google Shape;3172;p33"/>
          <p:cNvSpPr/>
          <p:nvPr/>
        </p:nvSpPr>
        <p:spPr>
          <a:xfrm>
            <a:off x="2675675" y="1705634"/>
            <a:ext cx="3433961" cy="2574498"/>
          </a:xfrm>
          <a:custGeom>
            <a:avLst/>
            <a:gdLst/>
            <a:ahLst/>
            <a:cxnLst/>
            <a:rect l="l" t="t" r="r" b="b"/>
            <a:pathLst>
              <a:path w="30048" h="22527" extrusionOk="0">
                <a:moveTo>
                  <a:pt x="29914" y="0"/>
                </a:moveTo>
                <a:cubicBezTo>
                  <a:pt x="29839" y="0"/>
                  <a:pt x="29779" y="61"/>
                  <a:pt x="29779" y="134"/>
                </a:cubicBezTo>
                <a:lnTo>
                  <a:pt x="29779" y="2792"/>
                </a:lnTo>
                <a:cubicBezTo>
                  <a:pt x="29779" y="6310"/>
                  <a:pt x="26917" y="9173"/>
                  <a:pt x="23398" y="9173"/>
                </a:cubicBezTo>
                <a:lnTo>
                  <a:pt x="6677" y="9173"/>
                </a:lnTo>
                <a:cubicBezTo>
                  <a:pt x="2996" y="9173"/>
                  <a:pt x="1" y="12168"/>
                  <a:pt x="1" y="15850"/>
                </a:cubicBezTo>
                <a:cubicBezTo>
                  <a:pt x="1" y="19530"/>
                  <a:pt x="2996" y="22526"/>
                  <a:pt x="6677" y="22526"/>
                </a:cubicBezTo>
                <a:lnTo>
                  <a:pt x="21667" y="22527"/>
                </a:lnTo>
                <a:cubicBezTo>
                  <a:pt x="21741" y="22527"/>
                  <a:pt x="21802" y="22466"/>
                  <a:pt x="21802" y="22393"/>
                </a:cubicBezTo>
                <a:cubicBezTo>
                  <a:pt x="21802" y="22318"/>
                  <a:pt x="21741" y="22258"/>
                  <a:pt x="21668" y="22258"/>
                </a:cubicBezTo>
                <a:lnTo>
                  <a:pt x="6678" y="22257"/>
                </a:lnTo>
                <a:cubicBezTo>
                  <a:pt x="3146" y="22257"/>
                  <a:pt x="272" y="19384"/>
                  <a:pt x="272" y="15851"/>
                </a:cubicBezTo>
                <a:cubicBezTo>
                  <a:pt x="272" y="12319"/>
                  <a:pt x="3146" y="9444"/>
                  <a:pt x="6678" y="9444"/>
                </a:cubicBezTo>
                <a:lnTo>
                  <a:pt x="23397" y="9444"/>
                </a:lnTo>
                <a:cubicBezTo>
                  <a:pt x="27064" y="9444"/>
                  <a:pt x="30048" y="6461"/>
                  <a:pt x="30048" y="2794"/>
                </a:cubicBezTo>
                <a:lnTo>
                  <a:pt x="30048" y="134"/>
                </a:lnTo>
                <a:cubicBezTo>
                  <a:pt x="30048" y="61"/>
                  <a:pt x="29987" y="0"/>
                  <a:pt x="299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3" name="Google Shape;3173;p33"/>
          <p:cNvSpPr txBox="1"/>
          <p:nvPr/>
        </p:nvSpPr>
        <p:spPr>
          <a:xfrm>
            <a:off x="367300" y="2748584"/>
            <a:ext cx="1928199" cy="754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latin typeface="Fira Sans"/>
                <a:ea typeface="Fira Sans"/>
                <a:cs typeface="Fira Sans"/>
                <a:sym typeface="Fira Sans"/>
              </a:rPr>
              <a:t>Zumindest Energieautark durch PV und Windkraftanlagen </a:t>
            </a:r>
            <a:endParaRPr sz="12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74" name="Google Shape;3174;p33"/>
          <p:cNvSpPr txBox="1"/>
          <p:nvPr/>
        </p:nvSpPr>
        <p:spPr>
          <a:xfrm>
            <a:off x="341534" y="4151380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latin typeface="Fira Sans"/>
                <a:ea typeface="Fira Sans"/>
                <a:cs typeface="Fira Sans"/>
                <a:sym typeface="Fira Sans"/>
              </a:rPr>
              <a:t>Nachverkehr und Individualverkehr</a:t>
            </a:r>
            <a:endParaRPr sz="12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75" name="Google Shape;3175;p33"/>
          <p:cNvSpPr txBox="1"/>
          <p:nvPr/>
        </p:nvSpPr>
        <p:spPr>
          <a:xfrm>
            <a:off x="375715" y="1398427"/>
            <a:ext cx="1926600" cy="694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Nachhaltiges Leben mit neuen technischen Lösungen</a:t>
            </a:r>
            <a:endParaRPr sz="12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76" name="Google Shape;3176;p33"/>
          <p:cNvSpPr txBox="1"/>
          <p:nvPr/>
        </p:nvSpPr>
        <p:spPr>
          <a:xfrm>
            <a:off x="386459" y="993117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Nachhaltig</a:t>
            </a:r>
            <a:endParaRPr sz="1600" b="1" dirty="0"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77" name="Google Shape;3177;p33"/>
          <p:cNvSpPr txBox="1"/>
          <p:nvPr/>
        </p:nvSpPr>
        <p:spPr>
          <a:xfrm>
            <a:off x="377000" y="3773900"/>
            <a:ext cx="1792721" cy="608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Mobilität</a:t>
            </a:r>
            <a:endParaRPr sz="1600" b="1" dirty="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78" name="Google Shape;3178;p33"/>
          <p:cNvSpPr txBox="1"/>
          <p:nvPr/>
        </p:nvSpPr>
        <p:spPr>
          <a:xfrm>
            <a:off x="367447" y="2419537"/>
            <a:ext cx="1948166" cy="32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M</a:t>
            </a:r>
            <a:r>
              <a:rPr lang="en"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in. Co2-neutral</a:t>
            </a:r>
            <a:endParaRPr sz="16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79" name="Google Shape;3179;p33"/>
          <p:cNvSpPr txBox="1"/>
          <p:nvPr/>
        </p:nvSpPr>
        <p:spPr>
          <a:xfrm>
            <a:off x="6846969" y="1373512"/>
            <a:ext cx="1966709" cy="699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latin typeface="Fira Sans"/>
                <a:ea typeface="Fira Sans"/>
                <a:cs typeface="Fira Sans"/>
                <a:sym typeface="Fira Sans"/>
              </a:rPr>
              <a:t>Pflanzen können dazu genützt werden C02 zu binden  </a:t>
            </a:r>
            <a:endParaRPr sz="12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80" name="Google Shape;3180;p33"/>
          <p:cNvSpPr txBox="1"/>
          <p:nvPr/>
        </p:nvSpPr>
        <p:spPr>
          <a:xfrm>
            <a:off x="6352323" y="924238"/>
            <a:ext cx="2424388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Smart Gardening</a:t>
            </a:r>
            <a:endParaRPr sz="1600" b="1" dirty="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81" name="Google Shape;3181;p33"/>
          <p:cNvSpPr txBox="1"/>
          <p:nvPr/>
        </p:nvSpPr>
        <p:spPr>
          <a:xfrm>
            <a:off x="6672872" y="2443729"/>
            <a:ext cx="2095418" cy="273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Big Data </a:t>
            </a:r>
            <a:endParaRPr sz="1600" b="1" dirty="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82" name="Google Shape;3182;p33"/>
          <p:cNvSpPr txBox="1"/>
          <p:nvPr/>
        </p:nvSpPr>
        <p:spPr>
          <a:xfrm>
            <a:off x="6981025" y="3794740"/>
            <a:ext cx="1782225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1600" b="1" dirty="0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Energiespeicher</a:t>
            </a:r>
            <a:endParaRPr sz="1600" b="1" dirty="0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83" name="Google Shape;3183;p33"/>
          <p:cNvSpPr txBox="1"/>
          <p:nvPr/>
        </p:nvSpPr>
        <p:spPr>
          <a:xfrm>
            <a:off x="6703401" y="4032520"/>
            <a:ext cx="2099065" cy="823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-DE" sz="1200" dirty="0">
                <a:latin typeface="Fira Sans"/>
                <a:ea typeface="Fira Sans"/>
                <a:cs typeface="Fira Sans"/>
                <a:sym typeface="Fira Sans"/>
              </a:rPr>
              <a:t>Batteriespeicher andere Speichermöglichkeiten</a:t>
            </a:r>
            <a:endParaRPr sz="12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84" name="Google Shape;3184;p33"/>
          <p:cNvSpPr txBox="1"/>
          <p:nvPr/>
        </p:nvSpPr>
        <p:spPr>
          <a:xfrm>
            <a:off x="6850100" y="2748575"/>
            <a:ext cx="1926600" cy="699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Analyse der Energieverwendung und Tipps anhand dessen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3CE2F64-FEE9-8767-9910-30443E08F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995" y="3066550"/>
            <a:ext cx="1005815" cy="117850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795FAE1-F49C-4E8B-C5C3-1C81F6B032BC}"/>
              </a:ext>
            </a:extLst>
          </p:cNvPr>
          <p:cNvSpPr txBox="1"/>
          <p:nvPr/>
        </p:nvSpPr>
        <p:spPr>
          <a:xfrm>
            <a:off x="-2024249" y="306307"/>
            <a:ext cx="62971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b="1" i="1" dirty="0">
                <a:solidFill>
                  <a:srgbClr val="FF0000"/>
                </a:solidFill>
                <a:latin typeface="Fira Sans"/>
                <a:ea typeface="Fira Sans"/>
                <a:cs typeface="Fira Sans"/>
                <a:sym typeface="Fira Sans"/>
              </a:rPr>
              <a:t>VISION</a:t>
            </a:r>
          </a:p>
        </p:txBody>
      </p:sp>
    </p:spTree>
    <p:extLst>
      <p:ext uri="{BB962C8B-B14F-4D97-AF65-F5344CB8AC3E}">
        <p14:creationId xmlns:p14="http://schemas.microsoft.com/office/powerpoint/2010/main" val="345357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BAEE93-ABC3-DF60-48C0-F84583BB5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Smart </a:t>
            </a:r>
            <a:r>
              <a:rPr lang="de-DE" dirty="0" err="1"/>
              <a:t>Gardening</a:t>
            </a:r>
            <a:r>
              <a:rPr lang="de-DE" dirty="0"/>
              <a:t>			//EINSPIELER</a:t>
            </a:r>
            <a:endParaRPr lang="mn-Mong-MN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26C18C-6C39-8306-8DC9-C7BAE8CA42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n-Mong-MN"/>
          </a:p>
        </p:txBody>
      </p:sp>
    </p:spTree>
    <p:extLst>
      <p:ext uri="{BB962C8B-B14F-4D97-AF65-F5344CB8AC3E}">
        <p14:creationId xmlns:p14="http://schemas.microsoft.com/office/powerpoint/2010/main" val="3281476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" name="Google Shape;2897;p33"/>
          <p:cNvSpPr txBox="1"/>
          <p:nvPr/>
        </p:nvSpPr>
        <p:spPr>
          <a:xfrm>
            <a:off x="547134" y="34894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Wie wohnen wir im Jahr 2050?</a:t>
            </a:r>
          </a:p>
        </p:txBody>
      </p:sp>
      <p:sp>
        <p:nvSpPr>
          <p:cNvPr id="2898" name="Google Shape;2898;p33"/>
          <p:cNvSpPr/>
          <p:nvPr/>
        </p:nvSpPr>
        <p:spPr>
          <a:xfrm>
            <a:off x="4885518" y="1107950"/>
            <a:ext cx="53736" cy="46640"/>
          </a:xfrm>
          <a:custGeom>
            <a:avLst/>
            <a:gdLst/>
            <a:ahLst/>
            <a:cxnLst/>
            <a:rect l="l" t="t" r="r" b="b"/>
            <a:pathLst>
              <a:path w="477" h="414" extrusionOk="0">
                <a:moveTo>
                  <a:pt x="239" y="1"/>
                </a:moveTo>
                <a:lnTo>
                  <a:pt x="0" y="414"/>
                </a:lnTo>
                <a:lnTo>
                  <a:pt x="476" y="414"/>
                </a:lnTo>
                <a:lnTo>
                  <a:pt x="23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9" name="Google Shape;2899;p33"/>
          <p:cNvSpPr/>
          <p:nvPr/>
        </p:nvSpPr>
        <p:spPr>
          <a:xfrm>
            <a:off x="4427096" y="2263232"/>
            <a:ext cx="730265" cy="501825"/>
          </a:xfrm>
          <a:custGeom>
            <a:avLst/>
            <a:gdLst/>
            <a:ahLst/>
            <a:cxnLst/>
            <a:rect l="l" t="t" r="r" b="b"/>
            <a:pathLst>
              <a:path w="6390" h="4391" extrusionOk="0">
                <a:moveTo>
                  <a:pt x="3194" y="1"/>
                </a:moveTo>
                <a:cubicBezTo>
                  <a:pt x="3075" y="1"/>
                  <a:pt x="2956" y="57"/>
                  <a:pt x="2880" y="167"/>
                </a:cubicBezTo>
                <a:lnTo>
                  <a:pt x="0" y="4390"/>
                </a:lnTo>
                <a:lnTo>
                  <a:pt x="6390" y="4390"/>
                </a:lnTo>
                <a:lnTo>
                  <a:pt x="3509" y="167"/>
                </a:lnTo>
                <a:cubicBezTo>
                  <a:pt x="3433" y="57"/>
                  <a:pt x="3314" y="1"/>
                  <a:pt x="31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0" name="Google Shape;2900;p33"/>
          <p:cNvSpPr/>
          <p:nvPr/>
        </p:nvSpPr>
        <p:spPr>
          <a:xfrm>
            <a:off x="4427324" y="2263232"/>
            <a:ext cx="365133" cy="501825"/>
          </a:xfrm>
          <a:custGeom>
            <a:avLst/>
            <a:gdLst/>
            <a:ahLst/>
            <a:cxnLst/>
            <a:rect l="l" t="t" r="r" b="b"/>
            <a:pathLst>
              <a:path w="3195" h="4391" extrusionOk="0">
                <a:moveTo>
                  <a:pt x="3195" y="1"/>
                </a:moveTo>
                <a:cubicBezTo>
                  <a:pt x="3075" y="1"/>
                  <a:pt x="2955" y="55"/>
                  <a:pt x="2880" y="167"/>
                </a:cubicBezTo>
                <a:lnTo>
                  <a:pt x="0" y="4390"/>
                </a:lnTo>
                <a:lnTo>
                  <a:pt x="3195" y="4382"/>
                </a:lnTo>
                <a:lnTo>
                  <a:pt x="319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1" name="Google Shape;2901;p33"/>
          <p:cNvSpPr/>
          <p:nvPr/>
        </p:nvSpPr>
        <p:spPr>
          <a:xfrm>
            <a:off x="3478071" y="1943005"/>
            <a:ext cx="1162939" cy="822052"/>
          </a:xfrm>
          <a:custGeom>
            <a:avLst/>
            <a:gdLst/>
            <a:ahLst/>
            <a:cxnLst/>
            <a:rect l="l" t="t" r="r" b="b"/>
            <a:pathLst>
              <a:path w="10176" h="7193" extrusionOk="0">
                <a:moveTo>
                  <a:pt x="5088" y="0"/>
                </a:moveTo>
                <a:cubicBezTo>
                  <a:pt x="4892" y="0"/>
                  <a:pt x="4696" y="92"/>
                  <a:pt x="4574" y="277"/>
                </a:cubicBezTo>
                <a:lnTo>
                  <a:pt x="1" y="7192"/>
                </a:lnTo>
                <a:lnTo>
                  <a:pt x="10175" y="7192"/>
                </a:lnTo>
                <a:lnTo>
                  <a:pt x="10169" y="7184"/>
                </a:lnTo>
                <a:lnTo>
                  <a:pt x="5602" y="277"/>
                </a:lnTo>
                <a:cubicBezTo>
                  <a:pt x="5480" y="92"/>
                  <a:pt x="5284" y="0"/>
                  <a:pt x="508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2" name="Google Shape;2902;p33"/>
          <p:cNvSpPr/>
          <p:nvPr/>
        </p:nvSpPr>
        <p:spPr>
          <a:xfrm>
            <a:off x="4059555" y="1943119"/>
            <a:ext cx="581469" cy="821023"/>
          </a:xfrm>
          <a:custGeom>
            <a:avLst/>
            <a:gdLst/>
            <a:ahLst/>
            <a:cxnLst/>
            <a:rect l="l" t="t" r="r" b="b"/>
            <a:pathLst>
              <a:path w="5088" h="7184" extrusionOk="0">
                <a:moveTo>
                  <a:pt x="0" y="0"/>
                </a:moveTo>
                <a:lnTo>
                  <a:pt x="0" y="7183"/>
                </a:lnTo>
                <a:lnTo>
                  <a:pt x="5087" y="7183"/>
                </a:lnTo>
                <a:lnTo>
                  <a:pt x="514" y="277"/>
                </a:lnTo>
                <a:cubicBezTo>
                  <a:pt x="392" y="93"/>
                  <a:pt x="196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3" name="Google Shape;2903;p33"/>
          <p:cNvSpPr/>
          <p:nvPr/>
        </p:nvSpPr>
        <p:spPr>
          <a:xfrm>
            <a:off x="5169035" y="2349517"/>
            <a:ext cx="304449" cy="304341"/>
          </a:xfrm>
          <a:custGeom>
            <a:avLst/>
            <a:gdLst/>
            <a:ahLst/>
            <a:cxnLst/>
            <a:rect l="l" t="t" r="r" b="b"/>
            <a:pathLst>
              <a:path w="2664" h="2663" extrusionOk="0">
                <a:moveTo>
                  <a:pt x="1331" y="0"/>
                </a:moveTo>
                <a:cubicBezTo>
                  <a:pt x="597" y="0"/>
                  <a:pt x="0" y="597"/>
                  <a:pt x="0" y="1331"/>
                </a:cubicBezTo>
                <a:cubicBezTo>
                  <a:pt x="0" y="2067"/>
                  <a:pt x="597" y="2662"/>
                  <a:pt x="1331" y="2662"/>
                </a:cubicBezTo>
                <a:cubicBezTo>
                  <a:pt x="2067" y="2662"/>
                  <a:pt x="2664" y="2067"/>
                  <a:pt x="2664" y="1331"/>
                </a:cubicBezTo>
                <a:cubicBezTo>
                  <a:pt x="2664" y="597"/>
                  <a:pt x="2067" y="0"/>
                  <a:pt x="133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4" name="Google Shape;2904;p33"/>
          <p:cNvSpPr/>
          <p:nvPr/>
        </p:nvSpPr>
        <p:spPr>
          <a:xfrm>
            <a:off x="5321149" y="2349517"/>
            <a:ext cx="152339" cy="304341"/>
          </a:xfrm>
          <a:custGeom>
            <a:avLst/>
            <a:gdLst/>
            <a:ahLst/>
            <a:cxnLst/>
            <a:rect l="l" t="t" r="r" b="b"/>
            <a:pathLst>
              <a:path w="1333" h="2663" extrusionOk="0">
                <a:moveTo>
                  <a:pt x="0" y="0"/>
                </a:moveTo>
                <a:lnTo>
                  <a:pt x="0" y="2662"/>
                </a:lnTo>
                <a:cubicBezTo>
                  <a:pt x="736" y="2662"/>
                  <a:pt x="1333" y="2067"/>
                  <a:pt x="1333" y="1331"/>
                </a:cubicBezTo>
                <a:cubicBezTo>
                  <a:pt x="1333" y="1029"/>
                  <a:pt x="1231" y="752"/>
                  <a:pt x="1062" y="529"/>
                </a:cubicBezTo>
                <a:cubicBezTo>
                  <a:pt x="1218" y="493"/>
                  <a:pt x="1289" y="359"/>
                  <a:pt x="1289" y="359"/>
                </a:cubicBezTo>
                <a:cubicBezTo>
                  <a:pt x="1231" y="333"/>
                  <a:pt x="1178" y="323"/>
                  <a:pt x="1130" y="323"/>
                </a:cubicBezTo>
                <a:cubicBezTo>
                  <a:pt x="1075" y="323"/>
                  <a:pt x="1026" y="337"/>
                  <a:pt x="985" y="355"/>
                </a:cubicBezTo>
                <a:cubicBezTo>
                  <a:pt x="1082" y="207"/>
                  <a:pt x="1024" y="50"/>
                  <a:pt x="1024" y="50"/>
                </a:cubicBezTo>
                <a:lnTo>
                  <a:pt x="1024" y="50"/>
                </a:lnTo>
                <a:cubicBezTo>
                  <a:pt x="898" y="106"/>
                  <a:pt x="840" y="194"/>
                  <a:pt x="815" y="278"/>
                </a:cubicBezTo>
                <a:cubicBezTo>
                  <a:pt x="589" y="105"/>
                  <a:pt x="307" y="0"/>
                  <a:pt x="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5" name="Google Shape;2905;p33"/>
          <p:cNvSpPr/>
          <p:nvPr/>
        </p:nvSpPr>
        <p:spPr>
          <a:xfrm>
            <a:off x="5263435" y="2563345"/>
            <a:ext cx="93369" cy="191770"/>
          </a:xfrm>
          <a:custGeom>
            <a:avLst/>
            <a:gdLst/>
            <a:ahLst/>
            <a:cxnLst/>
            <a:rect l="l" t="t" r="r" b="b"/>
            <a:pathLst>
              <a:path w="817" h="1678" extrusionOk="0">
                <a:moveTo>
                  <a:pt x="506" y="0"/>
                </a:moveTo>
                <a:cubicBezTo>
                  <a:pt x="462" y="0"/>
                  <a:pt x="427" y="36"/>
                  <a:pt x="427" y="79"/>
                </a:cubicBezTo>
                <a:lnTo>
                  <a:pt x="427" y="436"/>
                </a:lnTo>
                <a:lnTo>
                  <a:pt x="133" y="179"/>
                </a:lnTo>
                <a:cubicBezTo>
                  <a:pt x="118" y="166"/>
                  <a:pt x="99" y="160"/>
                  <a:pt x="81" y="160"/>
                </a:cubicBezTo>
                <a:cubicBezTo>
                  <a:pt x="59" y="160"/>
                  <a:pt x="36" y="169"/>
                  <a:pt x="21" y="187"/>
                </a:cubicBezTo>
                <a:cubicBezTo>
                  <a:pt x="8" y="202"/>
                  <a:pt x="2" y="221"/>
                  <a:pt x="1" y="240"/>
                </a:cubicBezTo>
                <a:cubicBezTo>
                  <a:pt x="1" y="261"/>
                  <a:pt x="10" y="283"/>
                  <a:pt x="28" y="298"/>
                </a:cubicBezTo>
                <a:lnTo>
                  <a:pt x="427" y="649"/>
                </a:lnTo>
                <a:lnTo>
                  <a:pt x="427" y="1677"/>
                </a:lnTo>
                <a:lnTo>
                  <a:pt x="585" y="1677"/>
                </a:lnTo>
                <a:lnTo>
                  <a:pt x="585" y="409"/>
                </a:lnTo>
                <a:lnTo>
                  <a:pt x="790" y="230"/>
                </a:lnTo>
                <a:cubicBezTo>
                  <a:pt x="808" y="214"/>
                  <a:pt x="816" y="191"/>
                  <a:pt x="816" y="169"/>
                </a:cubicBezTo>
                <a:cubicBezTo>
                  <a:pt x="816" y="151"/>
                  <a:pt x="810" y="133"/>
                  <a:pt x="798" y="118"/>
                </a:cubicBezTo>
                <a:cubicBezTo>
                  <a:pt x="782" y="100"/>
                  <a:pt x="760" y="91"/>
                  <a:pt x="738" y="91"/>
                </a:cubicBezTo>
                <a:cubicBezTo>
                  <a:pt x="719" y="91"/>
                  <a:pt x="701" y="97"/>
                  <a:pt x="686" y="110"/>
                </a:cubicBezTo>
                <a:lnTo>
                  <a:pt x="585" y="198"/>
                </a:lnTo>
                <a:lnTo>
                  <a:pt x="585" y="79"/>
                </a:lnTo>
                <a:cubicBezTo>
                  <a:pt x="585" y="36"/>
                  <a:pt x="549" y="0"/>
                  <a:pt x="50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6" name="Google Shape;2906;p33"/>
          <p:cNvSpPr/>
          <p:nvPr/>
        </p:nvSpPr>
        <p:spPr>
          <a:xfrm>
            <a:off x="5321377" y="2563345"/>
            <a:ext cx="35656" cy="191770"/>
          </a:xfrm>
          <a:custGeom>
            <a:avLst/>
            <a:gdLst/>
            <a:ahLst/>
            <a:cxnLst/>
            <a:rect l="l" t="t" r="r" b="b"/>
            <a:pathLst>
              <a:path w="312" h="1678" extrusionOk="0">
                <a:moveTo>
                  <a:pt x="0" y="0"/>
                </a:moveTo>
                <a:lnTo>
                  <a:pt x="0" y="1677"/>
                </a:lnTo>
                <a:lnTo>
                  <a:pt x="79" y="1677"/>
                </a:lnTo>
                <a:lnTo>
                  <a:pt x="79" y="408"/>
                </a:lnTo>
                <a:lnTo>
                  <a:pt x="284" y="229"/>
                </a:lnTo>
                <a:cubicBezTo>
                  <a:pt x="302" y="213"/>
                  <a:pt x="311" y="191"/>
                  <a:pt x="311" y="169"/>
                </a:cubicBezTo>
                <a:cubicBezTo>
                  <a:pt x="311" y="151"/>
                  <a:pt x="304" y="133"/>
                  <a:pt x="292" y="118"/>
                </a:cubicBezTo>
                <a:cubicBezTo>
                  <a:pt x="276" y="100"/>
                  <a:pt x="254" y="91"/>
                  <a:pt x="232" y="91"/>
                </a:cubicBezTo>
                <a:cubicBezTo>
                  <a:pt x="213" y="91"/>
                  <a:pt x="195" y="97"/>
                  <a:pt x="180" y="110"/>
                </a:cubicBezTo>
                <a:lnTo>
                  <a:pt x="79" y="198"/>
                </a:lnTo>
                <a:lnTo>
                  <a:pt x="79" y="79"/>
                </a:lnTo>
                <a:cubicBezTo>
                  <a:pt x="78" y="36"/>
                  <a:pt x="43" y="0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7" name="Google Shape;2907;p33"/>
          <p:cNvSpPr/>
          <p:nvPr/>
        </p:nvSpPr>
        <p:spPr>
          <a:xfrm>
            <a:off x="3302644" y="2208375"/>
            <a:ext cx="237822" cy="446511"/>
          </a:xfrm>
          <a:custGeom>
            <a:avLst/>
            <a:gdLst/>
            <a:ahLst/>
            <a:cxnLst/>
            <a:rect l="l" t="t" r="r" b="b"/>
            <a:pathLst>
              <a:path w="2081" h="3907" extrusionOk="0">
                <a:moveTo>
                  <a:pt x="1040" y="0"/>
                </a:moveTo>
                <a:cubicBezTo>
                  <a:pt x="469" y="0"/>
                  <a:pt x="0" y="468"/>
                  <a:pt x="0" y="1040"/>
                </a:cubicBezTo>
                <a:lnTo>
                  <a:pt x="0" y="2867"/>
                </a:lnTo>
                <a:cubicBezTo>
                  <a:pt x="0" y="3439"/>
                  <a:pt x="469" y="3907"/>
                  <a:pt x="1040" y="3907"/>
                </a:cubicBezTo>
                <a:cubicBezTo>
                  <a:pt x="1612" y="3907"/>
                  <a:pt x="2080" y="3439"/>
                  <a:pt x="2080" y="2867"/>
                </a:cubicBezTo>
                <a:lnTo>
                  <a:pt x="2080" y="1040"/>
                </a:lnTo>
                <a:cubicBezTo>
                  <a:pt x="2080" y="468"/>
                  <a:pt x="1612" y="0"/>
                  <a:pt x="1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8" name="Google Shape;2908;p33"/>
          <p:cNvSpPr/>
          <p:nvPr/>
        </p:nvSpPr>
        <p:spPr>
          <a:xfrm>
            <a:off x="3302758" y="2208375"/>
            <a:ext cx="118968" cy="446397"/>
          </a:xfrm>
          <a:custGeom>
            <a:avLst/>
            <a:gdLst/>
            <a:ahLst/>
            <a:cxnLst/>
            <a:rect l="l" t="t" r="r" b="b"/>
            <a:pathLst>
              <a:path w="1041" h="3906" extrusionOk="0">
                <a:moveTo>
                  <a:pt x="1041" y="0"/>
                </a:moveTo>
                <a:cubicBezTo>
                  <a:pt x="469" y="0"/>
                  <a:pt x="0" y="468"/>
                  <a:pt x="0" y="1038"/>
                </a:cubicBezTo>
                <a:lnTo>
                  <a:pt x="0" y="2867"/>
                </a:lnTo>
                <a:cubicBezTo>
                  <a:pt x="0" y="3439"/>
                  <a:pt x="469" y="3906"/>
                  <a:pt x="1041" y="3906"/>
                </a:cubicBezTo>
                <a:lnTo>
                  <a:pt x="104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9" name="Google Shape;2909;p33"/>
          <p:cNvSpPr/>
          <p:nvPr/>
        </p:nvSpPr>
        <p:spPr>
          <a:xfrm>
            <a:off x="3411100" y="2544717"/>
            <a:ext cx="76798" cy="220456"/>
          </a:xfrm>
          <a:custGeom>
            <a:avLst/>
            <a:gdLst/>
            <a:ahLst/>
            <a:cxnLst/>
            <a:rect l="l" t="t" r="r" b="b"/>
            <a:pathLst>
              <a:path w="672" h="1929" extrusionOk="0">
                <a:moveTo>
                  <a:pt x="91" y="1"/>
                </a:moveTo>
                <a:cubicBezTo>
                  <a:pt x="42" y="1"/>
                  <a:pt x="1" y="42"/>
                  <a:pt x="1" y="92"/>
                </a:cubicBezTo>
                <a:lnTo>
                  <a:pt x="1" y="1928"/>
                </a:lnTo>
                <a:lnTo>
                  <a:pt x="183" y="1928"/>
                </a:lnTo>
                <a:lnTo>
                  <a:pt x="183" y="745"/>
                </a:lnTo>
                <a:lnTo>
                  <a:pt x="641" y="342"/>
                </a:lnTo>
                <a:cubicBezTo>
                  <a:pt x="661" y="324"/>
                  <a:pt x="672" y="301"/>
                  <a:pt x="672" y="275"/>
                </a:cubicBezTo>
                <a:cubicBezTo>
                  <a:pt x="672" y="252"/>
                  <a:pt x="664" y="231"/>
                  <a:pt x="647" y="215"/>
                </a:cubicBezTo>
                <a:cubicBezTo>
                  <a:pt x="630" y="195"/>
                  <a:pt x="605" y="184"/>
                  <a:pt x="579" y="184"/>
                </a:cubicBezTo>
                <a:cubicBezTo>
                  <a:pt x="558" y="184"/>
                  <a:pt x="536" y="191"/>
                  <a:pt x="519" y="206"/>
                </a:cubicBezTo>
                <a:lnTo>
                  <a:pt x="182" y="502"/>
                </a:lnTo>
                <a:lnTo>
                  <a:pt x="182" y="92"/>
                </a:lnTo>
                <a:cubicBezTo>
                  <a:pt x="182" y="42"/>
                  <a:pt x="141" y="1"/>
                  <a:pt x="9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0" name="Google Shape;2910;p33"/>
          <p:cNvSpPr/>
          <p:nvPr/>
        </p:nvSpPr>
        <p:spPr>
          <a:xfrm>
            <a:off x="3355672" y="2388603"/>
            <a:ext cx="76684" cy="132799"/>
          </a:xfrm>
          <a:custGeom>
            <a:avLst/>
            <a:gdLst/>
            <a:ahLst/>
            <a:cxnLst/>
            <a:rect l="l" t="t" r="r" b="b"/>
            <a:pathLst>
              <a:path w="671" h="1162" extrusionOk="0">
                <a:moveTo>
                  <a:pt x="580" y="1"/>
                </a:moveTo>
                <a:cubicBezTo>
                  <a:pt x="530" y="1"/>
                  <a:pt x="489" y="42"/>
                  <a:pt x="489" y="92"/>
                </a:cubicBezTo>
                <a:lnTo>
                  <a:pt x="489" y="502"/>
                </a:lnTo>
                <a:lnTo>
                  <a:pt x="151" y="206"/>
                </a:lnTo>
                <a:cubicBezTo>
                  <a:pt x="134" y="192"/>
                  <a:pt x="113" y="184"/>
                  <a:pt x="92" y="184"/>
                </a:cubicBezTo>
                <a:cubicBezTo>
                  <a:pt x="66" y="184"/>
                  <a:pt x="41" y="195"/>
                  <a:pt x="23" y="215"/>
                </a:cubicBezTo>
                <a:cubicBezTo>
                  <a:pt x="8" y="232"/>
                  <a:pt x="1" y="255"/>
                  <a:pt x="1" y="275"/>
                </a:cubicBezTo>
                <a:cubicBezTo>
                  <a:pt x="1" y="301"/>
                  <a:pt x="12" y="324"/>
                  <a:pt x="31" y="343"/>
                </a:cubicBezTo>
                <a:lnTo>
                  <a:pt x="489" y="746"/>
                </a:lnTo>
                <a:lnTo>
                  <a:pt x="489" y="1070"/>
                </a:lnTo>
                <a:cubicBezTo>
                  <a:pt x="489" y="1120"/>
                  <a:pt x="530" y="1161"/>
                  <a:pt x="580" y="1161"/>
                </a:cubicBezTo>
                <a:cubicBezTo>
                  <a:pt x="630" y="1161"/>
                  <a:pt x="671" y="1120"/>
                  <a:pt x="671" y="1070"/>
                </a:cubicBezTo>
                <a:lnTo>
                  <a:pt x="671" y="92"/>
                </a:lnTo>
                <a:cubicBezTo>
                  <a:pt x="671" y="42"/>
                  <a:pt x="630" y="1"/>
                  <a:pt x="58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1" name="Google Shape;2911;p33"/>
          <p:cNvSpPr/>
          <p:nvPr/>
        </p:nvSpPr>
        <p:spPr>
          <a:xfrm>
            <a:off x="3411100" y="2544603"/>
            <a:ext cx="10628" cy="220456"/>
          </a:xfrm>
          <a:custGeom>
            <a:avLst/>
            <a:gdLst/>
            <a:ahLst/>
            <a:cxnLst/>
            <a:rect l="l" t="t" r="r" b="b"/>
            <a:pathLst>
              <a:path w="93" h="1929" extrusionOk="0">
                <a:moveTo>
                  <a:pt x="93" y="1"/>
                </a:moveTo>
                <a:cubicBezTo>
                  <a:pt x="42" y="1"/>
                  <a:pt x="1" y="42"/>
                  <a:pt x="2" y="92"/>
                </a:cubicBezTo>
                <a:lnTo>
                  <a:pt x="2" y="1928"/>
                </a:lnTo>
                <a:lnTo>
                  <a:pt x="93" y="1928"/>
                </a:lnTo>
                <a:lnTo>
                  <a:pt x="9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2" name="Google Shape;2912;p33"/>
          <p:cNvSpPr/>
          <p:nvPr/>
        </p:nvSpPr>
        <p:spPr>
          <a:xfrm>
            <a:off x="3355786" y="2388603"/>
            <a:ext cx="65941" cy="132799"/>
          </a:xfrm>
          <a:custGeom>
            <a:avLst/>
            <a:gdLst/>
            <a:ahLst/>
            <a:cxnLst/>
            <a:rect l="l" t="t" r="r" b="b"/>
            <a:pathLst>
              <a:path w="577" h="1162" extrusionOk="0">
                <a:moveTo>
                  <a:pt x="577" y="1"/>
                </a:moveTo>
                <a:cubicBezTo>
                  <a:pt x="528" y="2"/>
                  <a:pt x="488" y="43"/>
                  <a:pt x="490" y="92"/>
                </a:cubicBezTo>
                <a:lnTo>
                  <a:pt x="490" y="502"/>
                </a:lnTo>
                <a:lnTo>
                  <a:pt x="152" y="206"/>
                </a:lnTo>
                <a:cubicBezTo>
                  <a:pt x="135" y="191"/>
                  <a:pt x="114" y="184"/>
                  <a:pt x="93" y="184"/>
                </a:cubicBezTo>
                <a:cubicBezTo>
                  <a:pt x="67" y="184"/>
                  <a:pt x="42" y="194"/>
                  <a:pt x="24" y="215"/>
                </a:cubicBezTo>
                <a:cubicBezTo>
                  <a:pt x="9" y="232"/>
                  <a:pt x="1" y="255"/>
                  <a:pt x="1" y="275"/>
                </a:cubicBezTo>
                <a:cubicBezTo>
                  <a:pt x="1" y="301"/>
                  <a:pt x="11" y="324"/>
                  <a:pt x="31" y="343"/>
                </a:cubicBezTo>
                <a:lnTo>
                  <a:pt x="490" y="746"/>
                </a:lnTo>
                <a:lnTo>
                  <a:pt x="490" y="1070"/>
                </a:lnTo>
                <a:cubicBezTo>
                  <a:pt x="490" y="1119"/>
                  <a:pt x="528" y="1160"/>
                  <a:pt x="577" y="1161"/>
                </a:cubicBezTo>
                <a:lnTo>
                  <a:pt x="57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3" name="Google Shape;2913;p33"/>
          <p:cNvSpPr/>
          <p:nvPr/>
        </p:nvSpPr>
        <p:spPr>
          <a:xfrm>
            <a:off x="4148354" y="2279346"/>
            <a:ext cx="677352" cy="474854"/>
          </a:xfrm>
          <a:custGeom>
            <a:avLst/>
            <a:gdLst/>
            <a:ahLst/>
            <a:cxnLst/>
            <a:rect l="l" t="t" r="r" b="b"/>
            <a:pathLst>
              <a:path w="5927" h="4155" extrusionOk="0">
                <a:moveTo>
                  <a:pt x="2963" y="1"/>
                </a:moveTo>
                <a:cubicBezTo>
                  <a:pt x="2633" y="1"/>
                  <a:pt x="2303" y="164"/>
                  <a:pt x="2115" y="490"/>
                </a:cubicBezTo>
                <a:lnTo>
                  <a:pt x="1912" y="840"/>
                </a:lnTo>
                <a:lnTo>
                  <a:pt x="1242" y="2002"/>
                </a:lnTo>
                <a:lnTo>
                  <a:pt x="1" y="4154"/>
                </a:lnTo>
                <a:lnTo>
                  <a:pt x="5926" y="4154"/>
                </a:lnTo>
                <a:lnTo>
                  <a:pt x="4013" y="840"/>
                </a:lnTo>
                <a:lnTo>
                  <a:pt x="3810" y="490"/>
                </a:lnTo>
                <a:cubicBezTo>
                  <a:pt x="3622" y="164"/>
                  <a:pt x="3292" y="1"/>
                  <a:pt x="29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4" name="Google Shape;2914;p33"/>
          <p:cNvSpPr/>
          <p:nvPr/>
        </p:nvSpPr>
        <p:spPr>
          <a:xfrm>
            <a:off x="4148354" y="2279346"/>
            <a:ext cx="338733" cy="474854"/>
          </a:xfrm>
          <a:custGeom>
            <a:avLst/>
            <a:gdLst/>
            <a:ahLst/>
            <a:cxnLst/>
            <a:rect l="l" t="t" r="r" b="b"/>
            <a:pathLst>
              <a:path w="2964" h="4155" extrusionOk="0">
                <a:moveTo>
                  <a:pt x="2964" y="0"/>
                </a:moveTo>
                <a:cubicBezTo>
                  <a:pt x="2633" y="0"/>
                  <a:pt x="2304" y="164"/>
                  <a:pt x="2116" y="490"/>
                </a:cubicBezTo>
                <a:lnTo>
                  <a:pt x="1" y="4154"/>
                </a:lnTo>
                <a:lnTo>
                  <a:pt x="2964" y="4154"/>
                </a:lnTo>
                <a:lnTo>
                  <a:pt x="2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5" name="Google Shape;2915;p33"/>
          <p:cNvSpPr/>
          <p:nvPr/>
        </p:nvSpPr>
        <p:spPr>
          <a:xfrm>
            <a:off x="4366753" y="2279346"/>
            <a:ext cx="240336" cy="109714"/>
          </a:xfrm>
          <a:custGeom>
            <a:avLst/>
            <a:gdLst/>
            <a:ahLst/>
            <a:cxnLst/>
            <a:rect l="l" t="t" r="r" b="b"/>
            <a:pathLst>
              <a:path w="2103" h="960" extrusionOk="0">
                <a:moveTo>
                  <a:pt x="1050" y="1"/>
                </a:moveTo>
                <a:cubicBezTo>
                  <a:pt x="720" y="1"/>
                  <a:pt x="390" y="164"/>
                  <a:pt x="202" y="490"/>
                </a:cubicBezTo>
                <a:lnTo>
                  <a:pt x="0" y="840"/>
                </a:lnTo>
                <a:cubicBezTo>
                  <a:pt x="109" y="916"/>
                  <a:pt x="241" y="960"/>
                  <a:pt x="381" y="960"/>
                </a:cubicBezTo>
                <a:cubicBezTo>
                  <a:pt x="504" y="960"/>
                  <a:pt x="618" y="926"/>
                  <a:pt x="716" y="869"/>
                </a:cubicBezTo>
                <a:cubicBezTo>
                  <a:pt x="815" y="926"/>
                  <a:pt x="930" y="960"/>
                  <a:pt x="1052" y="960"/>
                </a:cubicBezTo>
                <a:cubicBezTo>
                  <a:pt x="1175" y="960"/>
                  <a:pt x="1288" y="926"/>
                  <a:pt x="1387" y="869"/>
                </a:cubicBezTo>
                <a:cubicBezTo>
                  <a:pt x="1485" y="926"/>
                  <a:pt x="1600" y="960"/>
                  <a:pt x="1722" y="960"/>
                </a:cubicBezTo>
                <a:cubicBezTo>
                  <a:pt x="1863" y="960"/>
                  <a:pt x="1995" y="916"/>
                  <a:pt x="2103" y="840"/>
                </a:cubicBezTo>
                <a:lnTo>
                  <a:pt x="1898" y="490"/>
                </a:lnTo>
                <a:cubicBezTo>
                  <a:pt x="1709" y="164"/>
                  <a:pt x="1380" y="1"/>
                  <a:pt x="105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6" name="Google Shape;2916;p33"/>
          <p:cNvSpPr/>
          <p:nvPr/>
        </p:nvSpPr>
        <p:spPr>
          <a:xfrm>
            <a:off x="4366867" y="2279346"/>
            <a:ext cx="120225" cy="109714"/>
          </a:xfrm>
          <a:custGeom>
            <a:avLst/>
            <a:gdLst/>
            <a:ahLst/>
            <a:cxnLst/>
            <a:rect l="l" t="t" r="r" b="b"/>
            <a:pathLst>
              <a:path w="1052" h="960" extrusionOk="0">
                <a:moveTo>
                  <a:pt x="1052" y="0"/>
                </a:moveTo>
                <a:cubicBezTo>
                  <a:pt x="721" y="0"/>
                  <a:pt x="392" y="164"/>
                  <a:pt x="203" y="490"/>
                </a:cubicBezTo>
                <a:lnTo>
                  <a:pt x="0" y="840"/>
                </a:lnTo>
                <a:cubicBezTo>
                  <a:pt x="110" y="916"/>
                  <a:pt x="241" y="960"/>
                  <a:pt x="382" y="960"/>
                </a:cubicBezTo>
                <a:cubicBezTo>
                  <a:pt x="505" y="960"/>
                  <a:pt x="618" y="926"/>
                  <a:pt x="716" y="869"/>
                </a:cubicBezTo>
                <a:cubicBezTo>
                  <a:pt x="816" y="926"/>
                  <a:pt x="930" y="960"/>
                  <a:pt x="1052" y="960"/>
                </a:cubicBezTo>
                <a:lnTo>
                  <a:pt x="10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7" name="Google Shape;2917;p33"/>
          <p:cNvSpPr/>
          <p:nvPr/>
        </p:nvSpPr>
        <p:spPr>
          <a:xfrm>
            <a:off x="4574981" y="1938319"/>
            <a:ext cx="19885" cy="55657"/>
          </a:xfrm>
          <a:custGeom>
            <a:avLst/>
            <a:gdLst/>
            <a:ahLst/>
            <a:cxnLst/>
            <a:rect l="l" t="t" r="r" b="b"/>
            <a:pathLst>
              <a:path w="174" h="487" extrusionOk="0">
                <a:moveTo>
                  <a:pt x="0" y="0"/>
                </a:moveTo>
                <a:lnTo>
                  <a:pt x="0" y="486"/>
                </a:lnTo>
                <a:lnTo>
                  <a:pt x="173" y="486"/>
                </a:lnTo>
                <a:lnTo>
                  <a:pt x="1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8" name="Google Shape;2918;p33"/>
          <p:cNvSpPr/>
          <p:nvPr/>
        </p:nvSpPr>
        <p:spPr>
          <a:xfrm>
            <a:off x="4584924" y="1938319"/>
            <a:ext cx="9943" cy="55657"/>
          </a:xfrm>
          <a:custGeom>
            <a:avLst/>
            <a:gdLst/>
            <a:ahLst/>
            <a:cxnLst/>
            <a:rect l="l" t="t" r="r" b="b"/>
            <a:pathLst>
              <a:path w="87" h="487" extrusionOk="0">
                <a:moveTo>
                  <a:pt x="0" y="0"/>
                </a:moveTo>
                <a:lnTo>
                  <a:pt x="0" y="486"/>
                </a:lnTo>
                <a:lnTo>
                  <a:pt x="86" y="486"/>
                </a:lnTo>
                <a:lnTo>
                  <a:pt x="86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9" name="Google Shape;2919;p33"/>
          <p:cNvSpPr/>
          <p:nvPr/>
        </p:nvSpPr>
        <p:spPr>
          <a:xfrm>
            <a:off x="4572238" y="1830662"/>
            <a:ext cx="25485" cy="66285"/>
          </a:xfrm>
          <a:custGeom>
            <a:avLst/>
            <a:gdLst/>
            <a:ahLst/>
            <a:cxnLst/>
            <a:rect l="l" t="t" r="r" b="b"/>
            <a:pathLst>
              <a:path w="223" h="580" extrusionOk="0">
                <a:moveTo>
                  <a:pt x="1" y="0"/>
                </a:moveTo>
                <a:lnTo>
                  <a:pt x="1" y="579"/>
                </a:lnTo>
                <a:lnTo>
                  <a:pt x="223" y="579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0" name="Google Shape;2920;p33"/>
          <p:cNvSpPr/>
          <p:nvPr/>
        </p:nvSpPr>
        <p:spPr>
          <a:xfrm>
            <a:off x="4584924" y="1830662"/>
            <a:ext cx="12800" cy="66285"/>
          </a:xfrm>
          <a:custGeom>
            <a:avLst/>
            <a:gdLst/>
            <a:ahLst/>
            <a:cxnLst/>
            <a:rect l="l" t="t" r="r" b="b"/>
            <a:pathLst>
              <a:path w="112" h="580" extrusionOk="0">
                <a:moveTo>
                  <a:pt x="0" y="0"/>
                </a:moveTo>
                <a:lnTo>
                  <a:pt x="0" y="579"/>
                </a:lnTo>
                <a:lnTo>
                  <a:pt x="112" y="579"/>
                </a:lnTo>
                <a:lnTo>
                  <a:pt x="112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1" name="Google Shape;2921;p33"/>
          <p:cNvSpPr/>
          <p:nvPr/>
        </p:nvSpPr>
        <p:spPr>
          <a:xfrm>
            <a:off x="4553381" y="1540720"/>
            <a:ext cx="62970" cy="313484"/>
          </a:xfrm>
          <a:custGeom>
            <a:avLst/>
            <a:gdLst/>
            <a:ahLst/>
            <a:cxnLst/>
            <a:rect l="l" t="t" r="r" b="b"/>
            <a:pathLst>
              <a:path w="551" h="2743" extrusionOk="0">
                <a:moveTo>
                  <a:pt x="271" y="1"/>
                </a:moveTo>
                <a:cubicBezTo>
                  <a:pt x="184" y="1"/>
                  <a:pt x="112" y="71"/>
                  <a:pt x="108" y="160"/>
                </a:cubicBezTo>
                <a:lnTo>
                  <a:pt x="8" y="2442"/>
                </a:lnTo>
                <a:cubicBezTo>
                  <a:pt x="0" y="2605"/>
                  <a:pt x="96" y="2743"/>
                  <a:pt x="220" y="2743"/>
                </a:cubicBezTo>
                <a:lnTo>
                  <a:pt x="332" y="2743"/>
                </a:lnTo>
                <a:cubicBezTo>
                  <a:pt x="455" y="2743"/>
                  <a:pt x="551" y="2605"/>
                  <a:pt x="542" y="2442"/>
                </a:cubicBezTo>
                <a:lnTo>
                  <a:pt x="435" y="160"/>
                </a:lnTo>
                <a:cubicBezTo>
                  <a:pt x="432" y="71"/>
                  <a:pt x="358" y="1"/>
                  <a:pt x="27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2" name="Google Shape;2922;p33"/>
          <p:cNvSpPr/>
          <p:nvPr/>
        </p:nvSpPr>
        <p:spPr>
          <a:xfrm>
            <a:off x="4553609" y="1540720"/>
            <a:ext cx="31428" cy="313484"/>
          </a:xfrm>
          <a:custGeom>
            <a:avLst/>
            <a:gdLst/>
            <a:ahLst/>
            <a:cxnLst/>
            <a:rect l="l" t="t" r="r" b="b"/>
            <a:pathLst>
              <a:path w="275" h="2743" extrusionOk="0">
                <a:moveTo>
                  <a:pt x="270" y="1"/>
                </a:moveTo>
                <a:cubicBezTo>
                  <a:pt x="184" y="1"/>
                  <a:pt x="111" y="69"/>
                  <a:pt x="108" y="160"/>
                </a:cubicBezTo>
                <a:lnTo>
                  <a:pt x="7" y="2442"/>
                </a:lnTo>
                <a:cubicBezTo>
                  <a:pt x="0" y="2606"/>
                  <a:pt x="95" y="2743"/>
                  <a:pt x="220" y="2743"/>
                </a:cubicBezTo>
                <a:lnTo>
                  <a:pt x="274" y="2743"/>
                </a:lnTo>
                <a:lnTo>
                  <a:pt x="27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3" name="Google Shape;2923;p33"/>
          <p:cNvSpPr/>
          <p:nvPr/>
        </p:nvSpPr>
        <p:spPr>
          <a:xfrm>
            <a:off x="4597152" y="1913176"/>
            <a:ext cx="71084" cy="48571"/>
          </a:xfrm>
          <a:custGeom>
            <a:avLst/>
            <a:gdLst/>
            <a:ahLst/>
            <a:cxnLst/>
            <a:rect l="l" t="t" r="r" b="b"/>
            <a:pathLst>
              <a:path w="622" h="425" extrusionOk="0">
                <a:moveTo>
                  <a:pt x="85" y="0"/>
                </a:moveTo>
                <a:lnTo>
                  <a:pt x="1" y="207"/>
                </a:lnTo>
                <a:lnTo>
                  <a:pt x="538" y="424"/>
                </a:lnTo>
                <a:lnTo>
                  <a:pt x="622" y="218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4" name="Google Shape;2924;p33"/>
          <p:cNvSpPr/>
          <p:nvPr/>
        </p:nvSpPr>
        <p:spPr>
          <a:xfrm>
            <a:off x="4597266" y="1925176"/>
            <a:ext cx="66284" cy="36800"/>
          </a:xfrm>
          <a:custGeom>
            <a:avLst/>
            <a:gdLst/>
            <a:ahLst/>
            <a:cxnLst/>
            <a:rect l="l" t="t" r="r" b="b"/>
            <a:pathLst>
              <a:path w="580" h="322" extrusionOk="0">
                <a:moveTo>
                  <a:pt x="43" y="1"/>
                </a:moveTo>
                <a:lnTo>
                  <a:pt x="1" y="104"/>
                </a:lnTo>
                <a:lnTo>
                  <a:pt x="538" y="321"/>
                </a:lnTo>
                <a:lnTo>
                  <a:pt x="580" y="218"/>
                </a:lnTo>
                <a:lnTo>
                  <a:pt x="43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5" name="Google Shape;2925;p33"/>
          <p:cNvSpPr/>
          <p:nvPr/>
        </p:nvSpPr>
        <p:spPr>
          <a:xfrm>
            <a:off x="4634295" y="1922090"/>
            <a:ext cx="302163" cy="148113"/>
          </a:xfrm>
          <a:custGeom>
            <a:avLst/>
            <a:gdLst/>
            <a:ahLst/>
            <a:cxnLst/>
            <a:rect l="l" t="t" r="r" b="b"/>
            <a:pathLst>
              <a:path w="2644" h="1296" extrusionOk="0">
                <a:moveTo>
                  <a:pt x="296" y="1"/>
                </a:moveTo>
                <a:cubicBezTo>
                  <a:pt x="201" y="1"/>
                  <a:pt x="119" y="43"/>
                  <a:pt x="88" y="119"/>
                </a:cubicBezTo>
                <a:lnTo>
                  <a:pt x="46" y="223"/>
                </a:lnTo>
                <a:cubicBezTo>
                  <a:pt x="0" y="338"/>
                  <a:pt x="92" y="477"/>
                  <a:pt x="246" y="531"/>
                </a:cubicBezTo>
                <a:lnTo>
                  <a:pt x="2402" y="1285"/>
                </a:lnTo>
                <a:cubicBezTo>
                  <a:pt x="2420" y="1292"/>
                  <a:pt x="2439" y="1295"/>
                  <a:pt x="2458" y="1295"/>
                </a:cubicBezTo>
                <a:cubicBezTo>
                  <a:pt x="2524" y="1295"/>
                  <a:pt x="2586" y="1256"/>
                  <a:pt x="2611" y="1193"/>
                </a:cubicBezTo>
                <a:cubicBezTo>
                  <a:pt x="2643" y="1113"/>
                  <a:pt x="2606" y="1019"/>
                  <a:pt x="2524" y="983"/>
                </a:cubicBezTo>
                <a:lnTo>
                  <a:pt x="446" y="35"/>
                </a:lnTo>
                <a:cubicBezTo>
                  <a:pt x="396" y="12"/>
                  <a:pt x="344" y="1"/>
                  <a:pt x="296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6" name="Google Shape;2926;p33"/>
          <p:cNvSpPr/>
          <p:nvPr/>
        </p:nvSpPr>
        <p:spPr>
          <a:xfrm>
            <a:off x="4641838" y="1922205"/>
            <a:ext cx="294506" cy="136913"/>
          </a:xfrm>
          <a:custGeom>
            <a:avLst/>
            <a:gdLst/>
            <a:ahLst/>
            <a:cxnLst/>
            <a:rect l="l" t="t" r="r" b="b"/>
            <a:pathLst>
              <a:path w="2577" h="1198" extrusionOk="0">
                <a:moveTo>
                  <a:pt x="229" y="0"/>
                </a:moveTo>
                <a:cubicBezTo>
                  <a:pt x="134" y="0"/>
                  <a:pt x="52" y="42"/>
                  <a:pt x="21" y="118"/>
                </a:cubicBezTo>
                <a:lnTo>
                  <a:pt x="1" y="169"/>
                </a:lnTo>
                <a:lnTo>
                  <a:pt x="2542" y="1197"/>
                </a:lnTo>
                <a:lnTo>
                  <a:pt x="2542" y="1192"/>
                </a:lnTo>
                <a:cubicBezTo>
                  <a:pt x="2576" y="1112"/>
                  <a:pt x="2538" y="1018"/>
                  <a:pt x="2456" y="982"/>
                </a:cubicBezTo>
                <a:lnTo>
                  <a:pt x="379" y="34"/>
                </a:lnTo>
                <a:cubicBezTo>
                  <a:pt x="329" y="11"/>
                  <a:pt x="277" y="0"/>
                  <a:pt x="2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7" name="Google Shape;2927;p33"/>
          <p:cNvSpPr/>
          <p:nvPr/>
        </p:nvSpPr>
        <p:spPr>
          <a:xfrm>
            <a:off x="4501724" y="1913633"/>
            <a:ext cx="71084" cy="48571"/>
          </a:xfrm>
          <a:custGeom>
            <a:avLst/>
            <a:gdLst/>
            <a:ahLst/>
            <a:cxnLst/>
            <a:rect l="l" t="t" r="r" b="b"/>
            <a:pathLst>
              <a:path w="622" h="425" extrusionOk="0">
                <a:moveTo>
                  <a:pt x="538" y="1"/>
                </a:moveTo>
                <a:lnTo>
                  <a:pt x="1" y="218"/>
                </a:lnTo>
                <a:lnTo>
                  <a:pt x="85" y="424"/>
                </a:lnTo>
                <a:lnTo>
                  <a:pt x="622" y="206"/>
                </a:lnTo>
                <a:lnTo>
                  <a:pt x="5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8" name="Google Shape;2928;p33"/>
          <p:cNvSpPr/>
          <p:nvPr/>
        </p:nvSpPr>
        <p:spPr>
          <a:xfrm>
            <a:off x="4506524" y="1925633"/>
            <a:ext cx="66170" cy="36800"/>
          </a:xfrm>
          <a:custGeom>
            <a:avLst/>
            <a:gdLst/>
            <a:ahLst/>
            <a:cxnLst/>
            <a:rect l="l" t="t" r="r" b="b"/>
            <a:pathLst>
              <a:path w="579" h="322" extrusionOk="0">
                <a:moveTo>
                  <a:pt x="538" y="1"/>
                </a:moveTo>
                <a:lnTo>
                  <a:pt x="1" y="218"/>
                </a:lnTo>
                <a:lnTo>
                  <a:pt x="42" y="321"/>
                </a:lnTo>
                <a:lnTo>
                  <a:pt x="579" y="104"/>
                </a:lnTo>
                <a:lnTo>
                  <a:pt x="538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9" name="Google Shape;2929;p33"/>
          <p:cNvSpPr/>
          <p:nvPr/>
        </p:nvSpPr>
        <p:spPr>
          <a:xfrm>
            <a:off x="4233382" y="1922090"/>
            <a:ext cx="302277" cy="148113"/>
          </a:xfrm>
          <a:custGeom>
            <a:avLst/>
            <a:gdLst/>
            <a:ahLst/>
            <a:cxnLst/>
            <a:rect l="l" t="t" r="r" b="b"/>
            <a:pathLst>
              <a:path w="2645" h="1296" extrusionOk="0">
                <a:moveTo>
                  <a:pt x="2349" y="1"/>
                </a:moveTo>
                <a:cubicBezTo>
                  <a:pt x="2300" y="1"/>
                  <a:pt x="2249" y="12"/>
                  <a:pt x="2198" y="35"/>
                </a:cubicBezTo>
                <a:lnTo>
                  <a:pt x="119" y="983"/>
                </a:lnTo>
                <a:cubicBezTo>
                  <a:pt x="38" y="1019"/>
                  <a:pt x="1" y="1113"/>
                  <a:pt x="32" y="1193"/>
                </a:cubicBezTo>
                <a:cubicBezTo>
                  <a:pt x="59" y="1256"/>
                  <a:pt x="120" y="1295"/>
                  <a:pt x="186" y="1295"/>
                </a:cubicBezTo>
                <a:cubicBezTo>
                  <a:pt x="205" y="1295"/>
                  <a:pt x="224" y="1292"/>
                  <a:pt x="242" y="1285"/>
                </a:cubicBezTo>
                <a:lnTo>
                  <a:pt x="2399" y="531"/>
                </a:lnTo>
                <a:cubicBezTo>
                  <a:pt x="2553" y="477"/>
                  <a:pt x="2645" y="338"/>
                  <a:pt x="2599" y="223"/>
                </a:cubicBezTo>
                <a:lnTo>
                  <a:pt x="2557" y="119"/>
                </a:lnTo>
                <a:cubicBezTo>
                  <a:pt x="2525" y="43"/>
                  <a:pt x="2444" y="1"/>
                  <a:pt x="2349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0" name="Google Shape;2930;p33"/>
          <p:cNvSpPr/>
          <p:nvPr/>
        </p:nvSpPr>
        <p:spPr>
          <a:xfrm>
            <a:off x="4233497" y="1922205"/>
            <a:ext cx="294620" cy="136913"/>
          </a:xfrm>
          <a:custGeom>
            <a:avLst/>
            <a:gdLst/>
            <a:ahLst/>
            <a:cxnLst/>
            <a:rect l="l" t="t" r="r" b="b"/>
            <a:pathLst>
              <a:path w="2578" h="1198" extrusionOk="0">
                <a:moveTo>
                  <a:pt x="2349" y="0"/>
                </a:moveTo>
                <a:cubicBezTo>
                  <a:pt x="2301" y="0"/>
                  <a:pt x="2249" y="11"/>
                  <a:pt x="2199" y="34"/>
                </a:cubicBezTo>
                <a:lnTo>
                  <a:pt x="121" y="982"/>
                </a:lnTo>
                <a:cubicBezTo>
                  <a:pt x="40" y="1018"/>
                  <a:pt x="1" y="1112"/>
                  <a:pt x="34" y="1192"/>
                </a:cubicBezTo>
                <a:lnTo>
                  <a:pt x="34" y="1197"/>
                </a:lnTo>
                <a:lnTo>
                  <a:pt x="2577" y="169"/>
                </a:lnTo>
                <a:lnTo>
                  <a:pt x="2557" y="118"/>
                </a:lnTo>
                <a:cubicBezTo>
                  <a:pt x="2526" y="42"/>
                  <a:pt x="2444" y="0"/>
                  <a:pt x="23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1" name="Google Shape;2931;p33"/>
          <p:cNvSpPr/>
          <p:nvPr/>
        </p:nvSpPr>
        <p:spPr>
          <a:xfrm>
            <a:off x="4546181" y="1975690"/>
            <a:ext cx="77712" cy="788452"/>
          </a:xfrm>
          <a:custGeom>
            <a:avLst/>
            <a:gdLst/>
            <a:ahLst/>
            <a:cxnLst/>
            <a:rect l="l" t="t" r="r" b="b"/>
            <a:pathLst>
              <a:path w="680" h="6899" extrusionOk="0">
                <a:moveTo>
                  <a:pt x="339" y="1"/>
                </a:moveTo>
                <a:cubicBezTo>
                  <a:pt x="246" y="1"/>
                  <a:pt x="169" y="77"/>
                  <a:pt x="167" y="171"/>
                </a:cubicBezTo>
                <a:lnTo>
                  <a:pt x="1" y="6898"/>
                </a:lnTo>
                <a:lnTo>
                  <a:pt x="679" y="6898"/>
                </a:lnTo>
                <a:lnTo>
                  <a:pt x="512" y="171"/>
                </a:lnTo>
                <a:cubicBezTo>
                  <a:pt x="511" y="77"/>
                  <a:pt x="435" y="1"/>
                  <a:pt x="3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2" name="Google Shape;2932;p33"/>
          <p:cNvSpPr/>
          <p:nvPr/>
        </p:nvSpPr>
        <p:spPr>
          <a:xfrm>
            <a:off x="4584924" y="1975690"/>
            <a:ext cx="38970" cy="788452"/>
          </a:xfrm>
          <a:custGeom>
            <a:avLst/>
            <a:gdLst/>
            <a:ahLst/>
            <a:cxnLst/>
            <a:rect l="l" t="t" r="r" b="b"/>
            <a:pathLst>
              <a:path w="341" h="6899" extrusionOk="0">
                <a:moveTo>
                  <a:pt x="0" y="1"/>
                </a:moveTo>
                <a:lnTo>
                  <a:pt x="0" y="6898"/>
                </a:lnTo>
                <a:lnTo>
                  <a:pt x="340" y="6898"/>
                </a:lnTo>
                <a:lnTo>
                  <a:pt x="173" y="171"/>
                </a:lnTo>
                <a:cubicBezTo>
                  <a:pt x="172" y="77"/>
                  <a:pt x="96" y="1"/>
                  <a:pt x="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3" name="Google Shape;2933;p33"/>
          <p:cNvSpPr/>
          <p:nvPr/>
        </p:nvSpPr>
        <p:spPr>
          <a:xfrm>
            <a:off x="4550181" y="1880262"/>
            <a:ext cx="69369" cy="69371"/>
          </a:xfrm>
          <a:custGeom>
            <a:avLst/>
            <a:gdLst/>
            <a:ahLst/>
            <a:cxnLst/>
            <a:rect l="l" t="t" r="r" b="b"/>
            <a:pathLst>
              <a:path w="607" h="607" extrusionOk="0">
                <a:moveTo>
                  <a:pt x="303" y="1"/>
                </a:moveTo>
                <a:cubicBezTo>
                  <a:pt x="136" y="1"/>
                  <a:pt x="0" y="136"/>
                  <a:pt x="0" y="304"/>
                </a:cubicBezTo>
                <a:cubicBezTo>
                  <a:pt x="0" y="471"/>
                  <a:pt x="136" y="607"/>
                  <a:pt x="303" y="607"/>
                </a:cubicBezTo>
                <a:cubicBezTo>
                  <a:pt x="471" y="607"/>
                  <a:pt x="606" y="472"/>
                  <a:pt x="606" y="304"/>
                </a:cubicBezTo>
                <a:cubicBezTo>
                  <a:pt x="606" y="136"/>
                  <a:pt x="471" y="1"/>
                  <a:pt x="303" y="1"/>
                </a:cubicBezTo>
                <a:close/>
              </a:path>
            </a:pathLst>
          </a:custGeom>
          <a:solidFill>
            <a:srgbClr val="3E7B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4" name="Google Shape;2934;p33"/>
          <p:cNvSpPr/>
          <p:nvPr/>
        </p:nvSpPr>
        <p:spPr>
          <a:xfrm>
            <a:off x="4564352" y="1894319"/>
            <a:ext cx="41256" cy="41257"/>
          </a:xfrm>
          <a:custGeom>
            <a:avLst/>
            <a:gdLst/>
            <a:ahLst/>
            <a:cxnLst/>
            <a:rect l="l" t="t" r="r" b="b"/>
            <a:pathLst>
              <a:path w="361" h="361" extrusionOk="0">
                <a:moveTo>
                  <a:pt x="180" y="1"/>
                </a:moveTo>
                <a:cubicBezTo>
                  <a:pt x="81" y="1"/>
                  <a:pt x="0" y="81"/>
                  <a:pt x="0" y="181"/>
                </a:cubicBezTo>
                <a:cubicBezTo>
                  <a:pt x="0" y="280"/>
                  <a:pt x="81" y="361"/>
                  <a:pt x="180" y="361"/>
                </a:cubicBezTo>
                <a:cubicBezTo>
                  <a:pt x="281" y="361"/>
                  <a:pt x="360" y="280"/>
                  <a:pt x="360" y="181"/>
                </a:cubicBezTo>
                <a:cubicBezTo>
                  <a:pt x="360" y="81"/>
                  <a:pt x="281" y="1"/>
                  <a:pt x="180" y="1"/>
                </a:cubicBezTo>
                <a:close/>
              </a:path>
            </a:pathLst>
          </a:custGeom>
          <a:solidFill>
            <a:srgbClr val="5696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5" name="Google Shape;2935;p33"/>
          <p:cNvSpPr/>
          <p:nvPr/>
        </p:nvSpPr>
        <p:spPr>
          <a:xfrm>
            <a:off x="4134754" y="2138204"/>
            <a:ext cx="15085" cy="42171"/>
          </a:xfrm>
          <a:custGeom>
            <a:avLst/>
            <a:gdLst/>
            <a:ahLst/>
            <a:cxnLst/>
            <a:rect l="l" t="t" r="r" b="b"/>
            <a:pathLst>
              <a:path w="132" h="369" extrusionOk="0">
                <a:moveTo>
                  <a:pt x="0" y="0"/>
                </a:moveTo>
                <a:lnTo>
                  <a:pt x="0" y="368"/>
                </a:lnTo>
                <a:lnTo>
                  <a:pt x="131" y="368"/>
                </a:lnTo>
                <a:lnTo>
                  <a:pt x="1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6" name="Google Shape;2936;p33"/>
          <p:cNvSpPr/>
          <p:nvPr/>
        </p:nvSpPr>
        <p:spPr>
          <a:xfrm>
            <a:off x="4142297" y="2138204"/>
            <a:ext cx="7657" cy="42171"/>
          </a:xfrm>
          <a:custGeom>
            <a:avLst/>
            <a:gdLst/>
            <a:ahLst/>
            <a:cxnLst/>
            <a:rect l="l" t="t" r="r" b="b"/>
            <a:pathLst>
              <a:path w="67" h="369" extrusionOk="0">
                <a:moveTo>
                  <a:pt x="1" y="0"/>
                </a:moveTo>
                <a:lnTo>
                  <a:pt x="1" y="368"/>
                </a:lnTo>
                <a:lnTo>
                  <a:pt x="66" y="368"/>
                </a:lnTo>
                <a:lnTo>
                  <a:pt x="66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7" name="Google Shape;2937;p33"/>
          <p:cNvSpPr/>
          <p:nvPr/>
        </p:nvSpPr>
        <p:spPr>
          <a:xfrm>
            <a:off x="4132697" y="2056376"/>
            <a:ext cx="19428" cy="50171"/>
          </a:xfrm>
          <a:custGeom>
            <a:avLst/>
            <a:gdLst/>
            <a:ahLst/>
            <a:cxnLst/>
            <a:rect l="l" t="t" r="r" b="b"/>
            <a:pathLst>
              <a:path w="170" h="439" extrusionOk="0">
                <a:moveTo>
                  <a:pt x="1" y="1"/>
                </a:moveTo>
                <a:lnTo>
                  <a:pt x="1" y="439"/>
                </a:lnTo>
                <a:lnTo>
                  <a:pt x="170" y="439"/>
                </a:lnTo>
                <a:lnTo>
                  <a:pt x="17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8" name="Google Shape;2938;p33"/>
          <p:cNvSpPr/>
          <p:nvPr/>
        </p:nvSpPr>
        <p:spPr>
          <a:xfrm>
            <a:off x="4142183" y="2056376"/>
            <a:ext cx="9828" cy="50171"/>
          </a:xfrm>
          <a:custGeom>
            <a:avLst/>
            <a:gdLst/>
            <a:ahLst/>
            <a:cxnLst/>
            <a:rect l="l" t="t" r="r" b="b"/>
            <a:pathLst>
              <a:path w="86" h="439" extrusionOk="0">
                <a:moveTo>
                  <a:pt x="1" y="1"/>
                </a:moveTo>
                <a:lnTo>
                  <a:pt x="1" y="439"/>
                </a:lnTo>
                <a:lnTo>
                  <a:pt x="86" y="439"/>
                </a:lnTo>
                <a:lnTo>
                  <a:pt x="8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9" name="Google Shape;2939;p33"/>
          <p:cNvSpPr/>
          <p:nvPr/>
        </p:nvSpPr>
        <p:spPr>
          <a:xfrm>
            <a:off x="4118526" y="1836719"/>
            <a:ext cx="47770" cy="237713"/>
          </a:xfrm>
          <a:custGeom>
            <a:avLst/>
            <a:gdLst/>
            <a:ahLst/>
            <a:cxnLst/>
            <a:rect l="l" t="t" r="r" b="b"/>
            <a:pathLst>
              <a:path w="418" h="2080" extrusionOk="0">
                <a:moveTo>
                  <a:pt x="207" y="0"/>
                </a:moveTo>
                <a:cubicBezTo>
                  <a:pt x="207" y="0"/>
                  <a:pt x="206" y="0"/>
                  <a:pt x="206" y="0"/>
                </a:cubicBezTo>
                <a:cubicBezTo>
                  <a:pt x="138" y="0"/>
                  <a:pt x="85" y="55"/>
                  <a:pt x="81" y="122"/>
                </a:cubicBezTo>
                <a:lnTo>
                  <a:pt x="6" y="1852"/>
                </a:lnTo>
                <a:cubicBezTo>
                  <a:pt x="1" y="1975"/>
                  <a:pt x="74" y="2079"/>
                  <a:pt x="167" y="2079"/>
                </a:cubicBezTo>
                <a:lnTo>
                  <a:pt x="252" y="2079"/>
                </a:lnTo>
                <a:cubicBezTo>
                  <a:pt x="345" y="2079"/>
                  <a:pt x="417" y="1975"/>
                  <a:pt x="411" y="1852"/>
                </a:cubicBezTo>
                <a:lnTo>
                  <a:pt x="329" y="121"/>
                </a:lnTo>
                <a:cubicBezTo>
                  <a:pt x="325" y="53"/>
                  <a:pt x="271" y="0"/>
                  <a:pt x="207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0" name="Google Shape;2940;p33"/>
          <p:cNvSpPr/>
          <p:nvPr/>
        </p:nvSpPr>
        <p:spPr>
          <a:xfrm>
            <a:off x="4118297" y="1836719"/>
            <a:ext cx="23999" cy="237599"/>
          </a:xfrm>
          <a:custGeom>
            <a:avLst/>
            <a:gdLst/>
            <a:ahLst/>
            <a:cxnLst/>
            <a:rect l="l" t="t" r="r" b="b"/>
            <a:pathLst>
              <a:path w="210" h="2079" extrusionOk="0">
                <a:moveTo>
                  <a:pt x="205" y="0"/>
                </a:moveTo>
                <a:cubicBezTo>
                  <a:pt x="139" y="0"/>
                  <a:pt x="85" y="53"/>
                  <a:pt x="82" y="122"/>
                </a:cubicBezTo>
                <a:lnTo>
                  <a:pt x="6" y="1851"/>
                </a:lnTo>
                <a:cubicBezTo>
                  <a:pt x="1" y="1975"/>
                  <a:pt x="75" y="2078"/>
                  <a:pt x="168" y="2078"/>
                </a:cubicBezTo>
                <a:lnTo>
                  <a:pt x="210" y="2078"/>
                </a:lnTo>
                <a:lnTo>
                  <a:pt x="2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1" name="Google Shape;2941;p33"/>
          <p:cNvSpPr/>
          <p:nvPr/>
        </p:nvSpPr>
        <p:spPr>
          <a:xfrm>
            <a:off x="4152583" y="2119575"/>
            <a:ext cx="53827" cy="36800"/>
          </a:xfrm>
          <a:custGeom>
            <a:avLst/>
            <a:gdLst/>
            <a:ahLst/>
            <a:cxnLst/>
            <a:rect l="l" t="t" r="r" b="b"/>
            <a:pathLst>
              <a:path w="471" h="322" extrusionOk="0">
                <a:moveTo>
                  <a:pt x="64" y="0"/>
                </a:moveTo>
                <a:lnTo>
                  <a:pt x="1" y="157"/>
                </a:lnTo>
                <a:lnTo>
                  <a:pt x="408" y="322"/>
                </a:lnTo>
                <a:lnTo>
                  <a:pt x="470" y="165"/>
                </a:lnTo>
                <a:lnTo>
                  <a:pt x="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2" name="Google Shape;2942;p33"/>
          <p:cNvSpPr/>
          <p:nvPr/>
        </p:nvSpPr>
        <p:spPr>
          <a:xfrm>
            <a:off x="4152126" y="2127575"/>
            <a:ext cx="50284" cy="27886"/>
          </a:xfrm>
          <a:custGeom>
            <a:avLst/>
            <a:gdLst/>
            <a:ahLst/>
            <a:cxnLst/>
            <a:rect l="l" t="t" r="r" b="b"/>
            <a:pathLst>
              <a:path w="440" h="244" extrusionOk="0">
                <a:moveTo>
                  <a:pt x="32" y="0"/>
                </a:moveTo>
                <a:lnTo>
                  <a:pt x="1" y="79"/>
                </a:lnTo>
                <a:lnTo>
                  <a:pt x="408" y="244"/>
                </a:lnTo>
                <a:lnTo>
                  <a:pt x="440" y="165"/>
                </a:lnTo>
                <a:lnTo>
                  <a:pt x="32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3" name="Google Shape;2943;p33"/>
          <p:cNvSpPr/>
          <p:nvPr/>
        </p:nvSpPr>
        <p:spPr>
          <a:xfrm>
            <a:off x="4179668" y="2125861"/>
            <a:ext cx="229136" cy="112342"/>
          </a:xfrm>
          <a:custGeom>
            <a:avLst/>
            <a:gdLst/>
            <a:ahLst/>
            <a:cxnLst/>
            <a:rect l="l" t="t" r="r" b="b"/>
            <a:pathLst>
              <a:path w="2005" h="983" extrusionOk="0">
                <a:moveTo>
                  <a:pt x="223" y="1"/>
                </a:moveTo>
                <a:cubicBezTo>
                  <a:pt x="151" y="1"/>
                  <a:pt x="90" y="32"/>
                  <a:pt x="67" y="90"/>
                </a:cubicBezTo>
                <a:lnTo>
                  <a:pt x="35" y="167"/>
                </a:lnTo>
                <a:cubicBezTo>
                  <a:pt x="0" y="254"/>
                  <a:pt x="69" y="361"/>
                  <a:pt x="185" y="402"/>
                </a:cubicBezTo>
                <a:lnTo>
                  <a:pt x="1821" y="975"/>
                </a:lnTo>
                <a:cubicBezTo>
                  <a:pt x="1836" y="980"/>
                  <a:pt x="1850" y="982"/>
                  <a:pt x="1864" y="982"/>
                </a:cubicBezTo>
                <a:cubicBezTo>
                  <a:pt x="1914" y="982"/>
                  <a:pt x="1961" y="952"/>
                  <a:pt x="1980" y="904"/>
                </a:cubicBezTo>
                <a:cubicBezTo>
                  <a:pt x="2004" y="843"/>
                  <a:pt x="1976" y="773"/>
                  <a:pt x="1913" y="745"/>
                </a:cubicBezTo>
                <a:lnTo>
                  <a:pt x="338" y="26"/>
                </a:lnTo>
                <a:cubicBezTo>
                  <a:pt x="300" y="9"/>
                  <a:pt x="260" y="1"/>
                  <a:pt x="22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4" name="Google Shape;2944;p33"/>
          <p:cNvSpPr/>
          <p:nvPr/>
        </p:nvSpPr>
        <p:spPr>
          <a:xfrm>
            <a:off x="4185497" y="2125975"/>
            <a:ext cx="223308" cy="103771"/>
          </a:xfrm>
          <a:custGeom>
            <a:avLst/>
            <a:gdLst/>
            <a:ahLst/>
            <a:cxnLst/>
            <a:rect l="l" t="t" r="r" b="b"/>
            <a:pathLst>
              <a:path w="1954" h="908" extrusionOk="0">
                <a:moveTo>
                  <a:pt x="172" y="1"/>
                </a:moveTo>
                <a:cubicBezTo>
                  <a:pt x="100" y="1"/>
                  <a:pt x="39" y="32"/>
                  <a:pt x="16" y="90"/>
                </a:cubicBezTo>
                <a:lnTo>
                  <a:pt x="0" y="129"/>
                </a:lnTo>
                <a:lnTo>
                  <a:pt x="1928" y="907"/>
                </a:lnTo>
                <a:lnTo>
                  <a:pt x="1929" y="905"/>
                </a:lnTo>
                <a:cubicBezTo>
                  <a:pt x="1953" y="845"/>
                  <a:pt x="1925" y="773"/>
                  <a:pt x="1862" y="745"/>
                </a:cubicBezTo>
                <a:lnTo>
                  <a:pt x="287" y="26"/>
                </a:lnTo>
                <a:cubicBezTo>
                  <a:pt x="249" y="9"/>
                  <a:pt x="209" y="1"/>
                  <a:pt x="17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5" name="Google Shape;2945;p33"/>
          <p:cNvSpPr/>
          <p:nvPr/>
        </p:nvSpPr>
        <p:spPr>
          <a:xfrm>
            <a:off x="4079554" y="2119347"/>
            <a:ext cx="53827" cy="36685"/>
          </a:xfrm>
          <a:custGeom>
            <a:avLst/>
            <a:gdLst/>
            <a:ahLst/>
            <a:cxnLst/>
            <a:rect l="l" t="t" r="r" b="b"/>
            <a:pathLst>
              <a:path w="471" h="321" extrusionOk="0">
                <a:moveTo>
                  <a:pt x="407" y="0"/>
                </a:moveTo>
                <a:lnTo>
                  <a:pt x="0" y="164"/>
                </a:lnTo>
                <a:lnTo>
                  <a:pt x="64" y="321"/>
                </a:lnTo>
                <a:lnTo>
                  <a:pt x="471" y="157"/>
                </a:lnTo>
                <a:lnTo>
                  <a:pt x="4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6" name="Google Shape;2946;p33"/>
          <p:cNvSpPr/>
          <p:nvPr/>
        </p:nvSpPr>
        <p:spPr>
          <a:xfrm>
            <a:off x="4082640" y="2129404"/>
            <a:ext cx="50284" cy="27771"/>
          </a:xfrm>
          <a:custGeom>
            <a:avLst/>
            <a:gdLst/>
            <a:ahLst/>
            <a:cxnLst/>
            <a:rect l="l" t="t" r="r" b="b"/>
            <a:pathLst>
              <a:path w="440" h="243" extrusionOk="0">
                <a:moveTo>
                  <a:pt x="408" y="0"/>
                </a:moveTo>
                <a:lnTo>
                  <a:pt x="1" y="164"/>
                </a:lnTo>
                <a:lnTo>
                  <a:pt x="33" y="243"/>
                </a:lnTo>
                <a:lnTo>
                  <a:pt x="440" y="78"/>
                </a:lnTo>
                <a:lnTo>
                  <a:pt x="408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7" name="Google Shape;2947;p33"/>
          <p:cNvSpPr/>
          <p:nvPr/>
        </p:nvSpPr>
        <p:spPr>
          <a:xfrm>
            <a:off x="3875898" y="2125861"/>
            <a:ext cx="229136" cy="112342"/>
          </a:xfrm>
          <a:custGeom>
            <a:avLst/>
            <a:gdLst/>
            <a:ahLst/>
            <a:cxnLst/>
            <a:rect l="l" t="t" r="r" b="b"/>
            <a:pathLst>
              <a:path w="2005" h="983" extrusionOk="0">
                <a:moveTo>
                  <a:pt x="1781" y="1"/>
                </a:moveTo>
                <a:cubicBezTo>
                  <a:pt x="1744" y="1"/>
                  <a:pt x="1705" y="9"/>
                  <a:pt x="1667" y="26"/>
                </a:cubicBezTo>
                <a:lnTo>
                  <a:pt x="91" y="745"/>
                </a:lnTo>
                <a:cubicBezTo>
                  <a:pt x="28" y="773"/>
                  <a:pt x="1" y="843"/>
                  <a:pt x="24" y="904"/>
                </a:cubicBezTo>
                <a:cubicBezTo>
                  <a:pt x="43" y="952"/>
                  <a:pt x="91" y="982"/>
                  <a:pt x="140" y="982"/>
                </a:cubicBezTo>
                <a:cubicBezTo>
                  <a:pt x="155" y="982"/>
                  <a:pt x="169" y="980"/>
                  <a:pt x="183" y="975"/>
                </a:cubicBezTo>
                <a:lnTo>
                  <a:pt x="1819" y="402"/>
                </a:lnTo>
                <a:cubicBezTo>
                  <a:pt x="1936" y="361"/>
                  <a:pt x="2004" y="254"/>
                  <a:pt x="1970" y="167"/>
                </a:cubicBezTo>
                <a:lnTo>
                  <a:pt x="1938" y="90"/>
                </a:lnTo>
                <a:cubicBezTo>
                  <a:pt x="1915" y="32"/>
                  <a:pt x="1853" y="1"/>
                  <a:pt x="178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8" name="Google Shape;2948;p33"/>
          <p:cNvSpPr/>
          <p:nvPr/>
        </p:nvSpPr>
        <p:spPr>
          <a:xfrm>
            <a:off x="3875784" y="2125975"/>
            <a:ext cx="223422" cy="103771"/>
          </a:xfrm>
          <a:custGeom>
            <a:avLst/>
            <a:gdLst/>
            <a:ahLst/>
            <a:cxnLst/>
            <a:rect l="l" t="t" r="r" b="b"/>
            <a:pathLst>
              <a:path w="1955" h="908" extrusionOk="0">
                <a:moveTo>
                  <a:pt x="1782" y="1"/>
                </a:moveTo>
                <a:cubicBezTo>
                  <a:pt x="1745" y="1"/>
                  <a:pt x="1706" y="9"/>
                  <a:pt x="1668" y="26"/>
                </a:cubicBezTo>
                <a:lnTo>
                  <a:pt x="92" y="745"/>
                </a:lnTo>
                <a:cubicBezTo>
                  <a:pt x="29" y="773"/>
                  <a:pt x="1" y="845"/>
                  <a:pt x="25" y="905"/>
                </a:cubicBezTo>
                <a:lnTo>
                  <a:pt x="27" y="907"/>
                </a:lnTo>
                <a:lnTo>
                  <a:pt x="1954" y="129"/>
                </a:lnTo>
                <a:lnTo>
                  <a:pt x="1939" y="90"/>
                </a:lnTo>
                <a:cubicBezTo>
                  <a:pt x="1916" y="32"/>
                  <a:pt x="1854" y="1"/>
                  <a:pt x="178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9" name="Google Shape;2949;p33"/>
          <p:cNvSpPr/>
          <p:nvPr/>
        </p:nvSpPr>
        <p:spPr>
          <a:xfrm>
            <a:off x="4112926" y="2166318"/>
            <a:ext cx="58970" cy="597825"/>
          </a:xfrm>
          <a:custGeom>
            <a:avLst/>
            <a:gdLst/>
            <a:ahLst/>
            <a:cxnLst/>
            <a:rect l="l" t="t" r="r" b="b"/>
            <a:pathLst>
              <a:path w="516" h="5231" extrusionOk="0">
                <a:moveTo>
                  <a:pt x="258" y="1"/>
                </a:moveTo>
                <a:cubicBezTo>
                  <a:pt x="186" y="1"/>
                  <a:pt x="128" y="58"/>
                  <a:pt x="126" y="130"/>
                </a:cubicBezTo>
                <a:lnTo>
                  <a:pt x="1" y="5230"/>
                </a:lnTo>
                <a:lnTo>
                  <a:pt x="515" y="5230"/>
                </a:lnTo>
                <a:lnTo>
                  <a:pt x="390" y="130"/>
                </a:lnTo>
                <a:cubicBezTo>
                  <a:pt x="389" y="58"/>
                  <a:pt x="329" y="1"/>
                  <a:pt x="25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0" name="Google Shape;2950;p33"/>
          <p:cNvSpPr/>
          <p:nvPr/>
        </p:nvSpPr>
        <p:spPr>
          <a:xfrm>
            <a:off x="4142297" y="2166432"/>
            <a:ext cx="29599" cy="597711"/>
          </a:xfrm>
          <a:custGeom>
            <a:avLst/>
            <a:gdLst/>
            <a:ahLst/>
            <a:cxnLst/>
            <a:rect l="l" t="t" r="r" b="b"/>
            <a:pathLst>
              <a:path w="259" h="5230" extrusionOk="0">
                <a:moveTo>
                  <a:pt x="1" y="1"/>
                </a:moveTo>
                <a:lnTo>
                  <a:pt x="1" y="5229"/>
                </a:lnTo>
                <a:lnTo>
                  <a:pt x="258" y="5229"/>
                </a:lnTo>
                <a:lnTo>
                  <a:pt x="133" y="130"/>
                </a:lnTo>
                <a:cubicBezTo>
                  <a:pt x="132" y="58"/>
                  <a:pt x="72" y="1"/>
                  <a:pt x="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1" name="Google Shape;2951;p33"/>
          <p:cNvSpPr/>
          <p:nvPr/>
        </p:nvSpPr>
        <p:spPr>
          <a:xfrm>
            <a:off x="4116240" y="2094090"/>
            <a:ext cx="52341" cy="52457"/>
          </a:xfrm>
          <a:custGeom>
            <a:avLst/>
            <a:gdLst/>
            <a:ahLst/>
            <a:cxnLst/>
            <a:rect l="l" t="t" r="r" b="b"/>
            <a:pathLst>
              <a:path w="458" h="459" extrusionOk="0">
                <a:moveTo>
                  <a:pt x="229" y="0"/>
                </a:moveTo>
                <a:cubicBezTo>
                  <a:pt x="103" y="0"/>
                  <a:pt x="0" y="103"/>
                  <a:pt x="0" y="230"/>
                </a:cubicBezTo>
                <a:cubicBezTo>
                  <a:pt x="0" y="356"/>
                  <a:pt x="103" y="459"/>
                  <a:pt x="229" y="459"/>
                </a:cubicBezTo>
                <a:cubicBezTo>
                  <a:pt x="355" y="459"/>
                  <a:pt x="458" y="356"/>
                  <a:pt x="458" y="230"/>
                </a:cubicBezTo>
                <a:cubicBezTo>
                  <a:pt x="458" y="103"/>
                  <a:pt x="355" y="0"/>
                  <a:pt x="229" y="0"/>
                </a:cubicBezTo>
                <a:close/>
              </a:path>
            </a:pathLst>
          </a:custGeom>
          <a:solidFill>
            <a:srgbClr val="3E7B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2" name="Google Shape;2952;p33"/>
          <p:cNvSpPr/>
          <p:nvPr/>
        </p:nvSpPr>
        <p:spPr>
          <a:xfrm>
            <a:off x="4126640" y="2104604"/>
            <a:ext cx="31428" cy="31428"/>
          </a:xfrm>
          <a:custGeom>
            <a:avLst/>
            <a:gdLst/>
            <a:ahLst/>
            <a:cxnLst/>
            <a:rect l="l" t="t" r="r" b="b"/>
            <a:pathLst>
              <a:path w="275" h="275" extrusionOk="0">
                <a:moveTo>
                  <a:pt x="138" y="0"/>
                </a:moveTo>
                <a:cubicBezTo>
                  <a:pt x="62" y="0"/>
                  <a:pt x="1" y="62"/>
                  <a:pt x="1" y="138"/>
                </a:cubicBezTo>
                <a:cubicBezTo>
                  <a:pt x="1" y="213"/>
                  <a:pt x="62" y="275"/>
                  <a:pt x="138" y="275"/>
                </a:cubicBezTo>
                <a:cubicBezTo>
                  <a:pt x="213" y="275"/>
                  <a:pt x="275" y="213"/>
                  <a:pt x="275" y="138"/>
                </a:cubicBezTo>
                <a:cubicBezTo>
                  <a:pt x="275" y="62"/>
                  <a:pt x="213" y="0"/>
                  <a:pt x="138" y="0"/>
                </a:cubicBezTo>
                <a:close/>
              </a:path>
            </a:pathLst>
          </a:custGeom>
          <a:solidFill>
            <a:srgbClr val="5696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3" name="Google Shape;2953;p33"/>
          <p:cNvSpPr/>
          <p:nvPr/>
        </p:nvSpPr>
        <p:spPr>
          <a:xfrm>
            <a:off x="4986408" y="2270661"/>
            <a:ext cx="12000" cy="33257"/>
          </a:xfrm>
          <a:custGeom>
            <a:avLst/>
            <a:gdLst/>
            <a:ahLst/>
            <a:cxnLst/>
            <a:rect l="l" t="t" r="r" b="b"/>
            <a:pathLst>
              <a:path w="105" h="291" extrusionOk="0">
                <a:moveTo>
                  <a:pt x="1" y="0"/>
                </a:moveTo>
                <a:lnTo>
                  <a:pt x="1" y="291"/>
                </a:lnTo>
                <a:lnTo>
                  <a:pt x="104" y="291"/>
                </a:lnTo>
                <a:lnTo>
                  <a:pt x="1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4" name="Google Shape;2954;p33"/>
          <p:cNvSpPr/>
          <p:nvPr/>
        </p:nvSpPr>
        <p:spPr>
          <a:xfrm>
            <a:off x="4992350" y="2270661"/>
            <a:ext cx="5943" cy="33257"/>
          </a:xfrm>
          <a:custGeom>
            <a:avLst/>
            <a:gdLst/>
            <a:ahLst/>
            <a:cxnLst/>
            <a:rect l="l" t="t" r="r" b="b"/>
            <a:pathLst>
              <a:path w="52" h="291" extrusionOk="0">
                <a:moveTo>
                  <a:pt x="0" y="0"/>
                </a:moveTo>
                <a:lnTo>
                  <a:pt x="0" y="291"/>
                </a:lnTo>
                <a:lnTo>
                  <a:pt x="51" y="291"/>
                </a:lnTo>
                <a:lnTo>
                  <a:pt x="5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5" name="Google Shape;2955;p33"/>
          <p:cNvSpPr/>
          <p:nvPr/>
        </p:nvSpPr>
        <p:spPr>
          <a:xfrm>
            <a:off x="4984693" y="2206318"/>
            <a:ext cx="15314" cy="39771"/>
          </a:xfrm>
          <a:custGeom>
            <a:avLst/>
            <a:gdLst/>
            <a:ahLst/>
            <a:cxnLst/>
            <a:rect l="l" t="t" r="r" b="b"/>
            <a:pathLst>
              <a:path w="134" h="348" extrusionOk="0">
                <a:moveTo>
                  <a:pt x="1" y="1"/>
                </a:moveTo>
                <a:lnTo>
                  <a:pt x="1" y="347"/>
                </a:lnTo>
                <a:lnTo>
                  <a:pt x="134" y="347"/>
                </a:lnTo>
                <a:lnTo>
                  <a:pt x="1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6" name="Google Shape;2956;p33"/>
          <p:cNvSpPr/>
          <p:nvPr/>
        </p:nvSpPr>
        <p:spPr>
          <a:xfrm>
            <a:off x="4992350" y="2206318"/>
            <a:ext cx="7657" cy="39771"/>
          </a:xfrm>
          <a:custGeom>
            <a:avLst/>
            <a:gdLst/>
            <a:ahLst/>
            <a:cxnLst/>
            <a:rect l="l" t="t" r="r" b="b"/>
            <a:pathLst>
              <a:path w="67" h="348" extrusionOk="0">
                <a:moveTo>
                  <a:pt x="0" y="1"/>
                </a:moveTo>
                <a:lnTo>
                  <a:pt x="0" y="347"/>
                </a:lnTo>
                <a:lnTo>
                  <a:pt x="67" y="347"/>
                </a:lnTo>
                <a:lnTo>
                  <a:pt x="67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7" name="Google Shape;2957;p33"/>
          <p:cNvSpPr/>
          <p:nvPr/>
        </p:nvSpPr>
        <p:spPr>
          <a:xfrm>
            <a:off x="4973493" y="2033290"/>
            <a:ext cx="37485" cy="187427"/>
          </a:xfrm>
          <a:custGeom>
            <a:avLst/>
            <a:gdLst/>
            <a:ahLst/>
            <a:cxnLst/>
            <a:rect l="l" t="t" r="r" b="b"/>
            <a:pathLst>
              <a:path w="328" h="1640" extrusionOk="0">
                <a:moveTo>
                  <a:pt x="163" y="0"/>
                </a:moveTo>
                <a:cubicBezTo>
                  <a:pt x="162" y="0"/>
                  <a:pt x="162" y="0"/>
                  <a:pt x="161" y="0"/>
                </a:cubicBezTo>
                <a:cubicBezTo>
                  <a:pt x="109" y="2"/>
                  <a:pt x="67" y="43"/>
                  <a:pt x="64" y="96"/>
                </a:cubicBezTo>
                <a:lnTo>
                  <a:pt x="3" y="1460"/>
                </a:lnTo>
                <a:cubicBezTo>
                  <a:pt x="0" y="1558"/>
                  <a:pt x="57" y="1639"/>
                  <a:pt x="130" y="1639"/>
                </a:cubicBezTo>
                <a:lnTo>
                  <a:pt x="197" y="1639"/>
                </a:lnTo>
                <a:cubicBezTo>
                  <a:pt x="272" y="1639"/>
                  <a:pt x="328" y="1556"/>
                  <a:pt x="324" y="1460"/>
                </a:cubicBezTo>
                <a:lnTo>
                  <a:pt x="260" y="95"/>
                </a:lnTo>
                <a:cubicBezTo>
                  <a:pt x="257" y="42"/>
                  <a:pt x="215" y="0"/>
                  <a:pt x="1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8" name="Google Shape;2958;p33"/>
          <p:cNvSpPr/>
          <p:nvPr/>
        </p:nvSpPr>
        <p:spPr>
          <a:xfrm>
            <a:off x="4973608" y="2033176"/>
            <a:ext cx="18857" cy="187313"/>
          </a:xfrm>
          <a:custGeom>
            <a:avLst/>
            <a:gdLst/>
            <a:ahLst/>
            <a:cxnLst/>
            <a:rect l="l" t="t" r="r" b="b"/>
            <a:pathLst>
              <a:path w="165" h="1639" extrusionOk="0">
                <a:moveTo>
                  <a:pt x="162" y="0"/>
                </a:moveTo>
                <a:cubicBezTo>
                  <a:pt x="111" y="0"/>
                  <a:pt x="67" y="42"/>
                  <a:pt x="65" y="96"/>
                </a:cubicBezTo>
                <a:lnTo>
                  <a:pt x="5" y="1459"/>
                </a:lnTo>
                <a:cubicBezTo>
                  <a:pt x="0" y="1557"/>
                  <a:pt x="57" y="1638"/>
                  <a:pt x="130" y="1638"/>
                </a:cubicBezTo>
                <a:lnTo>
                  <a:pt x="164" y="1638"/>
                </a:lnTo>
                <a:lnTo>
                  <a:pt x="1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9" name="Google Shape;2959;p33"/>
          <p:cNvSpPr/>
          <p:nvPr/>
        </p:nvSpPr>
        <p:spPr>
          <a:xfrm>
            <a:off x="5000579" y="2255918"/>
            <a:ext cx="42513" cy="29143"/>
          </a:xfrm>
          <a:custGeom>
            <a:avLst/>
            <a:gdLst/>
            <a:ahLst/>
            <a:cxnLst/>
            <a:rect l="l" t="t" r="r" b="b"/>
            <a:pathLst>
              <a:path w="372" h="255" extrusionOk="0">
                <a:moveTo>
                  <a:pt x="50" y="0"/>
                </a:moveTo>
                <a:lnTo>
                  <a:pt x="1" y="124"/>
                </a:lnTo>
                <a:lnTo>
                  <a:pt x="322" y="254"/>
                </a:lnTo>
                <a:lnTo>
                  <a:pt x="371" y="130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0" name="Google Shape;2960;p33"/>
          <p:cNvSpPr/>
          <p:nvPr/>
        </p:nvSpPr>
        <p:spPr>
          <a:xfrm>
            <a:off x="5000693" y="2263461"/>
            <a:ext cx="39770" cy="22057"/>
          </a:xfrm>
          <a:custGeom>
            <a:avLst/>
            <a:gdLst/>
            <a:ahLst/>
            <a:cxnLst/>
            <a:rect l="l" t="t" r="r" b="b"/>
            <a:pathLst>
              <a:path w="348" h="193" extrusionOk="0">
                <a:moveTo>
                  <a:pt x="26" y="1"/>
                </a:moveTo>
                <a:lnTo>
                  <a:pt x="1" y="62"/>
                </a:lnTo>
                <a:lnTo>
                  <a:pt x="322" y="192"/>
                </a:lnTo>
                <a:lnTo>
                  <a:pt x="348" y="131"/>
                </a:lnTo>
                <a:lnTo>
                  <a:pt x="2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1" name="Google Shape;2961;p33"/>
          <p:cNvSpPr/>
          <p:nvPr/>
        </p:nvSpPr>
        <p:spPr>
          <a:xfrm>
            <a:off x="5021607" y="2261061"/>
            <a:ext cx="180681" cy="88685"/>
          </a:xfrm>
          <a:custGeom>
            <a:avLst/>
            <a:gdLst/>
            <a:ahLst/>
            <a:cxnLst/>
            <a:rect l="l" t="t" r="r" b="b"/>
            <a:pathLst>
              <a:path w="1581" h="776" extrusionOk="0">
                <a:moveTo>
                  <a:pt x="177" y="1"/>
                </a:moveTo>
                <a:cubicBezTo>
                  <a:pt x="121" y="1"/>
                  <a:pt x="71" y="26"/>
                  <a:pt x="53" y="71"/>
                </a:cubicBezTo>
                <a:lnTo>
                  <a:pt x="30" y="132"/>
                </a:lnTo>
                <a:cubicBezTo>
                  <a:pt x="1" y="201"/>
                  <a:pt x="57" y="284"/>
                  <a:pt x="148" y="317"/>
                </a:cubicBezTo>
                <a:lnTo>
                  <a:pt x="1437" y="769"/>
                </a:lnTo>
                <a:cubicBezTo>
                  <a:pt x="1448" y="773"/>
                  <a:pt x="1460" y="775"/>
                  <a:pt x="1471" y="775"/>
                </a:cubicBezTo>
                <a:cubicBezTo>
                  <a:pt x="1511" y="775"/>
                  <a:pt x="1547" y="752"/>
                  <a:pt x="1561" y="714"/>
                </a:cubicBezTo>
                <a:cubicBezTo>
                  <a:pt x="1581" y="666"/>
                  <a:pt x="1558" y="610"/>
                  <a:pt x="1509" y="588"/>
                </a:cubicBezTo>
                <a:lnTo>
                  <a:pt x="267" y="21"/>
                </a:lnTo>
                <a:cubicBezTo>
                  <a:pt x="237" y="7"/>
                  <a:pt x="206" y="1"/>
                  <a:pt x="177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2" name="Google Shape;2962;p33"/>
          <p:cNvSpPr/>
          <p:nvPr/>
        </p:nvSpPr>
        <p:spPr>
          <a:xfrm>
            <a:off x="5026179" y="2261175"/>
            <a:ext cx="176109" cy="81828"/>
          </a:xfrm>
          <a:custGeom>
            <a:avLst/>
            <a:gdLst/>
            <a:ahLst/>
            <a:cxnLst/>
            <a:rect l="l" t="t" r="r" b="b"/>
            <a:pathLst>
              <a:path w="1541" h="716" extrusionOk="0">
                <a:moveTo>
                  <a:pt x="138" y="1"/>
                </a:moveTo>
                <a:cubicBezTo>
                  <a:pt x="82" y="1"/>
                  <a:pt x="33" y="26"/>
                  <a:pt x="14" y="71"/>
                </a:cubicBezTo>
                <a:lnTo>
                  <a:pt x="1" y="102"/>
                </a:lnTo>
                <a:lnTo>
                  <a:pt x="1520" y="716"/>
                </a:lnTo>
                <a:lnTo>
                  <a:pt x="1521" y="715"/>
                </a:lnTo>
                <a:cubicBezTo>
                  <a:pt x="1541" y="666"/>
                  <a:pt x="1518" y="609"/>
                  <a:pt x="1469" y="588"/>
                </a:cubicBezTo>
                <a:lnTo>
                  <a:pt x="227" y="21"/>
                </a:lnTo>
                <a:cubicBezTo>
                  <a:pt x="198" y="7"/>
                  <a:pt x="167" y="1"/>
                  <a:pt x="1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3" name="Google Shape;2963;p33"/>
          <p:cNvSpPr/>
          <p:nvPr/>
        </p:nvSpPr>
        <p:spPr>
          <a:xfrm>
            <a:off x="4942865" y="2256146"/>
            <a:ext cx="42513" cy="29028"/>
          </a:xfrm>
          <a:custGeom>
            <a:avLst/>
            <a:gdLst/>
            <a:ahLst/>
            <a:cxnLst/>
            <a:rect l="l" t="t" r="r" b="b"/>
            <a:pathLst>
              <a:path w="372" h="254" extrusionOk="0">
                <a:moveTo>
                  <a:pt x="322" y="1"/>
                </a:moveTo>
                <a:lnTo>
                  <a:pt x="0" y="130"/>
                </a:lnTo>
                <a:lnTo>
                  <a:pt x="50" y="253"/>
                </a:lnTo>
                <a:lnTo>
                  <a:pt x="372" y="123"/>
                </a:lnTo>
                <a:lnTo>
                  <a:pt x="32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4" name="Google Shape;2964;p33"/>
          <p:cNvSpPr/>
          <p:nvPr/>
        </p:nvSpPr>
        <p:spPr>
          <a:xfrm>
            <a:off x="4945836" y="2262661"/>
            <a:ext cx="39770" cy="22057"/>
          </a:xfrm>
          <a:custGeom>
            <a:avLst/>
            <a:gdLst/>
            <a:ahLst/>
            <a:cxnLst/>
            <a:rect l="l" t="t" r="r" b="b"/>
            <a:pathLst>
              <a:path w="348" h="193" extrusionOk="0">
                <a:moveTo>
                  <a:pt x="322" y="1"/>
                </a:moveTo>
                <a:lnTo>
                  <a:pt x="1" y="131"/>
                </a:lnTo>
                <a:lnTo>
                  <a:pt x="27" y="192"/>
                </a:lnTo>
                <a:lnTo>
                  <a:pt x="348" y="62"/>
                </a:lnTo>
                <a:lnTo>
                  <a:pt x="322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5" name="Google Shape;2965;p33"/>
          <p:cNvSpPr/>
          <p:nvPr/>
        </p:nvSpPr>
        <p:spPr>
          <a:xfrm>
            <a:off x="4782294" y="2261061"/>
            <a:ext cx="180681" cy="88685"/>
          </a:xfrm>
          <a:custGeom>
            <a:avLst/>
            <a:gdLst/>
            <a:ahLst/>
            <a:cxnLst/>
            <a:rect l="l" t="t" r="r" b="b"/>
            <a:pathLst>
              <a:path w="1581" h="776" extrusionOk="0">
                <a:moveTo>
                  <a:pt x="1404" y="1"/>
                </a:moveTo>
                <a:cubicBezTo>
                  <a:pt x="1375" y="1"/>
                  <a:pt x="1344" y="7"/>
                  <a:pt x="1314" y="21"/>
                </a:cubicBezTo>
                <a:lnTo>
                  <a:pt x="72" y="588"/>
                </a:lnTo>
                <a:cubicBezTo>
                  <a:pt x="23" y="610"/>
                  <a:pt x="1" y="666"/>
                  <a:pt x="20" y="714"/>
                </a:cubicBezTo>
                <a:cubicBezTo>
                  <a:pt x="34" y="752"/>
                  <a:pt x="71" y="775"/>
                  <a:pt x="110" y="775"/>
                </a:cubicBezTo>
                <a:cubicBezTo>
                  <a:pt x="122" y="775"/>
                  <a:pt x="133" y="773"/>
                  <a:pt x="145" y="769"/>
                </a:cubicBezTo>
                <a:lnTo>
                  <a:pt x="1433" y="317"/>
                </a:lnTo>
                <a:cubicBezTo>
                  <a:pt x="1524" y="284"/>
                  <a:pt x="1580" y="201"/>
                  <a:pt x="1552" y="132"/>
                </a:cubicBezTo>
                <a:lnTo>
                  <a:pt x="1527" y="71"/>
                </a:lnTo>
                <a:cubicBezTo>
                  <a:pt x="1510" y="26"/>
                  <a:pt x="1461" y="1"/>
                  <a:pt x="1404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6" name="Google Shape;2966;p33"/>
          <p:cNvSpPr/>
          <p:nvPr/>
        </p:nvSpPr>
        <p:spPr>
          <a:xfrm>
            <a:off x="4782294" y="2261175"/>
            <a:ext cx="176109" cy="81828"/>
          </a:xfrm>
          <a:custGeom>
            <a:avLst/>
            <a:gdLst/>
            <a:ahLst/>
            <a:cxnLst/>
            <a:rect l="l" t="t" r="r" b="b"/>
            <a:pathLst>
              <a:path w="1541" h="716" extrusionOk="0">
                <a:moveTo>
                  <a:pt x="1403" y="1"/>
                </a:moveTo>
                <a:cubicBezTo>
                  <a:pt x="1374" y="1"/>
                  <a:pt x="1343" y="7"/>
                  <a:pt x="1313" y="21"/>
                </a:cubicBezTo>
                <a:lnTo>
                  <a:pt x="72" y="588"/>
                </a:lnTo>
                <a:cubicBezTo>
                  <a:pt x="23" y="609"/>
                  <a:pt x="1" y="666"/>
                  <a:pt x="19" y="715"/>
                </a:cubicBezTo>
                <a:lnTo>
                  <a:pt x="21" y="716"/>
                </a:lnTo>
                <a:lnTo>
                  <a:pt x="1540" y="102"/>
                </a:lnTo>
                <a:lnTo>
                  <a:pt x="1527" y="71"/>
                </a:lnTo>
                <a:cubicBezTo>
                  <a:pt x="1509" y="26"/>
                  <a:pt x="1460" y="1"/>
                  <a:pt x="14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7" name="Google Shape;2967;p33"/>
          <p:cNvSpPr/>
          <p:nvPr/>
        </p:nvSpPr>
        <p:spPr>
          <a:xfrm>
            <a:off x="4969036" y="2293061"/>
            <a:ext cx="46513" cy="471083"/>
          </a:xfrm>
          <a:custGeom>
            <a:avLst/>
            <a:gdLst/>
            <a:ahLst/>
            <a:cxnLst/>
            <a:rect l="l" t="t" r="r" b="b"/>
            <a:pathLst>
              <a:path w="407" h="4122" extrusionOk="0">
                <a:moveTo>
                  <a:pt x="204" y="1"/>
                </a:moveTo>
                <a:cubicBezTo>
                  <a:pt x="148" y="1"/>
                  <a:pt x="102" y="45"/>
                  <a:pt x="101" y="101"/>
                </a:cubicBezTo>
                <a:lnTo>
                  <a:pt x="1" y="4121"/>
                </a:lnTo>
                <a:lnTo>
                  <a:pt x="407" y="4121"/>
                </a:lnTo>
                <a:lnTo>
                  <a:pt x="308" y="101"/>
                </a:lnTo>
                <a:cubicBezTo>
                  <a:pt x="306" y="45"/>
                  <a:pt x="260" y="1"/>
                  <a:pt x="20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8" name="Google Shape;2968;p33"/>
          <p:cNvSpPr/>
          <p:nvPr/>
        </p:nvSpPr>
        <p:spPr>
          <a:xfrm>
            <a:off x="4992350" y="2293061"/>
            <a:ext cx="23199" cy="471083"/>
          </a:xfrm>
          <a:custGeom>
            <a:avLst/>
            <a:gdLst/>
            <a:ahLst/>
            <a:cxnLst/>
            <a:rect l="l" t="t" r="r" b="b"/>
            <a:pathLst>
              <a:path w="203" h="4122" extrusionOk="0">
                <a:moveTo>
                  <a:pt x="0" y="1"/>
                </a:moveTo>
                <a:lnTo>
                  <a:pt x="0" y="4121"/>
                </a:lnTo>
                <a:lnTo>
                  <a:pt x="203" y="4121"/>
                </a:lnTo>
                <a:lnTo>
                  <a:pt x="104" y="101"/>
                </a:lnTo>
                <a:cubicBezTo>
                  <a:pt x="102" y="45"/>
                  <a:pt x="56" y="1"/>
                  <a:pt x="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9" name="Google Shape;2969;p33"/>
          <p:cNvSpPr/>
          <p:nvPr/>
        </p:nvSpPr>
        <p:spPr>
          <a:xfrm>
            <a:off x="4971779" y="2236032"/>
            <a:ext cx="41256" cy="41371"/>
          </a:xfrm>
          <a:custGeom>
            <a:avLst/>
            <a:gdLst/>
            <a:ahLst/>
            <a:cxnLst/>
            <a:rect l="l" t="t" r="r" b="b"/>
            <a:pathLst>
              <a:path w="361" h="362" extrusionOk="0">
                <a:moveTo>
                  <a:pt x="180" y="1"/>
                </a:moveTo>
                <a:cubicBezTo>
                  <a:pt x="81" y="1"/>
                  <a:pt x="0" y="81"/>
                  <a:pt x="0" y="181"/>
                </a:cubicBezTo>
                <a:cubicBezTo>
                  <a:pt x="0" y="281"/>
                  <a:pt x="81" y="362"/>
                  <a:pt x="180" y="362"/>
                </a:cubicBezTo>
                <a:cubicBezTo>
                  <a:pt x="279" y="362"/>
                  <a:pt x="360" y="281"/>
                  <a:pt x="360" y="181"/>
                </a:cubicBezTo>
                <a:cubicBezTo>
                  <a:pt x="360" y="81"/>
                  <a:pt x="279" y="1"/>
                  <a:pt x="180" y="1"/>
                </a:cubicBezTo>
                <a:close/>
              </a:path>
            </a:pathLst>
          </a:custGeom>
          <a:solidFill>
            <a:srgbClr val="3E7B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0" name="Google Shape;2970;p33"/>
          <p:cNvSpPr/>
          <p:nvPr/>
        </p:nvSpPr>
        <p:spPr>
          <a:xfrm>
            <a:off x="4980008" y="2244375"/>
            <a:ext cx="24685" cy="24686"/>
          </a:xfrm>
          <a:custGeom>
            <a:avLst/>
            <a:gdLst/>
            <a:ahLst/>
            <a:cxnLst/>
            <a:rect l="l" t="t" r="r" b="b"/>
            <a:pathLst>
              <a:path w="216" h="216" extrusionOk="0">
                <a:moveTo>
                  <a:pt x="108" y="0"/>
                </a:moveTo>
                <a:cubicBezTo>
                  <a:pt x="50" y="0"/>
                  <a:pt x="1" y="49"/>
                  <a:pt x="1" y="108"/>
                </a:cubicBezTo>
                <a:cubicBezTo>
                  <a:pt x="1" y="167"/>
                  <a:pt x="48" y="215"/>
                  <a:pt x="108" y="215"/>
                </a:cubicBezTo>
                <a:cubicBezTo>
                  <a:pt x="168" y="215"/>
                  <a:pt x="216" y="168"/>
                  <a:pt x="216" y="108"/>
                </a:cubicBezTo>
                <a:cubicBezTo>
                  <a:pt x="216" y="49"/>
                  <a:pt x="168" y="0"/>
                  <a:pt x="108" y="0"/>
                </a:cubicBezTo>
                <a:close/>
              </a:path>
            </a:pathLst>
          </a:custGeom>
          <a:solidFill>
            <a:srgbClr val="5696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1" name="Google Shape;2971;p33"/>
          <p:cNvSpPr/>
          <p:nvPr/>
        </p:nvSpPr>
        <p:spPr>
          <a:xfrm>
            <a:off x="5457834" y="1833862"/>
            <a:ext cx="251879" cy="282284"/>
          </a:xfrm>
          <a:custGeom>
            <a:avLst/>
            <a:gdLst/>
            <a:ahLst/>
            <a:cxnLst/>
            <a:rect l="l" t="t" r="r" b="b"/>
            <a:pathLst>
              <a:path w="2204" h="2470" extrusionOk="0">
                <a:moveTo>
                  <a:pt x="1074" y="1"/>
                </a:moveTo>
                <a:cubicBezTo>
                  <a:pt x="1046" y="1"/>
                  <a:pt x="1019" y="4"/>
                  <a:pt x="992" y="6"/>
                </a:cubicBezTo>
                <a:cubicBezTo>
                  <a:pt x="983" y="6"/>
                  <a:pt x="976" y="7"/>
                  <a:pt x="967" y="9"/>
                </a:cubicBezTo>
                <a:cubicBezTo>
                  <a:pt x="910" y="16"/>
                  <a:pt x="854" y="27"/>
                  <a:pt x="799" y="43"/>
                </a:cubicBezTo>
                <a:lnTo>
                  <a:pt x="761" y="55"/>
                </a:lnTo>
                <a:cubicBezTo>
                  <a:pt x="726" y="66"/>
                  <a:pt x="690" y="79"/>
                  <a:pt x="657" y="94"/>
                </a:cubicBezTo>
                <a:cubicBezTo>
                  <a:pt x="589" y="125"/>
                  <a:pt x="525" y="162"/>
                  <a:pt x="465" y="204"/>
                </a:cubicBezTo>
                <a:cubicBezTo>
                  <a:pt x="423" y="235"/>
                  <a:pt x="383" y="268"/>
                  <a:pt x="346" y="303"/>
                </a:cubicBezTo>
                <a:cubicBezTo>
                  <a:pt x="321" y="327"/>
                  <a:pt x="295" y="354"/>
                  <a:pt x="272" y="380"/>
                </a:cubicBezTo>
                <a:cubicBezTo>
                  <a:pt x="164" y="505"/>
                  <a:pt x="82" y="655"/>
                  <a:pt x="39" y="818"/>
                </a:cubicBezTo>
                <a:cubicBezTo>
                  <a:pt x="14" y="912"/>
                  <a:pt x="0" y="1014"/>
                  <a:pt x="3" y="1117"/>
                </a:cubicBezTo>
                <a:cubicBezTo>
                  <a:pt x="6" y="1404"/>
                  <a:pt x="120" y="1664"/>
                  <a:pt x="302" y="1858"/>
                </a:cubicBezTo>
                <a:cubicBezTo>
                  <a:pt x="352" y="1910"/>
                  <a:pt x="408" y="1958"/>
                  <a:pt x="466" y="2000"/>
                </a:cubicBezTo>
                <a:cubicBezTo>
                  <a:pt x="515" y="2035"/>
                  <a:pt x="566" y="2064"/>
                  <a:pt x="619" y="2091"/>
                </a:cubicBezTo>
                <a:cubicBezTo>
                  <a:pt x="627" y="2094"/>
                  <a:pt x="634" y="2097"/>
                  <a:pt x="640" y="2101"/>
                </a:cubicBezTo>
                <a:cubicBezTo>
                  <a:pt x="647" y="2103"/>
                  <a:pt x="654" y="2108"/>
                  <a:pt x="660" y="2110"/>
                </a:cubicBezTo>
                <a:cubicBezTo>
                  <a:pt x="671" y="2114"/>
                  <a:pt x="681" y="2119"/>
                  <a:pt x="690" y="2125"/>
                </a:cubicBezTo>
                <a:cubicBezTo>
                  <a:pt x="705" y="2134"/>
                  <a:pt x="720" y="2145"/>
                  <a:pt x="732" y="2159"/>
                </a:cubicBezTo>
                <a:lnTo>
                  <a:pt x="734" y="2160"/>
                </a:lnTo>
                <a:cubicBezTo>
                  <a:pt x="741" y="2168"/>
                  <a:pt x="750" y="2176"/>
                  <a:pt x="757" y="2186"/>
                </a:cubicBezTo>
                <a:cubicBezTo>
                  <a:pt x="778" y="2217"/>
                  <a:pt x="793" y="2252"/>
                  <a:pt x="799" y="2291"/>
                </a:cubicBezTo>
                <a:cubicBezTo>
                  <a:pt x="801" y="2292"/>
                  <a:pt x="801" y="2294"/>
                  <a:pt x="801" y="2296"/>
                </a:cubicBezTo>
                <a:lnTo>
                  <a:pt x="817" y="2425"/>
                </a:lnTo>
                <a:cubicBezTo>
                  <a:pt x="859" y="2439"/>
                  <a:pt x="903" y="2449"/>
                  <a:pt x="947" y="2456"/>
                </a:cubicBezTo>
                <a:cubicBezTo>
                  <a:pt x="967" y="2461"/>
                  <a:pt x="990" y="2463"/>
                  <a:pt x="1011" y="2466"/>
                </a:cubicBezTo>
                <a:cubicBezTo>
                  <a:pt x="1024" y="2467"/>
                  <a:pt x="1038" y="2468"/>
                  <a:pt x="1051" y="2468"/>
                </a:cubicBezTo>
                <a:cubicBezTo>
                  <a:pt x="1069" y="2470"/>
                  <a:pt x="1085" y="2470"/>
                  <a:pt x="1103" y="2470"/>
                </a:cubicBezTo>
                <a:lnTo>
                  <a:pt x="1104" y="2470"/>
                </a:lnTo>
                <a:cubicBezTo>
                  <a:pt x="1123" y="2470"/>
                  <a:pt x="1140" y="2470"/>
                  <a:pt x="1159" y="2468"/>
                </a:cubicBezTo>
                <a:cubicBezTo>
                  <a:pt x="1182" y="2467"/>
                  <a:pt x="1208" y="2465"/>
                  <a:pt x="1232" y="2461"/>
                </a:cubicBezTo>
                <a:cubicBezTo>
                  <a:pt x="1287" y="2452"/>
                  <a:pt x="1340" y="2440"/>
                  <a:pt x="1392" y="2424"/>
                </a:cubicBezTo>
                <a:lnTo>
                  <a:pt x="1409" y="2294"/>
                </a:lnTo>
                <a:cubicBezTo>
                  <a:pt x="1415" y="2255"/>
                  <a:pt x="1428" y="2217"/>
                  <a:pt x="1451" y="2186"/>
                </a:cubicBezTo>
                <a:cubicBezTo>
                  <a:pt x="1468" y="2163"/>
                  <a:pt x="1491" y="2142"/>
                  <a:pt x="1517" y="2126"/>
                </a:cubicBezTo>
                <a:cubicBezTo>
                  <a:pt x="1525" y="2119"/>
                  <a:pt x="1535" y="2114"/>
                  <a:pt x="1545" y="2109"/>
                </a:cubicBezTo>
                <a:cubicBezTo>
                  <a:pt x="1932" y="1938"/>
                  <a:pt x="2203" y="1550"/>
                  <a:pt x="2203" y="1100"/>
                </a:cubicBezTo>
                <a:cubicBezTo>
                  <a:pt x="2203" y="1001"/>
                  <a:pt x="2190" y="905"/>
                  <a:pt x="2167" y="817"/>
                </a:cubicBezTo>
                <a:cubicBezTo>
                  <a:pt x="2112" y="616"/>
                  <a:pt x="2004" y="437"/>
                  <a:pt x="1857" y="299"/>
                </a:cubicBezTo>
                <a:cubicBezTo>
                  <a:pt x="1730" y="180"/>
                  <a:pt x="1575" y="91"/>
                  <a:pt x="1402" y="42"/>
                </a:cubicBezTo>
                <a:cubicBezTo>
                  <a:pt x="1349" y="26"/>
                  <a:pt x="1294" y="15"/>
                  <a:pt x="1236" y="9"/>
                </a:cubicBezTo>
                <a:cubicBezTo>
                  <a:pt x="1228" y="7"/>
                  <a:pt x="1220" y="7"/>
                  <a:pt x="1212" y="6"/>
                </a:cubicBezTo>
                <a:cubicBezTo>
                  <a:pt x="1179" y="4"/>
                  <a:pt x="1144" y="1"/>
                  <a:pt x="11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2" name="Google Shape;2972;p33"/>
          <p:cNvSpPr/>
          <p:nvPr/>
        </p:nvSpPr>
        <p:spPr>
          <a:xfrm>
            <a:off x="5482862" y="1833976"/>
            <a:ext cx="94740" cy="281827"/>
          </a:xfrm>
          <a:custGeom>
            <a:avLst/>
            <a:gdLst/>
            <a:ahLst/>
            <a:cxnLst/>
            <a:rect l="l" t="t" r="r" b="b"/>
            <a:pathLst>
              <a:path w="829" h="2466" extrusionOk="0">
                <a:moveTo>
                  <a:pt x="771" y="1"/>
                </a:moveTo>
                <a:cubicBezTo>
                  <a:pt x="762" y="1"/>
                  <a:pt x="753" y="3"/>
                  <a:pt x="746" y="4"/>
                </a:cubicBezTo>
                <a:cubicBezTo>
                  <a:pt x="689" y="11"/>
                  <a:pt x="633" y="23"/>
                  <a:pt x="578" y="39"/>
                </a:cubicBezTo>
                <a:lnTo>
                  <a:pt x="539" y="50"/>
                </a:lnTo>
                <a:lnTo>
                  <a:pt x="538" y="51"/>
                </a:lnTo>
                <a:cubicBezTo>
                  <a:pt x="0" y="597"/>
                  <a:pt x="226" y="1551"/>
                  <a:pt x="414" y="2088"/>
                </a:cubicBezTo>
                <a:lnTo>
                  <a:pt x="428" y="2102"/>
                </a:lnTo>
                <a:cubicBezTo>
                  <a:pt x="431" y="2103"/>
                  <a:pt x="434" y="2105"/>
                  <a:pt x="436" y="2107"/>
                </a:cubicBezTo>
                <a:cubicBezTo>
                  <a:pt x="447" y="2111"/>
                  <a:pt x="457" y="2116"/>
                  <a:pt x="466" y="2122"/>
                </a:cubicBezTo>
                <a:cubicBezTo>
                  <a:pt x="481" y="2131"/>
                  <a:pt x="496" y="2142"/>
                  <a:pt x="508" y="2155"/>
                </a:cubicBezTo>
                <a:lnTo>
                  <a:pt x="510" y="2157"/>
                </a:lnTo>
                <a:cubicBezTo>
                  <a:pt x="517" y="2164"/>
                  <a:pt x="526" y="2173"/>
                  <a:pt x="532" y="2183"/>
                </a:cubicBezTo>
                <a:cubicBezTo>
                  <a:pt x="554" y="2214"/>
                  <a:pt x="569" y="2249"/>
                  <a:pt x="574" y="2287"/>
                </a:cubicBezTo>
                <a:cubicBezTo>
                  <a:pt x="576" y="2288"/>
                  <a:pt x="576" y="2291"/>
                  <a:pt x="576" y="2292"/>
                </a:cubicBezTo>
                <a:lnTo>
                  <a:pt x="593" y="2421"/>
                </a:lnTo>
                <a:cubicBezTo>
                  <a:pt x="635" y="2435"/>
                  <a:pt x="679" y="2445"/>
                  <a:pt x="723" y="2453"/>
                </a:cubicBezTo>
                <a:cubicBezTo>
                  <a:pt x="743" y="2457"/>
                  <a:pt x="765" y="2460"/>
                  <a:pt x="787" y="2462"/>
                </a:cubicBezTo>
                <a:cubicBezTo>
                  <a:pt x="794" y="2464"/>
                  <a:pt x="802" y="2465"/>
                  <a:pt x="808" y="2465"/>
                </a:cubicBezTo>
                <a:cubicBezTo>
                  <a:pt x="815" y="2466"/>
                  <a:pt x="822" y="2466"/>
                  <a:pt x="828" y="2466"/>
                </a:cubicBezTo>
                <a:cubicBezTo>
                  <a:pt x="329" y="821"/>
                  <a:pt x="763" y="19"/>
                  <a:pt x="771" y="1"/>
                </a:cubicBezTo>
                <a:close/>
              </a:path>
            </a:pathLst>
          </a:custGeom>
          <a:solidFill>
            <a:srgbClr val="F0D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3"/>
          <p:cNvSpPr/>
          <p:nvPr/>
        </p:nvSpPr>
        <p:spPr>
          <a:xfrm>
            <a:off x="5442291" y="1857176"/>
            <a:ext cx="68569" cy="205256"/>
          </a:xfrm>
          <a:custGeom>
            <a:avLst/>
            <a:gdLst/>
            <a:ahLst/>
            <a:cxnLst/>
            <a:rect l="l" t="t" r="r" b="b"/>
            <a:pathLst>
              <a:path w="600" h="1796" extrusionOk="0">
                <a:moveTo>
                  <a:pt x="600" y="0"/>
                </a:moveTo>
                <a:cubicBezTo>
                  <a:pt x="558" y="30"/>
                  <a:pt x="518" y="63"/>
                  <a:pt x="481" y="98"/>
                </a:cubicBezTo>
                <a:cubicBezTo>
                  <a:pt x="334" y="236"/>
                  <a:pt x="227" y="414"/>
                  <a:pt x="172" y="613"/>
                </a:cubicBezTo>
                <a:cubicBezTo>
                  <a:pt x="147" y="707"/>
                  <a:pt x="134" y="809"/>
                  <a:pt x="135" y="912"/>
                </a:cubicBezTo>
                <a:cubicBezTo>
                  <a:pt x="141" y="1277"/>
                  <a:pt x="324" y="1598"/>
                  <a:pt x="600" y="1795"/>
                </a:cubicBezTo>
                <a:cubicBezTo>
                  <a:pt x="0" y="709"/>
                  <a:pt x="574" y="27"/>
                  <a:pt x="600" y="0"/>
                </a:cubicBezTo>
                <a:close/>
              </a:path>
            </a:pathLst>
          </a:custGeom>
          <a:solidFill>
            <a:srgbClr val="F0D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3"/>
          <p:cNvSpPr/>
          <p:nvPr/>
        </p:nvSpPr>
        <p:spPr>
          <a:xfrm>
            <a:off x="5589833" y="1834205"/>
            <a:ext cx="94512" cy="281598"/>
          </a:xfrm>
          <a:custGeom>
            <a:avLst/>
            <a:gdLst/>
            <a:ahLst/>
            <a:cxnLst/>
            <a:rect l="l" t="t" r="r" b="b"/>
            <a:pathLst>
              <a:path w="827" h="2464" extrusionOk="0">
                <a:moveTo>
                  <a:pt x="57" y="1"/>
                </a:moveTo>
                <a:cubicBezTo>
                  <a:pt x="57" y="1"/>
                  <a:pt x="505" y="803"/>
                  <a:pt x="1" y="2464"/>
                </a:cubicBezTo>
                <a:cubicBezTo>
                  <a:pt x="14" y="2464"/>
                  <a:pt x="27" y="2463"/>
                  <a:pt x="41" y="2462"/>
                </a:cubicBezTo>
                <a:cubicBezTo>
                  <a:pt x="62" y="2459"/>
                  <a:pt x="84" y="2456"/>
                  <a:pt x="104" y="2452"/>
                </a:cubicBezTo>
                <a:cubicBezTo>
                  <a:pt x="149" y="2444"/>
                  <a:pt x="193" y="2434"/>
                  <a:pt x="235" y="2421"/>
                </a:cubicBezTo>
                <a:lnTo>
                  <a:pt x="251" y="2291"/>
                </a:lnTo>
                <a:cubicBezTo>
                  <a:pt x="251" y="2290"/>
                  <a:pt x="251" y="2288"/>
                  <a:pt x="252" y="2286"/>
                </a:cubicBezTo>
                <a:cubicBezTo>
                  <a:pt x="257" y="2248"/>
                  <a:pt x="273" y="2213"/>
                  <a:pt x="295" y="2182"/>
                </a:cubicBezTo>
                <a:cubicBezTo>
                  <a:pt x="301" y="2172"/>
                  <a:pt x="311" y="2163"/>
                  <a:pt x="318" y="2156"/>
                </a:cubicBezTo>
                <a:lnTo>
                  <a:pt x="319" y="2155"/>
                </a:lnTo>
                <a:cubicBezTo>
                  <a:pt x="332" y="2141"/>
                  <a:pt x="346" y="2130"/>
                  <a:pt x="361" y="2121"/>
                </a:cubicBezTo>
                <a:cubicBezTo>
                  <a:pt x="373" y="2114"/>
                  <a:pt x="385" y="2107"/>
                  <a:pt x="400" y="2101"/>
                </a:cubicBezTo>
                <a:lnTo>
                  <a:pt x="414" y="2088"/>
                </a:lnTo>
                <a:cubicBezTo>
                  <a:pt x="602" y="1549"/>
                  <a:pt x="826" y="595"/>
                  <a:pt x="288" y="49"/>
                </a:cubicBezTo>
                <a:lnTo>
                  <a:pt x="250" y="38"/>
                </a:lnTo>
                <a:cubicBezTo>
                  <a:pt x="195" y="22"/>
                  <a:pt x="139" y="11"/>
                  <a:pt x="81" y="3"/>
                </a:cubicBezTo>
                <a:cubicBezTo>
                  <a:pt x="73" y="2"/>
                  <a:pt x="66" y="2"/>
                  <a:pt x="57" y="1"/>
                </a:cubicBezTo>
                <a:close/>
              </a:path>
            </a:pathLst>
          </a:custGeom>
          <a:solidFill>
            <a:srgbClr val="F0D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3"/>
          <p:cNvSpPr/>
          <p:nvPr/>
        </p:nvSpPr>
        <p:spPr>
          <a:xfrm>
            <a:off x="5656804" y="1857176"/>
            <a:ext cx="69255" cy="205256"/>
          </a:xfrm>
          <a:custGeom>
            <a:avLst/>
            <a:gdLst/>
            <a:ahLst/>
            <a:cxnLst/>
            <a:rect l="l" t="t" r="r" b="b"/>
            <a:pathLst>
              <a:path w="606" h="1796" extrusionOk="0">
                <a:moveTo>
                  <a:pt x="1" y="0"/>
                </a:moveTo>
                <a:cubicBezTo>
                  <a:pt x="13" y="14"/>
                  <a:pt x="606" y="697"/>
                  <a:pt x="1" y="1795"/>
                </a:cubicBezTo>
                <a:cubicBezTo>
                  <a:pt x="277" y="1598"/>
                  <a:pt x="458" y="1277"/>
                  <a:pt x="464" y="912"/>
                </a:cubicBezTo>
                <a:cubicBezTo>
                  <a:pt x="465" y="809"/>
                  <a:pt x="453" y="707"/>
                  <a:pt x="428" y="613"/>
                </a:cubicBezTo>
                <a:cubicBezTo>
                  <a:pt x="373" y="414"/>
                  <a:pt x="265" y="236"/>
                  <a:pt x="120" y="98"/>
                </a:cubicBezTo>
                <a:cubicBezTo>
                  <a:pt x="82" y="63"/>
                  <a:pt x="43" y="30"/>
                  <a:pt x="1" y="0"/>
                </a:cubicBezTo>
                <a:close/>
              </a:path>
            </a:pathLst>
          </a:custGeom>
          <a:solidFill>
            <a:srgbClr val="F0D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3"/>
          <p:cNvSpPr/>
          <p:nvPr/>
        </p:nvSpPr>
        <p:spPr>
          <a:xfrm>
            <a:off x="5548462" y="2109290"/>
            <a:ext cx="70169" cy="7657"/>
          </a:xfrm>
          <a:custGeom>
            <a:avLst/>
            <a:gdLst/>
            <a:ahLst/>
            <a:cxnLst/>
            <a:rect l="l" t="t" r="r" b="b"/>
            <a:pathLst>
              <a:path w="614" h="67" extrusionOk="0">
                <a:moveTo>
                  <a:pt x="34" y="0"/>
                </a:moveTo>
                <a:cubicBezTo>
                  <a:pt x="16" y="0"/>
                  <a:pt x="0" y="16"/>
                  <a:pt x="0" y="34"/>
                </a:cubicBezTo>
                <a:cubicBezTo>
                  <a:pt x="0" y="52"/>
                  <a:pt x="16" y="67"/>
                  <a:pt x="34" y="67"/>
                </a:cubicBezTo>
                <a:lnTo>
                  <a:pt x="581" y="67"/>
                </a:lnTo>
                <a:cubicBezTo>
                  <a:pt x="598" y="67"/>
                  <a:pt x="613" y="53"/>
                  <a:pt x="613" y="34"/>
                </a:cubicBezTo>
                <a:cubicBezTo>
                  <a:pt x="613" y="16"/>
                  <a:pt x="598" y="0"/>
                  <a:pt x="5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3"/>
          <p:cNvSpPr/>
          <p:nvPr/>
        </p:nvSpPr>
        <p:spPr>
          <a:xfrm>
            <a:off x="5462291" y="1988604"/>
            <a:ext cx="242850" cy="229370"/>
          </a:xfrm>
          <a:custGeom>
            <a:avLst/>
            <a:gdLst/>
            <a:ahLst/>
            <a:cxnLst/>
            <a:rect l="l" t="t" r="r" b="b"/>
            <a:pathLst>
              <a:path w="2125" h="2007" extrusionOk="0">
                <a:moveTo>
                  <a:pt x="519" y="85"/>
                </a:moveTo>
                <a:lnTo>
                  <a:pt x="968" y="1689"/>
                </a:lnTo>
                <a:lnTo>
                  <a:pt x="895" y="1689"/>
                </a:lnTo>
                <a:lnTo>
                  <a:pt x="66" y="188"/>
                </a:lnTo>
                <a:cubicBezTo>
                  <a:pt x="125" y="167"/>
                  <a:pt x="283" y="120"/>
                  <a:pt x="519" y="85"/>
                </a:cubicBezTo>
                <a:close/>
                <a:moveTo>
                  <a:pt x="1603" y="84"/>
                </a:moveTo>
                <a:cubicBezTo>
                  <a:pt x="1839" y="118"/>
                  <a:pt x="1996" y="165"/>
                  <a:pt x="2057" y="186"/>
                </a:cubicBezTo>
                <a:lnTo>
                  <a:pt x="1229" y="1689"/>
                </a:lnTo>
                <a:lnTo>
                  <a:pt x="1156" y="1689"/>
                </a:lnTo>
                <a:lnTo>
                  <a:pt x="1603" y="84"/>
                </a:lnTo>
                <a:close/>
                <a:moveTo>
                  <a:pt x="1053" y="51"/>
                </a:moveTo>
                <a:lnTo>
                  <a:pt x="1053" y="1690"/>
                </a:lnTo>
                <a:lnTo>
                  <a:pt x="988" y="1690"/>
                </a:lnTo>
                <a:lnTo>
                  <a:pt x="539" y="84"/>
                </a:lnTo>
                <a:cubicBezTo>
                  <a:pt x="683" y="64"/>
                  <a:pt x="856" y="51"/>
                  <a:pt x="1053" y="51"/>
                </a:cubicBezTo>
                <a:close/>
                <a:moveTo>
                  <a:pt x="1072" y="49"/>
                </a:moveTo>
                <a:cubicBezTo>
                  <a:pt x="1269" y="49"/>
                  <a:pt x="1440" y="63"/>
                  <a:pt x="1583" y="83"/>
                </a:cubicBezTo>
                <a:lnTo>
                  <a:pt x="1135" y="1690"/>
                </a:lnTo>
                <a:lnTo>
                  <a:pt x="1072" y="1690"/>
                </a:lnTo>
                <a:lnTo>
                  <a:pt x="1072" y="49"/>
                </a:lnTo>
                <a:close/>
                <a:moveTo>
                  <a:pt x="1061" y="0"/>
                </a:moveTo>
                <a:cubicBezTo>
                  <a:pt x="415" y="0"/>
                  <a:pt x="22" y="153"/>
                  <a:pt x="18" y="154"/>
                </a:cubicBezTo>
                <a:cubicBezTo>
                  <a:pt x="5" y="159"/>
                  <a:pt x="0" y="173"/>
                  <a:pt x="3" y="185"/>
                </a:cubicBezTo>
                <a:cubicBezTo>
                  <a:pt x="8" y="194"/>
                  <a:pt x="17" y="200"/>
                  <a:pt x="26" y="200"/>
                </a:cubicBezTo>
                <a:cubicBezTo>
                  <a:pt x="28" y="200"/>
                  <a:pt x="32" y="200"/>
                  <a:pt x="35" y="199"/>
                </a:cubicBezTo>
                <a:cubicBezTo>
                  <a:pt x="35" y="199"/>
                  <a:pt x="40" y="197"/>
                  <a:pt x="44" y="195"/>
                </a:cubicBezTo>
                <a:lnTo>
                  <a:pt x="870" y="1690"/>
                </a:lnTo>
                <a:lnTo>
                  <a:pt x="842" y="1690"/>
                </a:lnTo>
                <a:cubicBezTo>
                  <a:pt x="837" y="1690"/>
                  <a:pt x="835" y="1694"/>
                  <a:pt x="835" y="1698"/>
                </a:cubicBezTo>
                <a:lnTo>
                  <a:pt x="835" y="1700"/>
                </a:lnTo>
                <a:cubicBezTo>
                  <a:pt x="835" y="1705"/>
                  <a:pt x="839" y="1708"/>
                  <a:pt x="842" y="1708"/>
                </a:cubicBezTo>
                <a:lnTo>
                  <a:pt x="855" y="1708"/>
                </a:lnTo>
                <a:lnTo>
                  <a:pt x="855" y="1842"/>
                </a:lnTo>
                <a:cubicBezTo>
                  <a:pt x="855" y="1933"/>
                  <a:pt x="928" y="2007"/>
                  <a:pt x="1019" y="2007"/>
                </a:cubicBezTo>
                <a:lnTo>
                  <a:pt x="1101" y="2007"/>
                </a:lnTo>
                <a:cubicBezTo>
                  <a:pt x="1128" y="2007"/>
                  <a:pt x="1153" y="2001"/>
                  <a:pt x="1175" y="1990"/>
                </a:cubicBezTo>
                <a:cubicBezTo>
                  <a:pt x="1229" y="1962"/>
                  <a:pt x="1266" y="1906"/>
                  <a:pt x="1266" y="1842"/>
                </a:cubicBezTo>
                <a:lnTo>
                  <a:pt x="1266" y="1708"/>
                </a:lnTo>
                <a:lnTo>
                  <a:pt x="1277" y="1708"/>
                </a:lnTo>
                <a:cubicBezTo>
                  <a:pt x="1282" y="1708"/>
                  <a:pt x="1285" y="1704"/>
                  <a:pt x="1285" y="1700"/>
                </a:cubicBezTo>
                <a:lnTo>
                  <a:pt x="1285" y="1698"/>
                </a:lnTo>
                <a:cubicBezTo>
                  <a:pt x="1285" y="1693"/>
                  <a:pt x="1281" y="1690"/>
                  <a:pt x="1277" y="1690"/>
                </a:cubicBezTo>
                <a:lnTo>
                  <a:pt x="1249" y="1690"/>
                </a:lnTo>
                <a:lnTo>
                  <a:pt x="2073" y="194"/>
                </a:lnTo>
                <a:cubicBezTo>
                  <a:pt x="2080" y="196"/>
                  <a:pt x="2086" y="199"/>
                  <a:pt x="2086" y="199"/>
                </a:cubicBezTo>
                <a:cubicBezTo>
                  <a:pt x="2089" y="200"/>
                  <a:pt x="2092" y="201"/>
                  <a:pt x="2094" y="201"/>
                </a:cubicBezTo>
                <a:cubicBezTo>
                  <a:pt x="2104" y="201"/>
                  <a:pt x="2112" y="194"/>
                  <a:pt x="2116" y="186"/>
                </a:cubicBezTo>
                <a:cubicBezTo>
                  <a:pt x="2124" y="173"/>
                  <a:pt x="2119" y="159"/>
                  <a:pt x="2107" y="154"/>
                </a:cubicBezTo>
                <a:cubicBezTo>
                  <a:pt x="2091" y="148"/>
                  <a:pt x="1720" y="0"/>
                  <a:pt x="10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3"/>
          <p:cNvSpPr/>
          <p:nvPr/>
        </p:nvSpPr>
        <p:spPr>
          <a:xfrm>
            <a:off x="3307901" y="1288950"/>
            <a:ext cx="330391" cy="370055"/>
          </a:xfrm>
          <a:custGeom>
            <a:avLst/>
            <a:gdLst/>
            <a:ahLst/>
            <a:cxnLst/>
            <a:rect l="l" t="t" r="r" b="b"/>
            <a:pathLst>
              <a:path w="2891" h="3238" extrusionOk="0">
                <a:moveTo>
                  <a:pt x="1407" y="1"/>
                </a:moveTo>
                <a:cubicBezTo>
                  <a:pt x="1370" y="1"/>
                  <a:pt x="1335" y="4"/>
                  <a:pt x="1300" y="7"/>
                </a:cubicBezTo>
                <a:lnTo>
                  <a:pt x="1269" y="11"/>
                </a:lnTo>
                <a:cubicBezTo>
                  <a:pt x="1193" y="20"/>
                  <a:pt x="1120" y="36"/>
                  <a:pt x="1048" y="56"/>
                </a:cubicBezTo>
                <a:lnTo>
                  <a:pt x="998" y="71"/>
                </a:lnTo>
                <a:cubicBezTo>
                  <a:pt x="951" y="87"/>
                  <a:pt x="906" y="103"/>
                  <a:pt x="861" y="124"/>
                </a:cubicBezTo>
                <a:cubicBezTo>
                  <a:pt x="772" y="163"/>
                  <a:pt x="687" y="211"/>
                  <a:pt x="609" y="268"/>
                </a:cubicBezTo>
                <a:cubicBezTo>
                  <a:pt x="555" y="307"/>
                  <a:pt x="503" y="350"/>
                  <a:pt x="454" y="396"/>
                </a:cubicBezTo>
                <a:cubicBezTo>
                  <a:pt x="421" y="428"/>
                  <a:pt x="388" y="462"/>
                  <a:pt x="357" y="498"/>
                </a:cubicBezTo>
                <a:cubicBezTo>
                  <a:pt x="215" y="662"/>
                  <a:pt x="109" y="858"/>
                  <a:pt x="51" y="1071"/>
                </a:cubicBezTo>
                <a:cubicBezTo>
                  <a:pt x="18" y="1197"/>
                  <a:pt x="0" y="1329"/>
                  <a:pt x="3" y="1464"/>
                </a:cubicBezTo>
                <a:cubicBezTo>
                  <a:pt x="8" y="1838"/>
                  <a:pt x="157" y="2180"/>
                  <a:pt x="397" y="2434"/>
                </a:cubicBezTo>
                <a:cubicBezTo>
                  <a:pt x="462" y="2501"/>
                  <a:pt x="533" y="2564"/>
                  <a:pt x="610" y="2619"/>
                </a:cubicBezTo>
                <a:cubicBezTo>
                  <a:pt x="672" y="2664"/>
                  <a:pt x="741" y="2703"/>
                  <a:pt x="811" y="2738"/>
                </a:cubicBezTo>
                <a:cubicBezTo>
                  <a:pt x="820" y="2743"/>
                  <a:pt x="829" y="2747"/>
                  <a:pt x="838" y="2751"/>
                </a:cubicBezTo>
                <a:cubicBezTo>
                  <a:pt x="847" y="2756"/>
                  <a:pt x="856" y="2759"/>
                  <a:pt x="865" y="2763"/>
                </a:cubicBezTo>
                <a:cubicBezTo>
                  <a:pt x="878" y="2769"/>
                  <a:pt x="890" y="2777"/>
                  <a:pt x="904" y="2784"/>
                </a:cubicBezTo>
                <a:cubicBezTo>
                  <a:pt x="924" y="2797"/>
                  <a:pt x="941" y="2810"/>
                  <a:pt x="958" y="2828"/>
                </a:cubicBezTo>
                <a:lnTo>
                  <a:pt x="960" y="2829"/>
                </a:lnTo>
                <a:cubicBezTo>
                  <a:pt x="971" y="2840"/>
                  <a:pt x="981" y="2852"/>
                  <a:pt x="991" y="2865"/>
                </a:cubicBezTo>
                <a:cubicBezTo>
                  <a:pt x="1018" y="2905"/>
                  <a:pt x="1038" y="2951"/>
                  <a:pt x="1045" y="3001"/>
                </a:cubicBezTo>
                <a:cubicBezTo>
                  <a:pt x="1047" y="3003"/>
                  <a:pt x="1047" y="3004"/>
                  <a:pt x="1047" y="3007"/>
                </a:cubicBezTo>
                <a:lnTo>
                  <a:pt x="1068" y="3177"/>
                </a:lnTo>
                <a:cubicBezTo>
                  <a:pt x="1125" y="3195"/>
                  <a:pt x="1182" y="3208"/>
                  <a:pt x="1239" y="3219"/>
                </a:cubicBezTo>
                <a:cubicBezTo>
                  <a:pt x="1268" y="3223"/>
                  <a:pt x="1294" y="3227"/>
                  <a:pt x="1324" y="3231"/>
                </a:cubicBezTo>
                <a:cubicBezTo>
                  <a:pt x="1342" y="3233"/>
                  <a:pt x="1359" y="3234"/>
                  <a:pt x="1376" y="3234"/>
                </a:cubicBezTo>
                <a:cubicBezTo>
                  <a:pt x="1400" y="3236"/>
                  <a:pt x="1422" y="3237"/>
                  <a:pt x="1446" y="3237"/>
                </a:cubicBezTo>
                <a:lnTo>
                  <a:pt x="1448" y="3237"/>
                </a:lnTo>
                <a:cubicBezTo>
                  <a:pt x="1471" y="3237"/>
                  <a:pt x="1495" y="3236"/>
                  <a:pt x="1519" y="3234"/>
                </a:cubicBezTo>
                <a:cubicBezTo>
                  <a:pt x="1550" y="3233"/>
                  <a:pt x="1584" y="3231"/>
                  <a:pt x="1616" y="3226"/>
                </a:cubicBezTo>
                <a:cubicBezTo>
                  <a:pt x="1686" y="3217"/>
                  <a:pt x="1756" y="3200"/>
                  <a:pt x="1826" y="3178"/>
                </a:cubicBezTo>
                <a:lnTo>
                  <a:pt x="1847" y="3008"/>
                </a:lnTo>
                <a:cubicBezTo>
                  <a:pt x="1853" y="2957"/>
                  <a:pt x="1874" y="2909"/>
                  <a:pt x="1903" y="2868"/>
                </a:cubicBezTo>
                <a:cubicBezTo>
                  <a:pt x="1927" y="2835"/>
                  <a:pt x="1954" y="2808"/>
                  <a:pt x="1989" y="2787"/>
                </a:cubicBezTo>
                <a:cubicBezTo>
                  <a:pt x="2001" y="2779"/>
                  <a:pt x="2015" y="2773"/>
                  <a:pt x="2029" y="2766"/>
                </a:cubicBezTo>
                <a:cubicBezTo>
                  <a:pt x="2537" y="2542"/>
                  <a:pt x="2891" y="2035"/>
                  <a:pt x="2891" y="1443"/>
                </a:cubicBezTo>
                <a:cubicBezTo>
                  <a:pt x="2890" y="1314"/>
                  <a:pt x="2873" y="1190"/>
                  <a:pt x="2841" y="1071"/>
                </a:cubicBezTo>
                <a:cubicBezTo>
                  <a:pt x="2770" y="808"/>
                  <a:pt x="2627" y="575"/>
                  <a:pt x="2434" y="394"/>
                </a:cubicBezTo>
                <a:cubicBezTo>
                  <a:pt x="2268" y="236"/>
                  <a:pt x="2064" y="119"/>
                  <a:pt x="1839" y="56"/>
                </a:cubicBezTo>
                <a:cubicBezTo>
                  <a:pt x="1769" y="37"/>
                  <a:pt x="1695" y="21"/>
                  <a:pt x="1621" y="12"/>
                </a:cubicBezTo>
                <a:cubicBezTo>
                  <a:pt x="1611" y="11"/>
                  <a:pt x="1598" y="10"/>
                  <a:pt x="1588" y="9"/>
                </a:cubicBezTo>
                <a:cubicBezTo>
                  <a:pt x="1545" y="4"/>
                  <a:pt x="1501" y="1"/>
                  <a:pt x="1457" y="1"/>
                </a:cubicBez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3"/>
          <p:cNvSpPr/>
          <p:nvPr/>
        </p:nvSpPr>
        <p:spPr>
          <a:xfrm>
            <a:off x="3341272" y="1289521"/>
            <a:ext cx="123882" cy="369369"/>
          </a:xfrm>
          <a:custGeom>
            <a:avLst/>
            <a:gdLst/>
            <a:ahLst/>
            <a:cxnLst/>
            <a:rect l="l" t="t" r="r" b="b"/>
            <a:pathLst>
              <a:path w="1084" h="3232" extrusionOk="0">
                <a:moveTo>
                  <a:pt x="1008" y="1"/>
                </a:moveTo>
                <a:lnTo>
                  <a:pt x="977" y="5"/>
                </a:lnTo>
                <a:cubicBezTo>
                  <a:pt x="901" y="14"/>
                  <a:pt x="828" y="29"/>
                  <a:pt x="756" y="50"/>
                </a:cubicBezTo>
                <a:lnTo>
                  <a:pt x="706" y="65"/>
                </a:lnTo>
                <a:lnTo>
                  <a:pt x="705" y="66"/>
                </a:lnTo>
                <a:cubicBezTo>
                  <a:pt x="1" y="782"/>
                  <a:pt x="295" y="2031"/>
                  <a:pt x="542" y="2736"/>
                </a:cubicBezTo>
                <a:cubicBezTo>
                  <a:pt x="548" y="2743"/>
                  <a:pt x="553" y="2748"/>
                  <a:pt x="559" y="2754"/>
                </a:cubicBezTo>
                <a:cubicBezTo>
                  <a:pt x="564" y="2756"/>
                  <a:pt x="568" y="2758"/>
                  <a:pt x="572" y="2759"/>
                </a:cubicBezTo>
                <a:cubicBezTo>
                  <a:pt x="584" y="2767"/>
                  <a:pt x="597" y="2773"/>
                  <a:pt x="610" y="2780"/>
                </a:cubicBezTo>
                <a:cubicBezTo>
                  <a:pt x="630" y="2793"/>
                  <a:pt x="648" y="2807"/>
                  <a:pt x="665" y="2824"/>
                </a:cubicBezTo>
                <a:lnTo>
                  <a:pt x="666" y="2825"/>
                </a:lnTo>
                <a:cubicBezTo>
                  <a:pt x="677" y="2837"/>
                  <a:pt x="687" y="2848"/>
                  <a:pt x="697" y="2861"/>
                </a:cubicBezTo>
                <a:cubicBezTo>
                  <a:pt x="725" y="2901"/>
                  <a:pt x="744" y="2947"/>
                  <a:pt x="752" y="2997"/>
                </a:cubicBezTo>
                <a:cubicBezTo>
                  <a:pt x="753" y="2999"/>
                  <a:pt x="753" y="3001"/>
                  <a:pt x="753" y="3003"/>
                </a:cubicBezTo>
                <a:lnTo>
                  <a:pt x="774" y="3173"/>
                </a:lnTo>
                <a:cubicBezTo>
                  <a:pt x="831" y="3191"/>
                  <a:pt x="889" y="3205"/>
                  <a:pt x="946" y="3216"/>
                </a:cubicBezTo>
                <a:cubicBezTo>
                  <a:pt x="975" y="3219"/>
                  <a:pt x="1001" y="3223"/>
                  <a:pt x="1030" y="3227"/>
                </a:cubicBezTo>
                <a:cubicBezTo>
                  <a:pt x="1038" y="3228"/>
                  <a:pt x="1047" y="3229"/>
                  <a:pt x="1056" y="3229"/>
                </a:cubicBezTo>
                <a:cubicBezTo>
                  <a:pt x="1065" y="3231"/>
                  <a:pt x="1074" y="3231"/>
                  <a:pt x="1083" y="3231"/>
                </a:cubicBezTo>
                <a:cubicBezTo>
                  <a:pt x="428" y="1075"/>
                  <a:pt x="997" y="24"/>
                  <a:pt x="1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0" name="Google Shape;2980;p33"/>
          <p:cNvSpPr/>
          <p:nvPr/>
        </p:nvSpPr>
        <p:spPr>
          <a:xfrm>
            <a:off x="3287787" y="1319692"/>
            <a:ext cx="89826" cy="269027"/>
          </a:xfrm>
          <a:custGeom>
            <a:avLst/>
            <a:gdLst/>
            <a:ahLst/>
            <a:cxnLst/>
            <a:rect l="l" t="t" r="r" b="b"/>
            <a:pathLst>
              <a:path w="786" h="2354" extrusionOk="0">
                <a:moveTo>
                  <a:pt x="785" y="1"/>
                </a:moveTo>
                <a:cubicBezTo>
                  <a:pt x="732" y="39"/>
                  <a:pt x="679" y="83"/>
                  <a:pt x="630" y="129"/>
                </a:cubicBezTo>
                <a:cubicBezTo>
                  <a:pt x="440" y="310"/>
                  <a:pt x="298" y="543"/>
                  <a:pt x="227" y="804"/>
                </a:cubicBezTo>
                <a:cubicBezTo>
                  <a:pt x="195" y="929"/>
                  <a:pt x="176" y="1061"/>
                  <a:pt x="179" y="1197"/>
                </a:cubicBezTo>
                <a:cubicBezTo>
                  <a:pt x="185" y="1674"/>
                  <a:pt x="423" y="2094"/>
                  <a:pt x="786" y="2353"/>
                </a:cubicBezTo>
                <a:cubicBezTo>
                  <a:pt x="0" y="931"/>
                  <a:pt x="753" y="38"/>
                  <a:pt x="78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1" name="Google Shape;2981;p33"/>
          <p:cNvSpPr/>
          <p:nvPr/>
        </p:nvSpPr>
        <p:spPr>
          <a:xfrm>
            <a:off x="3481271" y="1289521"/>
            <a:ext cx="123768" cy="369369"/>
          </a:xfrm>
          <a:custGeom>
            <a:avLst/>
            <a:gdLst/>
            <a:ahLst/>
            <a:cxnLst/>
            <a:rect l="l" t="t" r="r" b="b"/>
            <a:pathLst>
              <a:path w="1083" h="3232" extrusionOk="0">
                <a:moveTo>
                  <a:pt x="75" y="1"/>
                </a:moveTo>
                <a:cubicBezTo>
                  <a:pt x="73" y="3"/>
                  <a:pt x="660" y="1054"/>
                  <a:pt x="1" y="3231"/>
                </a:cubicBezTo>
                <a:cubicBezTo>
                  <a:pt x="18" y="3231"/>
                  <a:pt x="34" y="3229"/>
                  <a:pt x="53" y="3227"/>
                </a:cubicBezTo>
                <a:cubicBezTo>
                  <a:pt x="82" y="3223"/>
                  <a:pt x="109" y="3219"/>
                  <a:pt x="137" y="3216"/>
                </a:cubicBezTo>
                <a:cubicBezTo>
                  <a:pt x="195" y="3205"/>
                  <a:pt x="252" y="3191"/>
                  <a:pt x="309" y="3173"/>
                </a:cubicBezTo>
                <a:lnTo>
                  <a:pt x="330" y="3003"/>
                </a:lnTo>
                <a:cubicBezTo>
                  <a:pt x="330" y="3001"/>
                  <a:pt x="330" y="2999"/>
                  <a:pt x="331" y="2997"/>
                </a:cubicBezTo>
                <a:cubicBezTo>
                  <a:pt x="339" y="2947"/>
                  <a:pt x="359" y="2901"/>
                  <a:pt x="386" y="2861"/>
                </a:cubicBezTo>
                <a:cubicBezTo>
                  <a:pt x="395" y="2848"/>
                  <a:pt x="406" y="2837"/>
                  <a:pt x="417" y="2825"/>
                </a:cubicBezTo>
                <a:lnTo>
                  <a:pt x="418" y="2824"/>
                </a:lnTo>
                <a:cubicBezTo>
                  <a:pt x="435" y="2807"/>
                  <a:pt x="453" y="2793"/>
                  <a:pt x="473" y="2780"/>
                </a:cubicBezTo>
                <a:cubicBezTo>
                  <a:pt x="489" y="2770"/>
                  <a:pt x="505" y="2762"/>
                  <a:pt x="523" y="2754"/>
                </a:cubicBezTo>
                <a:cubicBezTo>
                  <a:pt x="530" y="2748"/>
                  <a:pt x="535" y="2743"/>
                  <a:pt x="541" y="2736"/>
                </a:cubicBezTo>
                <a:cubicBezTo>
                  <a:pt x="788" y="2031"/>
                  <a:pt x="1082" y="779"/>
                  <a:pt x="377" y="65"/>
                </a:cubicBezTo>
                <a:lnTo>
                  <a:pt x="328" y="50"/>
                </a:lnTo>
                <a:cubicBezTo>
                  <a:pt x="256" y="29"/>
                  <a:pt x="182" y="14"/>
                  <a:pt x="106" y="5"/>
                </a:cubicBezTo>
                <a:lnTo>
                  <a:pt x="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2" name="Google Shape;2982;p33"/>
          <p:cNvSpPr/>
          <p:nvPr/>
        </p:nvSpPr>
        <p:spPr>
          <a:xfrm>
            <a:off x="3568928" y="1319692"/>
            <a:ext cx="90855" cy="269027"/>
          </a:xfrm>
          <a:custGeom>
            <a:avLst/>
            <a:gdLst/>
            <a:ahLst/>
            <a:cxnLst/>
            <a:rect l="l" t="t" r="r" b="b"/>
            <a:pathLst>
              <a:path w="795" h="2354" extrusionOk="0">
                <a:moveTo>
                  <a:pt x="1" y="1"/>
                </a:moveTo>
                <a:cubicBezTo>
                  <a:pt x="17" y="18"/>
                  <a:pt x="795" y="916"/>
                  <a:pt x="1" y="2353"/>
                </a:cubicBezTo>
                <a:cubicBezTo>
                  <a:pt x="362" y="2094"/>
                  <a:pt x="602" y="1674"/>
                  <a:pt x="608" y="1197"/>
                </a:cubicBezTo>
                <a:cubicBezTo>
                  <a:pt x="611" y="1061"/>
                  <a:pt x="592" y="929"/>
                  <a:pt x="560" y="804"/>
                </a:cubicBezTo>
                <a:cubicBezTo>
                  <a:pt x="489" y="543"/>
                  <a:pt x="347" y="310"/>
                  <a:pt x="156" y="129"/>
                </a:cubicBezTo>
                <a:cubicBezTo>
                  <a:pt x="108" y="83"/>
                  <a:pt x="55" y="39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3" name="Google Shape;2983;p33"/>
          <p:cNvSpPr/>
          <p:nvPr/>
        </p:nvSpPr>
        <p:spPr>
          <a:xfrm>
            <a:off x="3426986" y="1650320"/>
            <a:ext cx="91883" cy="10057"/>
          </a:xfrm>
          <a:custGeom>
            <a:avLst/>
            <a:gdLst/>
            <a:ahLst/>
            <a:cxnLst/>
            <a:rect l="l" t="t" r="r" b="b"/>
            <a:pathLst>
              <a:path w="804" h="88" extrusionOk="0">
                <a:moveTo>
                  <a:pt x="44" y="0"/>
                </a:moveTo>
                <a:cubicBezTo>
                  <a:pt x="20" y="0"/>
                  <a:pt x="1" y="20"/>
                  <a:pt x="1" y="44"/>
                </a:cubicBezTo>
                <a:cubicBezTo>
                  <a:pt x="1" y="69"/>
                  <a:pt x="20" y="87"/>
                  <a:pt x="44" y="87"/>
                </a:cubicBezTo>
                <a:lnTo>
                  <a:pt x="760" y="87"/>
                </a:lnTo>
                <a:cubicBezTo>
                  <a:pt x="785" y="87"/>
                  <a:pt x="804" y="67"/>
                  <a:pt x="804" y="44"/>
                </a:cubicBezTo>
                <a:cubicBezTo>
                  <a:pt x="804" y="20"/>
                  <a:pt x="785" y="0"/>
                  <a:pt x="7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4" name="Google Shape;2984;p33"/>
          <p:cNvSpPr/>
          <p:nvPr/>
        </p:nvSpPr>
        <p:spPr>
          <a:xfrm>
            <a:off x="3313844" y="1492035"/>
            <a:ext cx="318505" cy="300455"/>
          </a:xfrm>
          <a:custGeom>
            <a:avLst/>
            <a:gdLst/>
            <a:ahLst/>
            <a:cxnLst/>
            <a:rect l="l" t="t" r="r" b="b"/>
            <a:pathLst>
              <a:path w="2787" h="2629" extrusionOk="0">
                <a:moveTo>
                  <a:pt x="683" y="114"/>
                </a:moveTo>
                <a:lnTo>
                  <a:pt x="1269" y="2213"/>
                </a:lnTo>
                <a:lnTo>
                  <a:pt x="1172" y="2213"/>
                </a:lnTo>
                <a:lnTo>
                  <a:pt x="87" y="247"/>
                </a:lnTo>
                <a:cubicBezTo>
                  <a:pt x="167" y="219"/>
                  <a:pt x="373" y="158"/>
                  <a:pt x="683" y="114"/>
                </a:cubicBezTo>
                <a:close/>
                <a:moveTo>
                  <a:pt x="1382" y="63"/>
                </a:moveTo>
                <a:lnTo>
                  <a:pt x="1382" y="2213"/>
                </a:lnTo>
                <a:lnTo>
                  <a:pt x="1297" y="2213"/>
                </a:lnTo>
                <a:lnTo>
                  <a:pt x="708" y="109"/>
                </a:lnTo>
                <a:cubicBezTo>
                  <a:pt x="898" y="84"/>
                  <a:pt x="1124" y="64"/>
                  <a:pt x="1382" y="63"/>
                </a:cubicBezTo>
                <a:close/>
                <a:moveTo>
                  <a:pt x="1406" y="63"/>
                </a:moveTo>
                <a:cubicBezTo>
                  <a:pt x="1665" y="63"/>
                  <a:pt x="1890" y="82"/>
                  <a:pt x="2076" y="107"/>
                </a:cubicBezTo>
                <a:lnTo>
                  <a:pt x="1488" y="2213"/>
                </a:lnTo>
                <a:lnTo>
                  <a:pt x="1406" y="2213"/>
                </a:lnTo>
                <a:lnTo>
                  <a:pt x="1406" y="63"/>
                </a:lnTo>
                <a:close/>
                <a:moveTo>
                  <a:pt x="2102" y="112"/>
                </a:moveTo>
                <a:cubicBezTo>
                  <a:pt x="2411" y="155"/>
                  <a:pt x="2617" y="217"/>
                  <a:pt x="2698" y="245"/>
                </a:cubicBezTo>
                <a:lnTo>
                  <a:pt x="1612" y="2213"/>
                </a:lnTo>
                <a:lnTo>
                  <a:pt x="1515" y="2213"/>
                </a:lnTo>
                <a:lnTo>
                  <a:pt x="2102" y="112"/>
                </a:lnTo>
                <a:close/>
                <a:moveTo>
                  <a:pt x="1394" y="1"/>
                </a:moveTo>
                <a:cubicBezTo>
                  <a:pt x="546" y="1"/>
                  <a:pt x="30" y="201"/>
                  <a:pt x="25" y="202"/>
                </a:cubicBezTo>
                <a:cubicBezTo>
                  <a:pt x="9" y="208"/>
                  <a:pt x="0" y="226"/>
                  <a:pt x="7" y="242"/>
                </a:cubicBezTo>
                <a:cubicBezTo>
                  <a:pt x="13" y="255"/>
                  <a:pt x="24" y="263"/>
                  <a:pt x="36" y="263"/>
                </a:cubicBezTo>
                <a:cubicBezTo>
                  <a:pt x="40" y="263"/>
                  <a:pt x="44" y="262"/>
                  <a:pt x="48" y="260"/>
                </a:cubicBezTo>
                <a:cubicBezTo>
                  <a:pt x="48" y="260"/>
                  <a:pt x="55" y="258"/>
                  <a:pt x="62" y="255"/>
                </a:cubicBezTo>
                <a:lnTo>
                  <a:pt x="1143" y="2213"/>
                </a:lnTo>
                <a:lnTo>
                  <a:pt x="1108" y="2213"/>
                </a:lnTo>
                <a:cubicBezTo>
                  <a:pt x="1102" y="2213"/>
                  <a:pt x="1098" y="2218"/>
                  <a:pt x="1098" y="2223"/>
                </a:cubicBezTo>
                <a:lnTo>
                  <a:pt x="1098" y="2226"/>
                </a:lnTo>
                <a:cubicBezTo>
                  <a:pt x="1098" y="2233"/>
                  <a:pt x="1103" y="2237"/>
                  <a:pt x="1108" y="2237"/>
                </a:cubicBezTo>
                <a:lnTo>
                  <a:pt x="1124" y="2237"/>
                </a:lnTo>
                <a:lnTo>
                  <a:pt x="1124" y="2413"/>
                </a:lnTo>
                <a:cubicBezTo>
                  <a:pt x="1124" y="2533"/>
                  <a:pt x="1221" y="2629"/>
                  <a:pt x="1340" y="2629"/>
                </a:cubicBezTo>
                <a:lnTo>
                  <a:pt x="1447" y="2629"/>
                </a:lnTo>
                <a:cubicBezTo>
                  <a:pt x="1482" y="2629"/>
                  <a:pt x="1515" y="2620"/>
                  <a:pt x="1544" y="2606"/>
                </a:cubicBezTo>
                <a:cubicBezTo>
                  <a:pt x="1615" y="2570"/>
                  <a:pt x="1663" y="2498"/>
                  <a:pt x="1663" y="2413"/>
                </a:cubicBezTo>
                <a:lnTo>
                  <a:pt x="1663" y="2237"/>
                </a:lnTo>
                <a:lnTo>
                  <a:pt x="1678" y="2237"/>
                </a:lnTo>
                <a:cubicBezTo>
                  <a:pt x="1686" y="2237"/>
                  <a:pt x="1689" y="2232"/>
                  <a:pt x="1689" y="2226"/>
                </a:cubicBezTo>
                <a:lnTo>
                  <a:pt x="1689" y="2223"/>
                </a:lnTo>
                <a:cubicBezTo>
                  <a:pt x="1689" y="2217"/>
                  <a:pt x="1683" y="2213"/>
                  <a:pt x="1678" y="2213"/>
                </a:cubicBezTo>
                <a:lnTo>
                  <a:pt x="1640" y="2213"/>
                </a:lnTo>
                <a:lnTo>
                  <a:pt x="2721" y="254"/>
                </a:lnTo>
                <a:cubicBezTo>
                  <a:pt x="2731" y="258"/>
                  <a:pt x="2737" y="260"/>
                  <a:pt x="2737" y="260"/>
                </a:cubicBezTo>
                <a:cubicBezTo>
                  <a:pt x="2741" y="262"/>
                  <a:pt x="2746" y="262"/>
                  <a:pt x="2750" y="262"/>
                </a:cubicBezTo>
                <a:cubicBezTo>
                  <a:pt x="2762" y="262"/>
                  <a:pt x="2774" y="255"/>
                  <a:pt x="2778" y="242"/>
                </a:cubicBezTo>
                <a:cubicBezTo>
                  <a:pt x="2786" y="226"/>
                  <a:pt x="2778" y="208"/>
                  <a:pt x="2762" y="202"/>
                </a:cubicBezTo>
                <a:cubicBezTo>
                  <a:pt x="2741" y="193"/>
                  <a:pt x="2255" y="1"/>
                  <a:pt x="1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5" name="Google Shape;2985;p33"/>
          <p:cNvSpPr/>
          <p:nvPr/>
        </p:nvSpPr>
        <p:spPr>
          <a:xfrm>
            <a:off x="4703095" y="1173864"/>
            <a:ext cx="374161" cy="329598"/>
          </a:xfrm>
          <a:custGeom>
            <a:avLst/>
            <a:gdLst/>
            <a:ahLst/>
            <a:cxnLst/>
            <a:rect l="l" t="t" r="r" b="b"/>
            <a:pathLst>
              <a:path w="3274" h="2884" extrusionOk="0">
                <a:moveTo>
                  <a:pt x="1637" y="0"/>
                </a:moveTo>
                <a:cubicBezTo>
                  <a:pt x="1453" y="0"/>
                  <a:pt x="1266" y="36"/>
                  <a:pt x="1085" y="110"/>
                </a:cubicBezTo>
                <a:cubicBezTo>
                  <a:pt x="351" y="414"/>
                  <a:pt x="1" y="1257"/>
                  <a:pt x="306" y="1993"/>
                </a:cubicBezTo>
                <a:cubicBezTo>
                  <a:pt x="536" y="2548"/>
                  <a:pt x="1073" y="2883"/>
                  <a:pt x="1639" y="2883"/>
                </a:cubicBezTo>
                <a:cubicBezTo>
                  <a:pt x="1823" y="2883"/>
                  <a:pt x="2009" y="2848"/>
                  <a:pt x="2189" y="2774"/>
                </a:cubicBezTo>
                <a:cubicBezTo>
                  <a:pt x="2924" y="2469"/>
                  <a:pt x="3274" y="1626"/>
                  <a:pt x="2969" y="890"/>
                </a:cubicBezTo>
                <a:cubicBezTo>
                  <a:pt x="2739" y="335"/>
                  <a:pt x="2203" y="0"/>
                  <a:pt x="16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6" name="Google Shape;2986;p33"/>
          <p:cNvSpPr/>
          <p:nvPr/>
        </p:nvSpPr>
        <p:spPr>
          <a:xfrm>
            <a:off x="4725037" y="1173750"/>
            <a:ext cx="164795" cy="329827"/>
          </a:xfrm>
          <a:custGeom>
            <a:avLst/>
            <a:gdLst/>
            <a:ahLst/>
            <a:cxnLst/>
            <a:rect l="l" t="t" r="r" b="b"/>
            <a:pathLst>
              <a:path w="1442" h="2886" extrusionOk="0">
                <a:moveTo>
                  <a:pt x="1442" y="1"/>
                </a:moveTo>
                <a:cubicBezTo>
                  <a:pt x="646" y="1"/>
                  <a:pt x="0" y="645"/>
                  <a:pt x="0" y="1443"/>
                </a:cubicBezTo>
                <a:cubicBezTo>
                  <a:pt x="0" y="2240"/>
                  <a:pt x="646" y="2885"/>
                  <a:pt x="1442" y="2885"/>
                </a:cubicBezTo>
                <a:lnTo>
                  <a:pt x="144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7" name="Google Shape;2987;p33"/>
          <p:cNvSpPr/>
          <p:nvPr/>
        </p:nvSpPr>
        <p:spPr>
          <a:xfrm>
            <a:off x="5000807" y="1174893"/>
            <a:ext cx="52799" cy="52685"/>
          </a:xfrm>
          <a:custGeom>
            <a:avLst/>
            <a:gdLst/>
            <a:ahLst/>
            <a:cxnLst/>
            <a:rect l="l" t="t" r="r" b="b"/>
            <a:pathLst>
              <a:path w="462" h="461" extrusionOk="0">
                <a:moveTo>
                  <a:pt x="461" y="0"/>
                </a:moveTo>
                <a:lnTo>
                  <a:pt x="1" y="123"/>
                </a:lnTo>
                <a:lnTo>
                  <a:pt x="339" y="461"/>
                </a:lnTo>
                <a:lnTo>
                  <a:pt x="46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8" name="Google Shape;2988;p33"/>
          <p:cNvSpPr/>
          <p:nvPr/>
        </p:nvSpPr>
        <p:spPr>
          <a:xfrm>
            <a:off x="5074064" y="1311464"/>
            <a:ext cx="47313" cy="54400"/>
          </a:xfrm>
          <a:custGeom>
            <a:avLst/>
            <a:gdLst/>
            <a:ahLst/>
            <a:cxnLst/>
            <a:rect l="l" t="t" r="r" b="b"/>
            <a:pathLst>
              <a:path w="414" h="476" extrusionOk="0">
                <a:moveTo>
                  <a:pt x="0" y="0"/>
                </a:moveTo>
                <a:lnTo>
                  <a:pt x="0" y="476"/>
                </a:lnTo>
                <a:lnTo>
                  <a:pt x="414" y="2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9" name="Google Shape;2989;p33"/>
          <p:cNvSpPr/>
          <p:nvPr/>
        </p:nvSpPr>
        <p:spPr>
          <a:xfrm>
            <a:off x="5000807" y="1449635"/>
            <a:ext cx="52799" cy="52800"/>
          </a:xfrm>
          <a:custGeom>
            <a:avLst/>
            <a:gdLst/>
            <a:ahLst/>
            <a:cxnLst/>
            <a:rect l="l" t="t" r="r" b="b"/>
            <a:pathLst>
              <a:path w="462" h="462" extrusionOk="0">
                <a:moveTo>
                  <a:pt x="339" y="1"/>
                </a:moveTo>
                <a:lnTo>
                  <a:pt x="1" y="337"/>
                </a:lnTo>
                <a:lnTo>
                  <a:pt x="461" y="461"/>
                </a:lnTo>
                <a:lnTo>
                  <a:pt x="33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0" name="Google Shape;2990;p33"/>
          <p:cNvSpPr/>
          <p:nvPr/>
        </p:nvSpPr>
        <p:spPr>
          <a:xfrm>
            <a:off x="4862522" y="1522892"/>
            <a:ext cx="54513" cy="47314"/>
          </a:xfrm>
          <a:custGeom>
            <a:avLst/>
            <a:gdLst/>
            <a:ahLst/>
            <a:cxnLst/>
            <a:rect l="l" t="t" r="r" b="b"/>
            <a:pathLst>
              <a:path w="477" h="414" extrusionOk="0">
                <a:moveTo>
                  <a:pt x="0" y="0"/>
                </a:moveTo>
                <a:lnTo>
                  <a:pt x="239" y="413"/>
                </a:lnTo>
                <a:lnTo>
                  <a:pt x="47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1" name="Google Shape;2991;p33"/>
          <p:cNvSpPr/>
          <p:nvPr/>
        </p:nvSpPr>
        <p:spPr>
          <a:xfrm>
            <a:off x="4726066" y="1449635"/>
            <a:ext cx="52684" cy="52800"/>
          </a:xfrm>
          <a:custGeom>
            <a:avLst/>
            <a:gdLst/>
            <a:ahLst/>
            <a:cxnLst/>
            <a:rect l="l" t="t" r="r" b="b"/>
            <a:pathLst>
              <a:path w="461" h="462" extrusionOk="0">
                <a:moveTo>
                  <a:pt x="124" y="1"/>
                </a:moveTo>
                <a:lnTo>
                  <a:pt x="0" y="461"/>
                </a:lnTo>
                <a:lnTo>
                  <a:pt x="0" y="461"/>
                </a:lnTo>
                <a:lnTo>
                  <a:pt x="461" y="337"/>
                </a:lnTo>
                <a:lnTo>
                  <a:pt x="12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2" name="Google Shape;2992;p33"/>
          <p:cNvSpPr/>
          <p:nvPr/>
        </p:nvSpPr>
        <p:spPr>
          <a:xfrm>
            <a:off x="4658180" y="1311464"/>
            <a:ext cx="47313" cy="54400"/>
          </a:xfrm>
          <a:custGeom>
            <a:avLst/>
            <a:gdLst/>
            <a:ahLst/>
            <a:cxnLst/>
            <a:rect l="l" t="t" r="r" b="b"/>
            <a:pathLst>
              <a:path w="414" h="476" extrusionOk="0">
                <a:moveTo>
                  <a:pt x="413" y="0"/>
                </a:moveTo>
                <a:lnTo>
                  <a:pt x="1" y="238"/>
                </a:lnTo>
                <a:lnTo>
                  <a:pt x="413" y="476"/>
                </a:lnTo>
                <a:lnTo>
                  <a:pt x="413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3" name="Google Shape;2993;p33"/>
          <p:cNvSpPr/>
          <p:nvPr/>
        </p:nvSpPr>
        <p:spPr>
          <a:xfrm>
            <a:off x="4726066" y="1174893"/>
            <a:ext cx="52684" cy="52685"/>
          </a:xfrm>
          <a:custGeom>
            <a:avLst/>
            <a:gdLst/>
            <a:ahLst/>
            <a:cxnLst/>
            <a:rect l="l" t="t" r="r" b="b"/>
            <a:pathLst>
              <a:path w="461" h="461" extrusionOk="0">
                <a:moveTo>
                  <a:pt x="0" y="0"/>
                </a:moveTo>
                <a:lnTo>
                  <a:pt x="124" y="461"/>
                </a:lnTo>
                <a:lnTo>
                  <a:pt x="461" y="12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4" name="Google Shape;2994;p33"/>
          <p:cNvSpPr/>
          <p:nvPr/>
        </p:nvSpPr>
        <p:spPr>
          <a:xfrm>
            <a:off x="3687785" y="1497063"/>
            <a:ext cx="602726" cy="233256"/>
          </a:xfrm>
          <a:custGeom>
            <a:avLst/>
            <a:gdLst/>
            <a:ahLst/>
            <a:cxnLst/>
            <a:rect l="l" t="t" r="r" b="b"/>
            <a:pathLst>
              <a:path w="5274" h="2041" extrusionOk="0">
                <a:moveTo>
                  <a:pt x="3855" y="1"/>
                </a:moveTo>
                <a:cubicBezTo>
                  <a:pt x="3348" y="1"/>
                  <a:pt x="2906" y="267"/>
                  <a:pt x="2656" y="665"/>
                </a:cubicBezTo>
                <a:cubicBezTo>
                  <a:pt x="2655" y="666"/>
                  <a:pt x="2653" y="668"/>
                  <a:pt x="2650" y="668"/>
                </a:cubicBezTo>
                <a:cubicBezTo>
                  <a:pt x="2649" y="668"/>
                  <a:pt x="2648" y="668"/>
                  <a:pt x="2647" y="667"/>
                </a:cubicBezTo>
                <a:cubicBezTo>
                  <a:pt x="2499" y="598"/>
                  <a:pt x="2332" y="555"/>
                  <a:pt x="2154" y="555"/>
                </a:cubicBezTo>
                <a:cubicBezTo>
                  <a:pt x="1686" y="555"/>
                  <a:pt x="1285" y="838"/>
                  <a:pt x="1110" y="1243"/>
                </a:cubicBezTo>
                <a:cubicBezTo>
                  <a:pt x="1108" y="1246"/>
                  <a:pt x="1106" y="1248"/>
                  <a:pt x="1104" y="1248"/>
                </a:cubicBezTo>
                <a:cubicBezTo>
                  <a:pt x="1103" y="1248"/>
                  <a:pt x="1102" y="1247"/>
                  <a:pt x="1101" y="1247"/>
                </a:cubicBezTo>
                <a:cubicBezTo>
                  <a:pt x="1013" y="1214"/>
                  <a:pt x="921" y="1197"/>
                  <a:pt x="824" y="1197"/>
                </a:cubicBezTo>
                <a:cubicBezTo>
                  <a:pt x="368" y="1197"/>
                  <a:pt x="0" y="1574"/>
                  <a:pt x="13" y="2032"/>
                </a:cubicBezTo>
                <a:cubicBezTo>
                  <a:pt x="17" y="2035"/>
                  <a:pt x="18" y="2037"/>
                  <a:pt x="22" y="2040"/>
                </a:cubicBezTo>
                <a:lnTo>
                  <a:pt x="4652" y="2040"/>
                </a:lnTo>
                <a:cubicBezTo>
                  <a:pt x="4995" y="2040"/>
                  <a:pt x="5272" y="1763"/>
                  <a:pt x="5274" y="1420"/>
                </a:cubicBezTo>
                <a:cubicBezTo>
                  <a:pt x="5274" y="637"/>
                  <a:pt x="4640" y="1"/>
                  <a:pt x="3855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5" name="Google Shape;2995;p33"/>
          <p:cNvSpPr/>
          <p:nvPr/>
        </p:nvSpPr>
        <p:spPr>
          <a:xfrm>
            <a:off x="4794637" y="1736148"/>
            <a:ext cx="418845" cy="162056"/>
          </a:xfrm>
          <a:custGeom>
            <a:avLst/>
            <a:gdLst/>
            <a:ahLst/>
            <a:cxnLst/>
            <a:rect l="l" t="t" r="r" b="b"/>
            <a:pathLst>
              <a:path w="3665" h="1418" extrusionOk="0">
                <a:moveTo>
                  <a:pt x="2678" y="0"/>
                </a:moveTo>
                <a:cubicBezTo>
                  <a:pt x="2327" y="0"/>
                  <a:pt x="2018" y="186"/>
                  <a:pt x="1844" y="462"/>
                </a:cubicBezTo>
                <a:cubicBezTo>
                  <a:pt x="1843" y="463"/>
                  <a:pt x="1842" y="464"/>
                  <a:pt x="1841" y="464"/>
                </a:cubicBezTo>
                <a:cubicBezTo>
                  <a:pt x="1840" y="464"/>
                  <a:pt x="1839" y="464"/>
                  <a:pt x="1839" y="464"/>
                </a:cubicBezTo>
                <a:cubicBezTo>
                  <a:pt x="1735" y="415"/>
                  <a:pt x="1621" y="385"/>
                  <a:pt x="1496" y="385"/>
                </a:cubicBezTo>
                <a:cubicBezTo>
                  <a:pt x="1170" y="385"/>
                  <a:pt x="891" y="583"/>
                  <a:pt x="769" y="864"/>
                </a:cubicBezTo>
                <a:cubicBezTo>
                  <a:pt x="769" y="865"/>
                  <a:pt x="768" y="867"/>
                  <a:pt x="767" y="867"/>
                </a:cubicBezTo>
                <a:cubicBezTo>
                  <a:pt x="766" y="867"/>
                  <a:pt x="765" y="867"/>
                  <a:pt x="764" y="866"/>
                </a:cubicBezTo>
                <a:cubicBezTo>
                  <a:pt x="705" y="845"/>
                  <a:pt x="640" y="832"/>
                  <a:pt x="573" y="832"/>
                </a:cubicBezTo>
                <a:cubicBezTo>
                  <a:pt x="257" y="832"/>
                  <a:pt x="1" y="1094"/>
                  <a:pt x="10" y="1412"/>
                </a:cubicBezTo>
                <a:cubicBezTo>
                  <a:pt x="12" y="1413"/>
                  <a:pt x="14" y="1415"/>
                  <a:pt x="16" y="1418"/>
                </a:cubicBezTo>
                <a:lnTo>
                  <a:pt x="3233" y="1418"/>
                </a:lnTo>
                <a:cubicBezTo>
                  <a:pt x="3471" y="1418"/>
                  <a:pt x="3665" y="1224"/>
                  <a:pt x="3665" y="987"/>
                </a:cubicBezTo>
                <a:cubicBezTo>
                  <a:pt x="3665" y="443"/>
                  <a:pt x="3224" y="1"/>
                  <a:pt x="2678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6" name="Google Shape;2996;p33"/>
          <p:cNvSpPr/>
          <p:nvPr/>
        </p:nvSpPr>
        <p:spPr>
          <a:xfrm>
            <a:off x="5085378" y="1406092"/>
            <a:ext cx="622497" cy="240684"/>
          </a:xfrm>
          <a:custGeom>
            <a:avLst/>
            <a:gdLst/>
            <a:ahLst/>
            <a:cxnLst/>
            <a:rect l="l" t="t" r="r" b="b"/>
            <a:pathLst>
              <a:path w="5447" h="2106" extrusionOk="0">
                <a:moveTo>
                  <a:pt x="3984" y="1"/>
                </a:moveTo>
                <a:cubicBezTo>
                  <a:pt x="3460" y="1"/>
                  <a:pt x="3004" y="275"/>
                  <a:pt x="2744" y="686"/>
                </a:cubicBezTo>
                <a:cubicBezTo>
                  <a:pt x="2742" y="688"/>
                  <a:pt x="2740" y="689"/>
                  <a:pt x="2738" y="689"/>
                </a:cubicBezTo>
                <a:cubicBezTo>
                  <a:pt x="2737" y="689"/>
                  <a:pt x="2736" y="689"/>
                  <a:pt x="2736" y="689"/>
                </a:cubicBezTo>
                <a:cubicBezTo>
                  <a:pt x="2583" y="616"/>
                  <a:pt x="2409" y="572"/>
                  <a:pt x="2226" y="572"/>
                </a:cubicBezTo>
                <a:cubicBezTo>
                  <a:pt x="1741" y="572"/>
                  <a:pt x="1327" y="864"/>
                  <a:pt x="1147" y="1282"/>
                </a:cubicBezTo>
                <a:cubicBezTo>
                  <a:pt x="1146" y="1285"/>
                  <a:pt x="1144" y="1286"/>
                  <a:pt x="1142" y="1286"/>
                </a:cubicBezTo>
                <a:cubicBezTo>
                  <a:pt x="1141" y="1286"/>
                  <a:pt x="1140" y="1286"/>
                  <a:pt x="1139" y="1286"/>
                </a:cubicBezTo>
                <a:cubicBezTo>
                  <a:pt x="1048" y="1254"/>
                  <a:pt x="953" y="1235"/>
                  <a:pt x="853" y="1235"/>
                </a:cubicBezTo>
                <a:cubicBezTo>
                  <a:pt x="380" y="1235"/>
                  <a:pt x="1" y="1623"/>
                  <a:pt x="15" y="2096"/>
                </a:cubicBezTo>
                <a:lnTo>
                  <a:pt x="24" y="2106"/>
                </a:lnTo>
                <a:lnTo>
                  <a:pt x="4803" y="2106"/>
                </a:lnTo>
                <a:cubicBezTo>
                  <a:pt x="5157" y="2106"/>
                  <a:pt x="5444" y="1819"/>
                  <a:pt x="5446" y="1465"/>
                </a:cubicBezTo>
                <a:cubicBezTo>
                  <a:pt x="5446" y="658"/>
                  <a:pt x="4791" y="2"/>
                  <a:pt x="3984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7" name="Google Shape;2997;p33"/>
          <p:cNvSpPr/>
          <p:nvPr/>
        </p:nvSpPr>
        <p:spPr>
          <a:xfrm>
            <a:off x="3631671" y="2697173"/>
            <a:ext cx="26856" cy="52343"/>
          </a:xfrm>
          <a:custGeom>
            <a:avLst/>
            <a:gdLst/>
            <a:ahLst/>
            <a:cxnLst/>
            <a:rect l="l" t="t" r="r" b="b"/>
            <a:pathLst>
              <a:path w="235" h="458" extrusionOk="0">
                <a:moveTo>
                  <a:pt x="0" y="1"/>
                </a:moveTo>
                <a:lnTo>
                  <a:pt x="0" y="457"/>
                </a:lnTo>
                <a:lnTo>
                  <a:pt x="235" y="457"/>
                </a:lnTo>
                <a:lnTo>
                  <a:pt x="23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8" name="Google Shape;2998;p33"/>
          <p:cNvSpPr/>
          <p:nvPr/>
        </p:nvSpPr>
        <p:spPr>
          <a:xfrm>
            <a:off x="3645156" y="2697173"/>
            <a:ext cx="13485" cy="52343"/>
          </a:xfrm>
          <a:custGeom>
            <a:avLst/>
            <a:gdLst/>
            <a:ahLst/>
            <a:cxnLst/>
            <a:rect l="l" t="t" r="r" b="b"/>
            <a:pathLst>
              <a:path w="118" h="458" extrusionOk="0">
                <a:moveTo>
                  <a:pt x="0" y="1"/>
                </a:moveTo>
                <a:lnTo>
                  <a:pt x="0" y="457"/>
                </a:lnTo>
                <a:lnTo>
                  <a:pt x="118" y="457"/>
                </a:lnTo>
                <a:lnTo>
                  <a:pt x="118" y="1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9" name="Google Shape;2999;p33"/>
          <p:cNvSpPr/>
          <p:nvPr/>
        </p:nvSpPr>
        <p:spPr>
          <a:xfrm>
            <a:off x="3513500" y="2542888"/>
            <a:ext cx="264107" cy="179656"/>
          </a:xfrm>
          <a:custGeom>
            <a:avLst/>
            <a:gdLst/>
            <a:ahLst/>
            <a:cxnLst/>
            <a:rect l="l" t="t" r="r" b="b"/>
            <a:pathLst>
              <a:path w="2311" h="1572" extrusionOk="0">
                <a:moveTo>
                  <a:pt x="1" y="0"/>
                </a:moveTo>
                <a:lnTo>
                  <a:pt x="1" y="1572"/>
                </a:lnTo>
                <a:lnTo>
                  <a:pt x="2310" y="1572"/>
                </a:lnTo>
                <a:lnTo>
                  <a:pt x="2310" y="0"/>
                </a:lnTo>
                <a:close/>
              </a:path>
            </a:pathLst>
          </a:custGeom>
          <a:solidFill>
            <a:srgbClr val="C9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0" name="Google Shape;3000;p33"/>
          <p:cNvSpPr/>
          <p:nvPr/>
        </p:nvSpPr>
        <p:spPr>
          <a:xfrm>
            <a:off x="3522986" y="2551688"/>
            <a:ext cx="75312" cy="75085"/>
          </a:xfrm>
          <a:custGeom>
            <a:avLst/>
            <a:gdLst/>
            <a:ahLst/>
            <a:cxnLst/>
            <a:rect l="l" t="t" r="r" b="b"/>
            <a:pathLst>
              <a:path w="659" h="657" extrusionOk="0">
                <a:moveTo>
                  <a:pt x="1" y="0"/>
                </a:moveTo>
                <a:lnTo>
                  <a:pt x="1" y="657"/>
                </a:lnTo>
                <a:lnTo>
                  <a:pt x="659" y="657"/>
                </a:lnTo>
                <a:lnTo>
                  <a:pt x="6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1" name="Google Shape;3001;p33"/>
          <p:cNvSpPr/>
          <p:nvPr/>
        </p:nvSpPr>
        <p:spPr>
          <a:xfrm>
            <a:off x="3607557" y="2551688"/>
            <a:ext cx="75198" cy="75085"/>
          </a:xfrm>
          <a:custGeom>
            <a:avLst/>
            <a:gdLst/>
            <a:ahLst/>
            <a:cxnLst/>
            <a:rect l="l" t="t" r="r" b="b"/>
            <a:pathLst>
              <a:path w="658" h="657" extrusionOk="0">
                <a:moveTo>
                  <a:pt x="1" y="0"/>
                </a:moveTo>
                <a:lnTo>
                  <a:pt x="1" y="657"/>
                </a:lnTo>
                <a:lnTo>
                  <a:pt x="657" y="657"/>
                </a:lnTo>
                <a:lnTo>
                  <a:pt x="6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2" name="Google Shape;3002;p33"/>
          <p:cNvSpPr/>
          <p:nvPr/>
        </p:nvSpPr>
        <p:spPr>
          <a:xfrm>
            <a:off x="3691899" y="2551688"/>
            <a:ext cx="75198" cy="75085"/>
          </a:xfrm>
          <a:custGeom>
            <a:avLst/>
            <a:gdLst/>
            <a:ahLst/>
            <a:cxnLst/>
            <a:rect l="l" t="t" r="r" b="b"/>
            <a:pathLst>
              <a:path w="658" h="657" extrusionOk="0">
                <a:moveTo>
                  <a:pt x="0" y="0"/>
                </a:moveTo>
                <a:lnTo>
                  <a:pt x="0" y="657"/>
                </a:lnTo>
                <a:lnTo>
                  <a:pt x="657" y="657"/>
                </a:lnTo>
                <a:lnTo>
                  <a:pt x="6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3" name="Google Shape;3003;p33"/>
          <p:cNvSpPr/>
          <p:nvPr/>
        </p:nvSpPr>
        <p:spPr>
          <a:xfrm>
            <a:off x="3522986" y="2637059"/>
            <a:ext cx="75312" cy="75085"/>
          </a:xfrm>
          <a:custGeom>
            <a:avLst/>
            <a:gdLst/>
            <a:ahLst/>
            <a:cxnLst/>
            <a:rect l="l" t="t" r="r" b="b"/>
            <a:pathLst>
              <a:path w="659" h="657" extrusionOk="0">
                <a:moveTo>
                  <a:pt x="1" y="0"/>
                </a:moveTo>
                <a:lnTo>
                  <a:pt x="1" y="657"/>
                </a:lnTo>
                <a:lnTo>
                  <a:pt x="659" y="657"/>
                </a:lnTo>
                <a:lnTo>
                  <a:pt x="6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4" name="Google Shape;3004;p33"/>
          <p:cNvSpPr/>
          <p:nvPr/>
        </p:nvSpPr>
        <p:spPr>
          <a:xfrm>
            <a:off x="3607557" y="2637059"/>
            <a:ext cx="75198" cy="75085"/>
          </a:xfrm>
          <a:custGeom>
            <a:avLst/>
            <a:gdLst/>
            <a:ahLst/>
            <a:cxnLst/>
            <a:rect l="l" t="t" r="r" b="b"/>
            <a:pathLst>
              <a:path w="658" h="657" extrusionOk="0">
                <a:moveTo>
                  <a:pt x="1" y="0"/>
                </a:moveTo>
                <a:lnTo>
                  <a:pt x="1" y="657"/>
                </a:lnTo>
                <a:lnTo>
                  <a:pt x="657" y="657"/>
                </a:lnTo>
                <a:lnTo>
                  <a:pt x="6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5" name="Google Shape;3005;p33"/>
          <p:cNvSpPr/>
          <p:nvPr/>
        </p:nvSpPr>
        <p:spPr>
          <a:xfrm>
            <a:off x="3691899" y="2637059"/>
            <a:ext cx="75198" cy="75085"/>
          </a:xfrm>
          <a:custGeom>
            <a:avLst/>
            <a:gdLst/>
            <a:ahLst/>
            <a:cxnLst/>
            <a:rect l="l" t="t" r="r" b="b"/>
            <a:pathLst>
              <a:path w="658" h="657" extrusionOk="0">
                <a:moveTo>
                  <a:pt x="0" y="0"/>
                </a:moveTo>
                <a:lnTo>
                  <a:pt x="0" y="657"/>
                </a:lnTo>
                <a:lnTo>
                  <a:pt x="657" y="657"/>
                </a:lnTo>
                <a:lnTo>
                  <a:pt x="6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6" name="Google Shape;3006;p33"/>
          <p:cNvSpPr/>
          <p:nvPr/>
        </p:nvSpPr>
        <p:spPr>
          <a:xfrm>
            <a:off x="3626299" y="2749516"/>
            <a:ext cx="37713" cy="4686"/>
          </a:xfrm>
          <a:custGeom>
            <a:avLst/>
            <a:gdLst/>
            <a:ahLst/>
            <a:cxnLst/>
            <a:rect l="l" t="t" r="r" b="b"/>
            <a:pathLst>
              <a:path w="330" h="41" extrusionOk="0">
                <a:moveTo>
                  <a:pt x="0" y="0"/>
                </a:moveTo>
                <a:lnTo>
                  <a:pt x="0" y="40"/>
                </a:lnTo>
                <a:lnTo>
                  <a:pt x="330" y="40"/>
                </a:lnTo>
                <a:lnTo>
                  <a:pt x="330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7" name="Google Shape;3007;p33"/>
          <p:cNvSpPr/>
          <p:nvPr/>
        </p:nvSpPr>
        <p:spPr>
          <a:xfrm>
            <a:off x="3645156" y="2749516"/>
            <a:ext cx="18857" cy="4686"/>
          </a:xfrm>
          <a:custGeom>
            <a:avLst/>
            <a:gdLst/>
            <a:ahLst/>
            <a:cxnLst/>
            <a:rect l="l" t="t" r="r" b="b"/>
            <a:pathLst>
              <a:path w="165" h="41" extrusionOk="0">
                <a:moveTo>
                  <a:pt x="0" y="0"/>
                </a:moveTo>
                <a:lnTo>
                  <a:pt x="0" y="40"/>
                </a:lnTo>
                <a:lnTo>
                  <a:pt x="165" y="40"/>
                </a:lnTo>
                <a:lnTo>
                  <a:pt x="165" y="0"/>
                </a:lnTo>
                <a:close/>
              </a:path>
            </a:pathLst>
          </a:custGeom>
          <a:solidFill>
            <a:srgbClr val="BC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8" name="Google Shape;3008;p33"/>
          <p:cNvSpPr/>
          <p:nvPr/>
        </p:nvSpPr>
        <p:spPr>
          <a:xfrm>
            <a:off x="3953269" y="2697173"/>
            <a:ext cx="26856" cy="52343"/>
          </a:xfrm>
          <a:custGeom>
            <a:avLst/>
            <a:gdLst/>
            <a:ahLst/>
            <a:cxnLst/>
            <a:rect l="l" t="t" r="r" b="b"/>
            <a:pathLst>
              <a:path w="235" h="458" extrusionOk="0">
                <a:moveTo>
                  <a:pt x="0" y="1"/>
                </a:moveTo>
                <a:lnTo>
                  <a:pt x="0" y="457"/>
                </a:lnTo>
                <a:lnTo>
                  <a:pt x="234" y="457"/>
                </a:lnTo>
                <a:lnTo>
                  <a:pt x="2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9" name="Google Shape;3009;p33"/>
          <p:cNvSpPr/>
          <p:nvPr/>
        </p:nvSpPr>
        <p:spPr>
          <a:xfrm>
            <a:off x="3966526" y="2697173"/>
            <a:ext cx="13485" cy="52343"/>
          </a:xfrm>
          <a:custGeom>
            <a:avLst/>
            <a:gdLst/>
            <a:ahLst/>
            <a:cxnLst/>
            <a:rect l="l" t="t" r="r" b="b"/>
            <a:pathLst>
              <a:path w="118" h="458" extrusionOk="0">
                <a:moveTo>
                  <a:pt x="1" y="1"/>
                </a:moveTo>
                <a:lnTo>
                  <a:pt x="1" y="457"/>
                </a:lnTo>
                <a:lnTo>
                  <a:pt x="117" y="457"/>
                </a:lnTo>
                <a:lnTo>
                  <a:pt x="117" y="1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0" name="Google Shape;3010;p33"/>
          <p:cNvSpPr/>
          <p:nvPr/>
        </p:nvSpPr>
        <p:spPr>
          <a:xfrm>
            <a:off x="3835098" y="2542888"/>
            <a:ext cx="264107" cy="179656"/>
          </a:xfrm>
          <a:custGeom>
            <a:avLst/>
            <a:gdLst/>
            <a:ahLst/>
            <a:cxnLst/>
            <a:rect l="l" t="t" r="r" b="b"/>
            <a:pathLst>
              <a:path w="2311" h="1572" extrusionOk="0">
                <a:moveTo>
                  <a:pt x="1" y="0"/>
                </a:moveTo>
                <a:lnTo>
                  <a:pt x="1" y="1572"/>
                </a:lnTo>
                <a:lnTo>
                  <a:pt x="2310" y="1572"/>
                </a:lnTo>
                <a:lnTo>
                  <a:pt x="2310" y="0"/>
                </a:lnTo>
                <a:close/>
              </a:path>
            </a:pathLst>
          </a:custGeom>
          <a:solidFill>
            <a:srgbClr val="C9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1" name="Google Shape;3011;p33"/>
          <p:cNvSpPr/>
          <p:nvPr/>
        </p:nvSpPr>
        <p:spPr>
          <a:xfrm>
            <a:off x="3844470" y="2551688"/>
            <a:ext cx="75198" cy="75085"/>
          </a:xfrm>
          <a:custGeom>
            <a:avLst/>
            <a:gdLst/>
            <a:ahLst/>
            <a:cxnLst/>
            <a:rect l="l" t="t" r="r" b="b"/>
            <a:pathLst>
              <a:path w="658" h="657" extrusionOk="0">
                <a:moveTo>
                  <a:pt x="1" y="0"/>
                </a:moveTo>
                <a:lnTo>
                  <a:pt x="1" y="657"/>
                </a:lnTo>
                <a:lnTo>
                  <a:pt x="657" y="657"/>
                </a:lnTo>
                <a:lnTo>
                  <a:pt x="6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33"/>
          <p:cNvSpPr/>
          <p:nvPr/>
        </p:nvSpPr>
        <p:spPr>
          <a:xfrm>
            <a:off x="3928927" y="2551688"/>
            <a:ext cx="75312" cy="75085"/>
          </a:xfrm>
          <a:custGeom>
            <a:avLst/>
            <a:gdLst/>
            <a:ahLst/>
            <a:cxnLst/>
            <a:rect l="l" t="t" r="r" b="b"/>
            <a:pathLst>
              <a:path w="659" h="657" extrusionOk="0">
                <a:moveTo>
                  <a:pt x="0" y="0"/>
                </a:moveTo>
                <a:lnTo>
                  <a:pt x="0" y="657"/>
                </a:lnTo>
                <a:lnTo>
                  <a:pt x="658" y="657"/>
                </a:lnTo>
                <a:lnTo>
                  <a:pt x="65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3" name="Google Shape;3013;p33"/>
          <p:cNvSpPr/>
          <p:nvPr/>
        </p:nvSpPr>
        <p:spPr>
          <a:xfrm>
            <a:off x="4013498" y="2551688"/>
            <a:ext cx="75084" cy="75085"/>
          </a:xfrm>
          <a:custGeom>
            <a:avLst/>
            <a:gdLst/>
            <a:ahLst/>
            <a:cxnLst/>
            <a:rect l="l" t="t" r="r" b="b"/>
            <a:pathLst>
              <a:path w="657" h="657" extrusionOk="0">
                <a:moveTo>
                  <a:pt x="0" y="0"/>
                </a:moveTo>
                <a:lnTo>
                  <a:pt x="0" y="657"/>
                </a:lnTo>
                <a:lnTo>
                  <a:pt x="657" y="657"/>
                </a:lnTo>
                <a:lnTo>
                  <a:pt x="6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4" name="Google Shape;3014;p33"/>
          <p:cNvSpPr/>
          <p:nvPr/>
        </p:nvSpPr>
        <p:spPr>
          <a:xfrm>
            <a:off x="3844470" y="2637059"/>
            <a:ext cx="75198" cy="75085"/>
          </a:xfrm>
          <a:custGeom>
            <a:avLst/>
            <a:gdLst/>
            <a:ahLst/>
            <a:cxnLst/>
            <a:rect l="l" t="t" r="r" b="b"/>
            <a:pathLst>
              <a:path w="658" h="657" extrusionOk="0">
                <a:moveTo>
                  <a:pt x="1" y="0"/>
                </a:moveTo>
                <a:lnTo>
                  <a:pt x="1" y="657"/>
                </a:lnTo>
                <a:lnTo>
                  <a:pt x="657" y="657"/>
                </a:lnTo>
                <a:lnTo>
                  <a:pt x="6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5" name="Google Shape;3015;p33"/>
          <p:cNvSpPr/>
          <p:nvPr/>
        </p:nvSpPr>
        <p:spPr>
          <a:xfrm>
            <a:off x="3928927" y="2637059"/>
            <a:ext cx="75312" cy="75085"/>
          </a:xfrm>
          <a:custGeom>
            <a:avLst/>
            <a:gdLst/>
            <a:ahLst/>
            <a:cxnLst/>
            <a:rect l="l" t="t" r="r" b="b"/>
            <a:pathLst>
              <a:path w="659" h="657" extrusionOk="0">
                <a:moveTo>
                  <a:pt x="0" y="0"/>
                </a:moveTo>
                <a:lnTo>
                  <a:pt x="0" y="657"/>
                </a:lnTo>
                <a:lnTo>
                  <a:pt x="658" y="657"/>
                </a:lnTo>
                <a:lnTo>
                  <a:pt x="65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6" name="Google Shape;3016;p33"/>
          <p:cNvSpPr/>
          <p:nvPr/>
        </p:nvSpPr>
        <p:spPr>
          <a:xfrm>
            <a:off x="4013498" y="2637059"/>
            <a:ext cx="75084" cy="75085"/>
          </a:xfrm>
          <a:custGeom>
            <a:avLst/>
            <a:gdLst/>
            <a:ahLst/>
            <a:cxnLst/>
            <a:rect l="l" t="t" r="r" b="b"/>
            <a:pathLst>
              <a:path w="657" h="657" extrusionOk="0">
                <a:moveTo>
                  <a:pt x="0" y="0"/>
                </a:moveTo>
                <a:lnTo>
                  <a:pt x="0" y="657"/>
                </a:lnTo>
                <a:lnTo>
                  <a:pt x="657" y="657"/>
                </a:lnTo>
                <a:lnTo>
                  <a:pt x="6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7" name="Google Shape;3017;p33"/>
          <p:cNvSpPr/>
          <p:nvPr/>
        </p:nvSpPr>
        <p:spPr>
          <a:xfrm>
            <a:off x="3947669" y="2749516"/>
            <a:ext cx="37828" cy="4686"/>
          </a:xfrm>
          <a:custGeom>
            <a:avLst/>
            <a:gdLst/>
            <a:ahLst/>
            <a:cxnLst/>
            <a:rect l="l" t="t" r="r" b="b"/>
            <a:pathLst>
              <a:path w="331" h="41" extrusionOk="0">
                <a:moveTo>
                  <a:pt x="0" y="0"/>
                </a:moveTo>
                <a:lnTo>
                  <a:pt x="0" y="40"/>
                </a:lnTo>
                <a:lnTo>
                  <a:pt x="330" y="40"/>
                </a:lnTo>
                <a:lnTo>
                  <a:pt x="330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8" name="Google Shape;3018;p33"/>
          <p:cNvSpPr/>
          <p:nvPr/>
        </p:nvSpPr>
        <p:spPr>
          <a:xfrm>
            <a:off x="3966526" y="2749516"/>
            <a:ext cx="18971" cy="4686"/>
          </a:xfrm>
          <a:custGeom>
            <a:avLst/>
            <a:gdLst/>
            <a:ahLst/>
            <a:cxnLst/>
            <a:rect l="l" t="t" r="r" b="b"/>
            <a:pathLst>
              <a:path w="166" h="41" extrusionOk="0">
                <a:moveTo>
                  <a:pt x="1" y="0"/>
                </a:moveTo>
                <a:lnTo>
                  <a:pt x="1" y="40"/>
                </a:lnTo>
                <a:lnTo>
                  <a:pt x="165" y="40"/>
                </a:lnTo>
                <a:lnTo>
                  <a:pt x="165" y="0"/>
                </a:lnTo>
                <a:close/>
              </a:path>
            </a:pathLst>
          </a:custGeom>
          <a:solidFill>
            <a:srgbClr val="BC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9" name="Google Shape;3019;p33"/>
          <p:cNvSpPr/>
          <p:nvPr/>
        </p:nvSpPr>
        <p:spPr>
          <a:xfrm>
            <a:off x="3651785" y="2645059"/>
            <a:ext cx="262964" cy="109028"/>
          </a:xfrm>
          <a:custGeom>
            <a:avLst/>
            <a:gdLst/>
            <a:ahLst/>
            <a:cxnLst/>
            <a:rect l="l" t="t" r="r" b="b"/>
            <a:pathLst>
              <a:path w="2301" h="954" extrusionOk="0">
                <a:moveTo>
                  <a:pt x="1203" y="1"/>
                </a:moveTo>
                <a:cubicBezTo>
                  <a:pt x="929" y="1"/>
                  <a:pt x="700" y="188"/>
                  <a:pt x="637" y="442"/>
                </a:cubicBezTo>
                <a:cubicBezTo>
                  <a:pt x="578" y="413"/>
                  <a:pt x="513" y="398"/>
                  <a:pt x="445" y="398"/>
                </a:cubicBezTo>
                <a:cubicBezTo>
                  <a:pt x="282" y="398"/>
                  <a:pt x="137" y="488"/>
                  <a:pt x="61" y="621"/>
                </a:cubicBezTo>
                <a:cubicBezTo>
                  <a:pt x="23" y="686"/>
                  <a:pt x="0" y="763"/>
                  <a:pt x="0" y="843"/>
                </a:cubicBezTo>
                <a:cubicBezTo>
                  <a:pt x="0" y="881"/>
                  <a:pt x="5" y="917"/>
                  <a:pt x="15" y="953"/>
                </a:cubicBezTo>
                <a:lnTo>
                  <a:pt x="2286" y="953"/>
                </a:lnTo>
                <a:cubicBezTo>
                  <a:pt x="2295" y="918"/>
                  <a:pt x="2300" y="882"/>
                  <a:pt x="2300" y="843"/>
                </a:cubicBezTo>
                <a:cubicBezTo>
                  <a:pt x="2300" y="597"/>
                  <a:pt x="2101" y="398"/>
                  <a:pt x="1853" y="398"/>
                </a:cubicBezTo>
                <a:cubicBezTo>
                  <a:pt x="1822" y="398"/>
                  <a:pt x="1791" y="402"/>
                  <a:pt x="1760" y="408"/>
                </a:cubicBezTo>
                <a:cubicBezTo>
                  <a:pt x="1733" y="318"/>
                  <a:pt x="1681" y="236"/>
                  <a:pt x="1615" y="170"/>
                </a:cubicBezTo>
                <a:cubicBezTo>
                  <a:pt x="1510" y="65"/>
                  <a:pt x="1364" y="1"/>
                  <a:pt x="12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0" name="Google Shape;3020;p33"/>
          <p:cNvSpPr/>
          <p:nvPr/>
        </p:nvSpPr>
        <p:spPr>
          <a:xfrm>
            <a:off x="3783099" y="2667459"/>
            <a:ext cx="209023" cy="86742"/>
          </a:xfrm>
          <a:custGeom>
            <a:avLst/>
            <a:gdLst/>
            <a:ahLst/>
            <a:cxnLst/>
            <a:rect l="l" t="t" r="r" b="b"/>
            <a:pathLst>
              <a:path w="1829" h="759" extrusionOk="0">
                <a:moveTo>
                  <a:pt x="956" y="0"/>
                </a:moveTo>
                <a:cubicBezTo>
                  <a:pt x="738" y="0"/>
                  <a:pt x="557" y="149"/>
                  <a:pt x="506" y="350"/>
                </a:cubicBezTo>
                <a:cubicBezTo>
                  <a:pt x="460" y="329"/>
                  <a:pt x="409" y="316"/>
                  <a:pt x="354" y="316"/>
                </a:cubicBezTo>
                <a:cubicBezTo>
                  <a:pt x="222" y="316"/>
                  <a:pt x="109" y="388"/>
                  <a:pt x="47" y="493"/>
                </a:cubicBezTo>
                <a:cubicBezTo>
                  <a:pt x="18" y="544"/>
                  <a:pt x="0" y="606"/>
                  <a:pt x="0" y="670"/>
                </a:cubicBezTo>
                <a:cubicBezTo>
                  <a:pt x="0" y="701"/>
                  <a:pt x="3" y="730"/>
                  <a:pt x="12" y="758"/>
                </a:cubicBezTo>
                <a:lnTo>
                  <a:pt x="1818" y="758"/>
                </a:lnTo>
                <a:cubicBezTo>
                  <a:pt x="1826" y="731"/>
                  <a:pt x="1829" y="701"/>
                  <a:pt x="1829" y="670"/>
                </a:cubicBezTo>
                <a:cubicBezTo>
                  <a:pt x="1829" y="475"/>
                  <a:pt x="1671" y="317"/>
                  <a:pt x="1476" y="317"/>
                </a:cubicBezTo>
                <a:cubicBezTo>
                  <a:pt x="1475" y="317"/>
                  <a:pt x="1474" y="317"/>
                  <a:pt x="1474" y="317"/>
                </a:cubicBezTo>
                <a:cubicBezTo>
                  <a:pt x="1448" y="317"/>
                  <a:pt x="1424" y="319"/>
                  <a:pt x="1399" y="324"/>
                </a:cubicBezTo>
                <a:cubicBezTo>
                  <a:pt x="1377" y="252"/>
                  <a:pt x="1336" y="188"/>
                  <a:pt x="1283" y="135"/>
                </a:cubicBezTo>
                <a:cubicBezTo>
                  <a:pt x="1200" y="51"/>
                  <a:pt x="1084" y="0"/>
                  <a:pt x="95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1" name="Google Shape;3021;p33"/>
          <p:cNvSpPr/>
          <p:nvPr/>
        </p:nvSpPr>
        <p:spPr>
          <a:xfrm>
            <a:off x="4540581" y="2663802"/>
            <a:ext cx="220222" cy="91314"/>
          </a:xfrm>
          <a:custGeom>
            <a:avLst/>
            <a:gdLst/>
            <a:ahLst/>
            <a:cxnLst/>
            <a:rect l="l" t="t" r="r" b="b"/>
            <a:pathLst>
              <a:path w="1927" h="799" extrusionOk="0">
                <a:moveTo>
                  <a:pt x="1007" y="0"/>
                </a:moveTo>
                <a:cubicBezTo>
                  <a:pt x="779" y="0"/>
                  <a:pt x="587" y="157"/>
                  <a:pt x="534" y="370"/>
                </a:cubicBezTo>
                <a:cubicBezTo>
                  <a:pt x="485" y="346"/>
                  <a:pt x="431" y="334"/>
                  <a:pt x="373" y="334"/>
                </a:cubicBezTo>
                <a:cubicBezTo>
                  <a:pt x="235" y="334"/>
                  <a:pt x="115" y="410"/>
                  <a:pt x="51" y="520"/>
                </a:cubicBezTo>
                <a:cubicBezTo>
                  <a:pt x="19" y="574"/>
                  <a:pt x="1" y="638"/>
                  <a:pt x="1" y="706"/>
                </a:cubicBezTo>
                <a:cubicBezTo>
                  <a:pt x="1" y="738"/>
                  <a:pt x="6" y="769"/>
                  <a:pt x="14" y="798"/>
                </a:cubicBezTo>
                <a:lnTo>
                  <a:pt x="1915" y="798"/>
                </a:lnTo>
                <a:cubicBezTo>
                  <a:pt x="1921" y="769"/>
                  <a:pt x="1926" y="738"/>
                  <a:pt x="1926" y="706"/>
                </a:cubicBezTo>
                <a:cubicBezTo>
                  <a:pt x="1926" y="500"/>
                  <a:pt x="1759" y="334"/>
                  <a:pt x="1554" y="333"/>
                </a:cubicBezTo>
                <a:cubicBezTo>
                  <a:pt x="1527" y="333"/>
                  <a:pt x="1502" y="336"/>
                  <a:pt x="1476" y="341"/>
                </a:cubicBezTo>
                <a:cubicBezTo>
                  <a:pt x="1451" y="264"/>
                  <a:pt x="1407" y="197"/>
                  <a:pt x="1353" y="142"/>
                </a:cubicBezTo>
                <a:cubicBezTo>
                  <a:pt x="1265" y="54"/>
                  <a:pt x="1142" y="0"/>
                  <a:pt x="10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2" name="Google Shape;3022;p33"/>
          <p:cNvSpPr/>
          <p:nvPr/>
        </p:nvSpPr>
        <p:spPr>
          <a:xfrm>
            <a:off x="4650752" y="2682545"/>
            <a:ext cx="174967" cy="72571"/>
          </a:xfrm>
          <a:custGeom>
            <a:avLst/>
            <a:gdLst/>
            <a:ahLst/>
            <a:cxnLst/>
            <a:rect l="l" t="t" r="r" b="b"/>
            <a:pathLst>
              <a:path w="1531" h="635" extrusionOk="0">
                <a:moveTo>
                  <a:pt x="801" y="0"/>
                </a:moveTo>
                <a:cubicBezTo>
                  <a:pt x="619" y="0"/>
                  <a:pt x="466" y="124"/>
                  <a:pt x="424" y="293"/>
                </a:cubicBezTo>
                <a:cubicBezTo>
                  <a:pt x="385" y="274"/>
                  <a:pt x="343" y="264"/>
                  <a:pt x="297" y="264"/>
                </a:cubicBezTo>
                <a:cubicBezTo>
                  <a:pt x="187" y="264"/>
                  <a:pt x="91" y="324"/>
                  <a:pt x="40" y="412"/>
                </a:cubicBezTo>
                <a:cubicBezTo>
                  <a:pt x="15" y="456"/>
                  <a:pt x="0" y="508"/>
                  <a:pt x="0" y="561"/>
                </a:cubicBezTo>
                <a:cubicBezTo>
                  <a:pt x="0" y="585"/>
                  <a:pt x="5" y="611"/>
                  <a:pt x="11" y="634"/>
                </a:cubicBezTo>
                <a:lnTo>
                  <a:pt x="1521" y="634"/>
                </a:lnTo>
                <a:cubicBezTo>
                  <a:pt x="1526" y="611"/>
                  <a:pt x="1530" y="586"/>
                  <a:pt x="1530" y="561"/>
                </a:cubicBezTo>
                <a:cubicBezTo>
                  <a:pt x="1530" y="397"/>
                  <a:pt x="1397" y="266"/>
                  <a:pt x="1234" y="264"/>
                </a:cubicBezTo>
                <a:cubicBezTo>
                  <a:pt x="1213" y="264"/>
                  <a:pt x="1192" y="267"/>
                  <a:pt x="1172" y="271"/>
                </a:cubicBezTo>
                <a:cubicBezTo>
                  <a:pt x="1153" y="210"/>
                  <a:pt x="1118" y="156"/>
                  <a:pt x="1075" y="113"/>
                </a:cubicBezTo>
                <a:cubicBezTo>
                  <a:pt x="1005" y="43"/>
                  <a:pt x="908" y="0"/>
                  <a:pt x="8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3" name="Google Shape;3023;p33"/>
          <p:cNvSpPr/>
          <p:nvPr/>
        </p:nvSpPr>
        <p:spPr>
          <a:xfrm>
            <a:off x="5055664" y="2644259"/>
            <a:ext cx="264907" cy="109942"/>
          </a:xfrm>
          <a:custGeom>
            <a:avLst/>
            <a:gdLst/>
            <a:ahLst/>
            <a:cxnLst/>
            <a:rect l="l" t="t" r="r" b="b"/>
            <a:pathLst>
              <a:path w="2318" h="962" extrusionOk="0">
                <a:moveTo>
                  <a:pt x="1212" y="0"/>
                </a:moveTo>
                <a:cubicBezTo>
                  <a:pt x="938" y="0"/>
                  <a:pt x="708" y="190"/>
                  <a:pt x="642" y="445"/>
                </a:cubicBezTo>
                <a:cubicBezTo>
                  <a:pt x="583" y="417"/>
                  <a:pt x="519" y="402"/>
                  <a:pt x="450" y="402"/>
                </a:cubicBezTo>
                <a:cubicBezTo>
                  <a:pt x="284" y="402"/>
                  <a:pt x="140" y="492"/>
                  <a:pt x="61" y="627"/>
                </a:cubicBezTo>
                <a:cubicBezTo>
                  <a:pt x="23" y="691"/>
                  <a:pt x="1" y="768"/>
                  <a:pt x="1" y="850"/>
                </a:cubicBezTo>
                <a:cubicBezTo>
                  <a:pt x="1" y="889"/>
                  <a:pt x="8" y="925"/>
                  <a:pt x="17" y="961"/>
                </a:cubicBezTo>
                <a:lnTo>
                  <a:pt x="2303" y="961"/>
                </a:lnTo>
                <a:cubicBezTo>
                  <a:pt x="2312" y="925"/>
                  <a:pt x="2317" y="889"/>
                  <a:pt x="2317" y="850"/>
                </a:cubicBezTo>
                <a:cubicBezTo>
                  <a:pt x="2317" y="602"/>
                  <a:pt x="2117" y="402"/>
                  <a:pt x="1870" y="402"/>
                </a:cubicBezTo>
                <a:cubicBezTo>
                  <a:pt x="1837" y="402"/>
                  <a:pt x="1806" y="405"/>
                  <a:pt x="1775" y="411"/>
                </a:cubicBezTo>
                <a:cubicBezTo>
                  <a:pt x="1746" y="321"/>
                  <a:pt x="1695" y="239"/>
                  <a:pt x="1629" y="172"/>
                </a:cubicBezTo>
                <a:cubicBezTo>
                  <a:pt x="1521" y="66"/>
                  <a:pt x="1375" y="0"/>
                  <a:pt x="12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4" name="Google Shape;3024;p33"/>
          <p:cNvSpPr/>
          <p:nvPr/>
        </p:nvSpPr>
        <p:spPr>
          <a:xfrm>
            <a:off x="4963550" y="2677631"/>
            <a:ext cx="184223" cy="76571"/>
          </a:xfrm>
          <a:custGeom>
            <a:avLst/>
            <a:gdLst/>
            <a:ahLst/>
            <a:cxnLst/>
            <a:rect l="l" t="t" r="r" b="b"/>
            <a:pathLst>
              <a:path w="1612" h="670" extrusionOk="0">
                <a:moveTo>
                  <a:pt x="844" y="0"/>
                </a:moveTo>
                <a:cubicBezTo>
                  <a:pt x="651" y="0"/>
                  <a:pt x="491" y="132"/>
                  <a:pt x="446" y="310"/>
                </a:cubicBezTo>
                <a:cubicBezTo>
                  <a:pt x="406" y="291"/>
                  <a:pt x="360" y="279"/>
                  <a:pt x="313" y="279"/>
                </a:cubicBezTo>
                <a:cubicBezTo>
                  <a:pt x="197" y="279"/>
                  <a:pt x="97" y="342"/>
                  <a:pt x="42" y="435"/>
                </a:cubicBezTo>
                <a:cubicBezTo>
                  <a:pt x="16" y="481"/>
                  <a:pt x="0" y="535"/>
                  <a:pt x="0" y="591"/>
                </a:cubicBezTo>
                <a:cubicBezTo>
                  <a:pt x="0" y="618"/>
                  <a:pt x="5" y="645"/>
                  <a:pt x="11" y="669"/>
                </a:cubicBezTo>
                <a:lnTo>
                  <a:pt x="1602" y="669"/>
                </a:lnTo>
                <a:cubicBezTo>
                  <a:pt x="1608" y="644"/>
                  <a:pt x="1612" y="618"/>
                  <a:pt x="1612" y="591"/>
                </a:cubicBezTo>
                <a:cubicBezTo>
                  <a:pt x="1612" y="420"/>
                  <a:pt x="1473" y="280"/>
                  <a:pt x="1300" y="279"/>
                </a:cubicBezTo>
                <a:cubicBezTo>
                  <a:pt x="1278" y="279"/>
                  <a:pt x="1256" y="280"/>
                  <a:pt x="1234" y="286"/>
                </a:cubicBezTo>
                <a:cubicBezTo>
                  <a:pt x="1214" y="221"/>
                  <a:pt x="1178" y="165"/>
                  <a:pt x="1132" y="119"/>
                </a:cubicBezTo>
                <a:cubicBezTo>
                  <a:pt x="1058" y="46"/>
                  <a:pt x="956" y="0"/>
                  <a:pt x="8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5" name="Google Shape;3025;p33"/>
          <p:cNvSpPr/>
          <p:nvPr/>
        </p:nvSpPr>
        <p:spPr>
          <a:xfrm>
            <a:off x="2681047" y="4748709"/>
            <a:ext cx="3797036" cy="20571"/>
          </a:xfrm>
          <a:custGeom>
            <a:avLst/>
            <a:gdLst/>
            <a:ahLst/>
            <a:cxnLst/>
            <a:rect l="l" t="t" r="r" b="b"/>
            <a:pathLst>
              <a:path w="33225" h="180" extrusionOk="0">
                <a:moveTo>
                  <a:pt x="91" y="1"/>
                </a:moveTo>
                <a:cubicBezTo>
                  <a:pt x="41" y="1"/>
                  <a:pt x="1" y="40"/>
                  <a:pt x="1" y="90"/>
                </a:cubicBezTo>
                <a:cubicBezTo>
                  <a:pt x="1" y="140"/>
                  <a:pt x="41" y="180"/>
                  <a:pt x="91" y="180"/>
                </a:cubicBezTo>
                <a:lnTo>
                  <a:pt x="33136" y="180"/>
                </a:lnTo>
                <a:cubicBezTo>
                  <a:pt x="33186" y="180"/>
                  <a:pt x="33225" y="140"/>
                  <a:pt x="33225" y="90"/>
                </a:cubicBezTo>
                <a:cubicBezTo>
                  <a:pt x="33225" y="40"/>
                  <a:pt x="33185" y="1"/>
                  <a:pt x="33136" y="1"/>
                </a:cubicBezTo>
                <a:close/>
              </a:path>
            </a:pathLst>
          </a:custGeom>
          <a:solidFill>
            <a:srgbClr val="4C93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6" name="Google Shape;3026;p33"/>
          <p:cNvSpPr/>
          <p:nvPr/>
        </p:nvSpPr>
        <p:spPr>
          <a:xfrm>
            <a:off x="4753723" y="3843798"/>
            <a:ext cx="334162" cy="304341"/>
          </a:xfrm>
          <a:custGeom>
            <a:avLst/>
            <a:gdLst/>
            <a:ahLst/>
            <a:cxnLst/>
            <a:rect l="l" t="t" r="r" b="b"/>
            <a:pathLst>
              <a:path w="2924" h="2663" extrusionOk="0">
                <a:moveTo>
                  <a:pt x="1462" y="0"/>
                </a:moveTo>
                <a:cubicBezTo>
                  <a:pt x="1121" y="0"/>
                  <a:pt x="781" y="130"/>
                  <a:pt x="521" y="390"/>
                </a:cubicBezTo>
                <a:cubicBezTo>
                  <a:pt x="1" y="910"/>
                  <a:pt x="1" y="1753"/>
                  <a:pt x="521" y="2273"/>
                </a:cubicBezTo>
                <a:cubicBezTo>
                  <a:pt x="781" y="2533"/>
                  <a:pt x="1121" y="2663"/>
                  <a:pt x="1462" y="2663"/>
                </a:cubicBezTo>
                <a:cubicBezTo>
                  <a:pt x="1803" y="2663"/>
                  <a:pt x="2143" y="2533"/>
                  <a:pt x="2403" y="2273"/>
                </a:cubicBezTo>
                <a:cubicBezTo>
                  <a:pt x="2923" y="1753"/>
                  <a:pt x="2923" y="910"/>
                  <a:pt x="2403" y="390"/>
                </a:cubicBezTo>
                <a:cubicBezTo>
                  <a:pt x="2143" y="130"/>
                  <a:pt x="1803" y="0"/>
                  <a:pt x="14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7" name="Google Shape;3027;p33"/>
          <p:cNvSpPr/>
          <p:nvPr/>
        </p:nvSpPr>
        <p:spPr>
          <a:xfrm>
            <a:off x="4921036" y="3843798"/>
            <a:ext cx="152224" cy="304341"/>
          </a:xfrm>
          <a:custGeom>
            <a:avLst/>
            <a:gdLst/>
            <a:ahLst/>
            <a:cxnLst/>
            <a:rect l="l" t="t" r="r" b="b"/>
            <a:pathLst>
              <a:path w="1332" h="2663" extrusionOk="0">
                <a:moveTo>
                  <a:pt x="0" y="0"/>
                </a:moveTo>
                <a:lnTo>
                  <a:pt x="0" y="2663"/>
                </a:lnTo>
                <a:cubicBezTo>
                  <a:pt x="736" y="2663"/>
                  <a:pt x="1331" y="2067"/>
                  <a:pt x="1331" y="1332"/>
                </a:cubicBezTo>
                <a:cubicBezTo>
                  <a:pt x="1331" y="1030"/>
                  <a:pt x="1230" y="752"/>
                  <a:pt x="1061" y="529"/>
                </a:cubicBezTo>
                <a:cubicBezTo>
                  <a:pt x="1218" y="494"/>
                  <a:pt x="1288" y="359"/>
                  <a:pt x="1288" y="359"/>
                </a:cubicBezTo>
                <a:cubicBezTo>
                  <a:pt x="1231" y="334"/>
                  <a:pt x="1177" y="323"/>
                  <a:pt x="1129" y="323"/>
                </a:cubicBezTo>
                <a:cubicBezTo>
                  <a:pt x="1074" y="323"/>
                  <a:pt x="1026" y="336"/>
                  <a:pt x="983" y="355"/>
                </a:cubicBezTo>
                <a:cubicBezTo>
                  <a:pt x="1080" y="207"/>
                  <a:pt x="1023" y="51"/>
                  <a:pt x="1023" y="50"/>
                </a:cubicBezTo>
                <a:lnTo>
                  <a:pt x="1023" y="50"/>
                </a:lnTo>
                <a:cubicBezTo>
                  <a:pt x="896" y="107"/>
                  <a:pt x="839" y="195"/>
                  <a:pt x="813" y="279"/>
                </a:cubicBezTo>
                <a:cubicBezTo>
                  <a:pt x="588" y="105"/>
                  <a:pt x="307" y="0"/>
                  <a:pt x="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8" name="Google Shape;3028;p33"/>
          <p:cNvSpPr/>
          <p:nvPr/>
        </p:nvSpPr>
        <p:spPr>
          <a:xfrm>
            <a:off x="4863208" y="4057626"/>
            <a:ext cx="93483" cy="191656"/>
          </a:xfrm>
          <a:custGeom>
            <a:avLst/>
            <a:gdLst/>
            <a:ahLst/>
            <a:cxnLst/>
            <a:rect l="l" t="t" r="r" b="b"/>
            <a:pathLst>
              <a:path w="818" h="1677" extrusionOk="0">
                <a:moveTo>
                  <a:pt x="506" y="1"/>
                </a:moveTo>
                <a:cubicBezTo>
                  <a:pt x="463" y="1"/>
                  <a:pt x="427" y="37"/>
                  <a:pt x="427" y="80"/>
                </a:cubicBezTo>
                <a:lnTo>
                  <a:pt x="427" y="437"/>
                </a:lnTo>
                <a:lnTo>
                  <a:pt x="133" y="180"/>
                </a:lnTo>
                <a:cubicBezTo>
                  <a:pt x="118" y="167"/>
                  <a:pt x="100" y="161"/>
                  <a:pt x="81" y="161"/>
                </a:cubicBezTo>
                <a:cubicBezTo>
                  <a:pt x="59" y="161"/>
                  <a:pt x="37" y="170"/>
                  <a:pt x="21" y="187"/>
                </a:cubicBezTo>
                <a:cubicBezTo>
                  <a:pt x="9" y="202"/>
                  <a:pt x="1" y="222"/>
                  <a:pt x="1" y="238"/>
                </a:cubicBezTo>
                <a:cubicBezTo>
                  <a:pt x="1" y="260"/>
                  <a:pt x="10" y="282"/>
                  <a:pt x="28" y="297"/>
                </a:cubicBezTo>
                <a:lnTo>
                  <a:pt x="427" y="647"/>
                </a:lnTo>
                <a:lnTo>
                  <a:pt x="427" y="1677"/>
                </a:lnTo>
                <a:lnTo>
                  <a:pt x="586" y="1677"/>
                </a:lnTo>
                <a:lnTo>
                  <a:pt x="586" y="408"/>
                </a:lnTo>
                <a:lnTo>
                  <a:pt x="790" y="229"/>
                </a:lnTo>
                <a:cubicBezTo>
                  <a:pt x="808" y="214"/>
                  <a:pt x="817" y="191"/>
                  <a:pt x="817" y="170"/>
                </a:cubicBezTo>
                <a:cubicBezTo>
                  <a:pt x="817" y="151"/>
                  <a:pt x="811" y="134"/>
                  <a:pt x="798" y="118"/>
                </a:cubicBezTo>
                <a:cubicBezTo>
                  <a:pt x="782" y="100"/>
                  <a:pt x="760" y="91"/>
                  <a:pt x="738" y="91"/>
                </a:cubicBezTo>
                <a:cubicBezTo>
                  <a:pt x="720" y="91"/>
                  <a:pt x="701" y="98"/>
                  <a:pt x="686" y="110"/>
                </a:cubicBezTo>
                <a:lnTo>
                  <a:pt x="586" y="198"/>
                </a:lnTo>
                <a:lnTo>
                  <a:pt x="586" y="80"/>
                </a:lnTo>
                <a:cubicBezTo>
                  <a:pt x="586" y="37"/>
                  <a:pt x="550" y="1"/>
                  <a:pt x="50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9" name="Google Shape;3029;p33"/>
          <p:cNvSpPr/>
          <p:nvPr/>
        </p:nvSpPr>
        <p:spPr>
          <a:xfrm>
            <a:off x="4921036" y="4057626"/>
            <a:ext cx="35656" cy="191656"/>
          </a:xfrm>
          <a:custGeom>
            <a:avLst/>
            <a:gdLst/>
            <a:ahLst/>
            <a:cxnLst/>
            <a:rect l="l" t="t" r="r" b="b"/>
            <a:pathLst>
              <a:path w="312" h="1677" extrusionOk="0">
                <a:moveTo>
                  <a:pt x="0" y="1"/>
                </a:moveTo>
                <a:lnTo>
                  <a:pt x="0" y="1677"/>
                </a:lnTo>
                <a:lnTo>
                  <a:pt x="80" y="1677"/>
                </a:lnTo>
                <a:lnTo>
                  <a:pt x="80" y="408"/>
                </a:lnTo>
                <a:lnTo>
                  <a:pt x="284" y="229"/>
                </a:lnTo>
                <a:cubicBezTo>
                  <a:pt x="302" y="214"/>
                  <a:pt x="311" y="191"/>
                  <a:pt x="311" y="169"/>
                </a:cubicBezTo>
                <a:cubicBezTo>
                  <a:pt x="311" y="151"/>
                  <a:pt x="305" y="134"/>
                  <a:pt x="292" y="117"/>
                </a:cubicBezTo>
                <a:cubicBezTo>
                  <a:pt x="276" y="100"/>
                  <a:pt x="254" y="91"/>
                  <a:pt x="232" y="91"/>
                </a:cubicBezTo>
                <a:cubicBezTo>
                  <a:pt x="214" y="91"/>
                  <a:pt x="195" y="97"/>
                  <a:pt x="180" y="110"/>
                </a:cubicBezTo>
                <a:lnTo>
                  <a:pt x="80" y="198"/>
                </a:lnTo>
                <a:lnTo>
                  <a:pt x="80" y="80"/>
                </a:lnTo>
                <a:cubicBezTo>
                  <a:pt x="80" y="37"/>
                  <a:pt x="44" y="1"/>
                  <a:pt x="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4" name="Google Shape;3034;p33"/>
          <p:cNvSpPr/>
          <p:nvPr/>
        </p:nvSpPr>
        <p:spPr>
          <a:xfrm>
            <a:off x="4730409" y="3894198"/>
            <a:ext cx="62513" cy="96457"/>
          </a:xfrm>
          <a:custGeom>
            <a:avLst/>
            <a:gdLst/>
            <a:ahLst/>
            <a:cxnLst/>
            <a:rect l="l" t="t" r="r" b="b"/>
            <a:pathLst>
              <a:path w="547" h="844" extrusionOk="0">
                <a:moveTo>
                  <a:pt x="0" y="0"/>
                </a:moveTo>
                <a:lnTo>
                  <a:pt x="0" y="843"/>
                </a:lnTo>
                <a:lnTo>
                  <a:pt x="547" y="843"/>
                </a:lnTo>
                <a:lnTo>
                  <a:pt x="547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5" name="Google Shape;3035;p33"/>
          <p:cNvSpPr/>
          <p:nvPr/>
        </p:nvSpPr>
        <p:spPr>
          <a:xfrm>
            <a:off x="4727209" y="3894198"/>
            <a:ext cx="70055" cy="13486"/>
          </a:xfrm>
          <a:custGeom>
            <a:avLst/>
            <a:gdLst/>
            <a:ahLst/>
            <a:cxnLst/>
            <a:rect l="l" t="t" r="r" b="b"/>
            <a:pathLst>
              <a:path w="613" h="118" extrusionOk="0">
                <a:moveTo>
                  <a:pt x="1" y="0"/>
                </a:moveTo>
                <a:lnTo>
                  <a:pt x="1" y="118"/>
                </a:lnTo>
                <a:lnTo>
                  <a:pt x="612" y="118"/>
                </a:lnTo>
                <a:lnTo>
                  <a:pt x="6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6" name="Google Shape;3036;p33"/>
          <p:cNvSpPr/>
          <p:nvPr/>
        </p:nvSpPr>
        <p:spPr>
          <a:xfrm>
            <a:off x="4473381" y="3911455"/>
            <a:ext cx="378504" cy="343426"/>
          </a:xfrm>
          <a:custGeom>
            <a:avLst/>
            <a:gdLst/>
            <a:ahLst/>
            <a:cxnLst/>
            <a:rect l="l" t="t" r="r" b="b"/>
            <a:pathLst>
              <a:path w="3312" h="3005" extrusionOk="0">
                <a:moveTo>
                  <a:pt x="1656" y="1"/>
                </a:moveTo>
                <a:lnTo>
                  <a:pt x="0" y="811"/>
                </a:lnTo>
                <a:lnTo>
                  <a:pt x="0" y="3005"/>
                </a:lnTo>
                <a:lnTo>
                  <a:pt x="3311" y="3005"/>
                </a:lnTo>
                <a:lnTo>
                  <a:pt x="3311" y="811"/>
                </a:lnTo>
                <a:lnTo>
                  <a:pt x="1656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7" name="Google Shape;3037;p33"/>
          <p:cNvSpPr/>
          <p:nvPr/>
        </p:nvSpPr>
        <p:spPr>
          <a:xfrm>
            <a:off x="4473267" y="3911455"/>
            <a:ext cx="189366" cy="343541"/>
          </a:xfrm>
          <a:custGeom>
            <a:avLst/>
            <a:gdLst/>
            <a:ahLst/>
            <a:cxnLst/>
            <a:rect l="l" t="t" r="r" b="b"/>
            <a:pathLst>
              <a:path w="1657" h="3006" extrusionOk="0">
                <a:moveTo>
                  <a:pt x="1657" y="1"/>
                </a:moveTo>
                <a:lnTo>
                  <a:pt x="0" y="811"/>
                </a:lnTo>
                <a:lnTo>
                  <a:pt x="0" y="3006"/>
                </a:lnTo>
                <a:lnTo>
                  <a:pt x="1657" y="3006"/>
                </a:lnTo>
                <a:lnTo>
                  <a:pt x="165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8" name="Google Shape;3038;p33"/>
          <p:cNvSpPr/>
          <p:nvPr/>
        </p:nvSpPr>
        <p:spPr>
          <a:xfrm>
            <a:off x="4457496" y="3900026"/>
            <a:ext cx="411646" cy="118399"/>
          </a:xfrm>
          <a:custGeom>
            <a:avLst/>
            <a:gdLst/>
            <a:ahLst/>
            <a:cxnLst/>
            <a:rect l="l" t="t" r="r" b="b"/>
            <a:pathLst>
              <a:path w="3602" h="1036" extrusionOk="0">
                <a:moveTo>
                  <a:pt x="1795" y="0"/>
                </a:moveTo>
                <a:lnTo>
                  <a:pt x="0" y="874"/>
                </a:lnTo>
                <a:lnTo>
                  <a:pt x="79" y="1036"/>
                </a:lnTo>
                <a:lnTo>
                  <a:pt x="1795" y="200"/>
                </a:lnTo>
                <a:lnTo>
                  <a:pt x="3524" y="1036"/>
                </a:lnTo>
                <a:lnTo>
                  <a:pt x="3602" y="874"/>
                </a:lnTo>
                <a:lnTo>
                  <a:pt x="1795" y="0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9" name="Google Shape;3039;p33"/>
          <p:cNvSpPr/>
          <p:nvPr/>
        </p:nvSpPr>
        <p:spPr>
          <a:xfrm>
            <a:off x="4525152" y="4038655"/>
            <a:ext cx="84912" cy="111771"/>
          </a:xfrm>
          <a:custGeom>
            <a:avLst/>
            <a:gdLst/>
            <a:ahLst/>
            <a:cxnLst/>
            <a:rect l="l" t="t" r="r" b="b"/>
            <a:pathLst>
              <a:path w="743" h="978" extrusionOk="0">
                <a:moveTo>
                  <a:pt x="1" y="1"/>
                </a:moveTo>
                <a:lnTo>
                  <a:pt x="1" y="977"/>
                </a:lnTo>
                <a:lnTo>
                  <a:pt x="742" y="977"/>
                </a:lnTo>
                <a:lnTo>
                  <a:pt x="742" y="1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0" name="Google Shape;3040;p33"/>
          <p:cNvSpPr/>
          <p:nvPr/>
        </p:nvSpPr>
        <p:spPr>
          <a:xfrm>
            <a:off x="4531552" y="4044712"/>
            <a:ext cx="72112" cy="99428"/>
          </a:xfrm>
          <a:custGeom>
            <a:avLst/>
            <a:gdLst/>
            <a:ahLst/>
            <a:cxnLst/>
            <a:rect l="l" t="t" r="r" b="b"/>
            <a:pathLst>
              <a:path w="631" h="870" extrusionOk="0">
                <a:moveTo>
                  <a:pt x="1" y="0"/>
                </a:moveTo>
                <a:lnTo>
                  <a:pt x="1" y="870"/>
                </a:lnTo>
                <a:lnTo>
                  <a:pt x="630" y="870"/>
                </a:lnTo>
                <a:lnTo>
                  <a:pt x="630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1" name="Google Shape;3041;p33"/>
          <p:cNvSpPr/>
          <p:nvPr/>
        </p:nvSpPr>
        <p:spPr>
          <a:xfrm>
            <a:off x="4564009" y="4042540"/>
            <a:ext cx="7086" cy="103885"/>
          </a:xfrm>
          <a:custGeom>
            <a:avLst/>
            <a:gdLst/>
            <a:ahLst/>
            <a:cxnLst/>
            <a:rect l="l" t="t" r="r" b="b"/>
            <a:pathLst>
              <a:path w="62" h="909" extrusionOk="0">
                <a:moveTo>
                  <a:pt x="0" y="1"/>
                </a:moveTo>
                <a:lnTo>
                  <a:pt x="0" y="908"/>
                </a:lnTo>
                <a:lnTo>
                  <a:pt x="62" y="908"/>
                </a:lnTo>
                <a:lnTo>
                  <a:pt x="62" y="1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2" name="Google Shape;3042;p33"/>
          <p:cNvSpPr/>
          <p:nvPr/>
        </p:nvSpPr>
        <p:spPr>
          <a:xfrm>
            <a:off x="4527324" y="4090997"/>
            <a:ext cx="80112" cy="7086"/>
          </a:xfrm>
          <a:custGeom>
            <a:avLst/>
            <a:gdLst/>
            <a:ahLst/>
            <a:cxnLst/>
            <a:rect l="l" t="t" r="r" b="b"/>
            <a:pathLst>
              <a:path w="701" h="62" extrusionOk="0">
                <a:moveTo>
                  <a:pt x="1" y="0"/>
                </a:moveTo>
                <a:lnTo>
                  <a:pt x="1" y="62"/>
                </a:lnTo>
                <a:lnTo>
                  <a:pt x="701" y="62"/>
                </a:lnTo>
                <a:lnTo>
                  <a:pt x="701" y="0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3" name="Google Shape;3043;p33"/>
          <p:cNvSpPr/>
          <p:nvPr/>
        </p:nvSpPr>
        <p:spPr>
          <a:xfrm>
            <a:off x="4525152" y="4038655"/>
            <a:ext cx="53256" cy="111656"/>
          </a:xfrm>
          <a:custGeom>
            <a:avLst/>
            <a:gdLst/>
            <a:ahLst/>
            <a:cxnLst/>
            <a:rect l="l" t="t" r="r" b="b"/>
            <a:pathLst>
              <a:path w="466" h="977" extrusionOk="0">
                <a:moveTo>
                  <a:pt x="1" y="1"/>
                </a:moveTo>
                <a:lnTo>
                  <a:pt x="1" y="976"/>
                </a:lnTo>
                <a:lnTo>
                  <a:pt x="465" y="976"/>
                </a:lnTo>
                <a:lnTo>
                  <a:pt x="26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4" name="Google Shape;3044;p33"/>
          <p:cNvSpPr/>
          <p:nvPr/>
        </p:nvSpPr>
        <p:spPr>
          <a:xfrm>
            <a:off x="4715666" y="4038655"/>
            <a:ext cx="84912" cy="111771"/>
          </a:xfrm>
          <a:custGeom>
            <a:avLst/>
            <a:gdLst/>
            <a:ahLst/>
            <a:cxnLst/>
            <a:rect l="l" t="t" r="r" b="b"/>
            <a:pathLst>
              <a:path w="743" h="978" extrusionOk="0">
                <a:moveTo>
                  <a:pt x="0" y="1"/>
                </a:moveTo>
                <a:lnTo>
                  <a:pt x="0" y="977"/>
                </a:lnTo>
                <a:lnTo>
                  <a:pt x="742" y="977"/>
                </a:lnTo>
                <a:lnTo>
                  <a:pt x="742" y="1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5" name="Google Shape;3045;p33"/>
          <p:cNvSpPr/>
          <p:nvPr/>
        </p:nvSpPr>
        <p:spPr>
          <a:xfrm>
            <a:off x="4722066" y="4044712"/>
            <a:ext cx="71998" cy="99428"/>
          </a:xfrm>
          <a:custGeom>
            <a:avLst/>
            <a:gdLst/>
            <a:ahLst/>
            <a:cxnLst/>
            <a:rect l="l" t="t" r="r" b="b"/>
            <a:pathLst>
              <a:path w="630" h="870" extrusionOk="0">
                <a:moveTo>
                  <a:pt x="1" y="0"/>
                </a:moveTo>
                <a:lnTo>
                  <a:pt x="1" y="870"/>
                </a:lnTo>
                <a:lnTo>
                  <a:pt x="630" y="870"/>
                </a:lnTo>
                <a:lnTo>
                  <a:pt x="630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6" name="Google Shape;3046;p33"/>
          <p:cNvSpPr/>
          <p:nvPr/>
        </p:nvSpPr>
        <p:spPr>
          <a:xfrm>
            <a:off x="4754409" y="4042540"/>
            <a:ext cx="7200" cy="103885"/>
          </a:xfrm>
          <a:custGeom>
            <a:avLst/>
            <a:gdLst/>
            <a:ahLst/>
            <a:cxnLst/>
            <a:rect l="l" t="t" r="r" b="b"/>
            <a:pathLst>
              <a:path w="63" h="909" extrusionOk="0">
                <a:moveTo>
                  <a:pt x="1" y="1"/>
                </a:moveTo>
                <a:lnTo>
                  <a:pt x="1" y="908"/>
                </a:lnTo>
                <a:lnTo>
                  <a:pt x="62" y="908"/>
                </a:lnTo>
                <a:lnTo>
                  <a:pt x="62" y="1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7" name="Google Shape;3047;p33"/>
          <p:cNvSpPr/>
          <p:nvPr/>
        </p:nvSpPr>
        <p:spPr>
          <a:xfrm>
            <a:off x="4717952" y="4090997"/>
            <a:ext cx="79998" cy="7086"/>
          </a:xfrm>
          <a:custGeom>
            <a:avLst/>
            <a:gdLst/>
            <a:ahLst/>
            <a:cxnLst/>
            <a:rect l="l" t="t" r="r" b="b"/>
            <a:pathLst>
              <a:path w="700" h="62" extrusionOk="0">
                <a:moveTo>
                  <a:pt x="1" y="0"/>
                </a:moveTo>
                <a:lnTo>
                  <a:pt x="1" y="62"/>
                </a:lnTo>
                <a:lnTo>
                  <a:pt x="700" y="62"/>
                </a:lnTo>
                <a:lnTo>
                  <a:pt x="700" y="0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8" name="Google Shape;3048;p33"/>
          <p:cNvSpPr/>
          <p:nvPr/>
        </p:nvSpPr>
        <p:spPr>
          <a:xfrm>
            <a:off x="4715666" y="4038655"/>
            <a:ext cx="53256" cy="111656"/>
          </a:xfrm>
          <a:custGeom>
            <a:avLst/>
            <a:gdLst/>
            <a:ahLst/>
            <a:cxnLst/>
            <a:rect l="l" t="t" r="r" b="b"/>
            <a:pathLst>
              <a:path w="466" h="977" extrusionOk="0">
                <a:moveTo>
                  <a:pt x="0" y="1"/>
                </a:moveTo>
                <a:lnTo>
                  <a:pt x="0" y="976"/>
                </a:lnTo>
                <a:lnTo>
                  <a:pt x="466" y="976"/>
                </a:lnTo>
                <a:lnTo>
                  <a:pt x="26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9" name="Google Shape;3049;p33"/>
          <p:cNvSpPr/>
          <p:nvPr/>
        </p:nvSpPr>
        <p:spPr>
          <a:xfrm>
            <a:off x="4457496" y="3900026"/>
            <a:ext cx="205823" cy="118399"/>
          </a:xfrm>
          <a:custGeom>
            <a:avLst/>
            <a:gdLst/>
            <a:ahLst/>
            <a:cxnLst/>
            <a:rect l="l" t="t" r="r" b="b"/>
            <a:pathLst>
              <a:path w="1801" h="1036" extrusionOk="0">
                <a:moveTo>
                  <a:pt x="1795" y="0"/>
                </a:moveTo>
                <a:lnTo>
                  <a:pt x="0" y="874"/>
                </a:lnTo>
                <a:lnTo>
                  <a:pt x="79" y="1036"/>
                </a:lnTo>
                <a:lnTo>
                  <a:pt x="1795" y="200"/>
                </a:lnTo>
                <a:lnTo>
                  <a:pt x="1801" y="203"/>
                </a:lnTo>
                <a:lnTo>
                  <a:pt x="1801" y="5"/>
                </a:lnTo>
                <a:lnTo>
                  <a:pt x="179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3" name="Google Shape;3063;p33"/>
          <p:cNvSpPr/>
          <p:nvPr/>
        </p:nvSpPr>
        <p:spPr>
          <a:xfrm>
            <a:off x="4148811" y="4091454"/>
            <a:ext cx="302049" cy="157828"/>
          </a:xfrm>
          <a:custGeom>
            <a:avLst/>
            <a:gdLst/>
            <a:ahLst/>
            <a:cxnLst/>
            <a:rect l="l" t="t" r="r" b="b"/>
            <a:pathLst>
              <a:path w="2643" h="1381" extrusionOk="0">
                <a:moveTo>
                  <a:pt x="1" y="0"/>
                </a:moveTo>
                <a:lnTo>
                  <a:pt x="1" y="1381"/>
                </a:lnTo>
                <a:lnTo>
                  <a:pt x="2643" y="1381"/>
                </a:lnTo>
                <a:lnTo>
                  <a:pt x="264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4" name="Google Shape;3064;p33"/>
          <p:cNvSpPr/>
          <p:nvPr/>
        </p:nvSpPr>
        <p:spPr>
          <a:xfrm>
            <a:off x="4148811" y="4091454"/>
            <a:ext cx="152681" cy="157828"/>
          </a:xfrm>
          <a:custGeom>
            <a:avLst/>
            <a:gdLst/>
            <a:ahLst/>
            <a:cxnLst/>
            <a:rect l="l" t="t" r="r" b="b"/>
            <a:pathLst>
              <a:path w="1336" h="1381" extrusionOk="0">
                <a:moveTo>
                  <a:pt x="1" y="0"/>
                </a:moveTo>
                <a:lnTo>
                  <a:pt x="1" y="1381"/>
                </a:lnTo>
                <a:lnTo>
                  <a:pt x="1335" y="1381"/>
                </a:lnTo>
                <a:lnTo>
                  <a:pt x="133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5" name="Google Shape;3065;p33"/>
          <p:cNvSpPr/>
          <p:nvPr/>
        </p:nvSpPr>
        <p:spPr>
          <a:xfrm>
            <a:off x="4363210" y="4167911"/>
            <a:ext cx="45942" cy="46057"/>
          </a:xfrm>
          <a:custGeom>
            <a:avLst/>
            <a:gdLst/>
            <a:ahLst/>
            <a:cxnLst/>
            <a:rect l="l" t="t" r="r" b="b"/>
            <a:pathLst>
              <a:path w="402" h="403" extrusionOk="0">
                <a:moveTo>
                  <a:pt x="201" y="1"/>
                </a:moveTo>
                <a:cubicBezTo>
                  <a:pt x="89" y="1"/>
                  <a:pt x="0" y="91"/>
                  <a:pt x="0" y="201"/>
                </a:cubicBezTo>
                <a:cubicBezTo>
                  <a:pt x="0" y="313"/>
                  <a:pt x="89" y="403"/>
                  <a:pt x="201" y="403"/>
                </a:cubicBezTo>
                <a:cubicBezTo>
                  <a:pt x="312" y="403"/>
                  <a:pt x="401" y="313"/>
                  <a:pt x="401" y="201"/>
                </a:cubicBezTo>
                <a:cubicBezTo>
                  <a:pt x="401" y="91"/>
                  <a:pt x="312" y="1"/>
                  <a:pt x="201" y="1"/>
                </a:cubicBezTo>
                <a:close/>
              </a:path>
            </a:pathLst>
          </a:custGeom>
          <a:solidFill>
            <a:srgbClr val="7D9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6" name="Google Shape;3066;p33"/>
          <p:cNvSpPr/>
          <p:nvPr/>
        </p:nvSpPr>
        <p:spPr>
          <a:xfrm>
            <a:off x="4365496" y="4170654"/>
            <a:ext cx="41485" cy="89028"/>
          </a:xfrm>
          <a:custGeom>
            <a:avLst/>
            <a:gdLst/>
            <a:ahLst/>
            <a:cxnLst/>
            <a:rect l="l" t="t" r="r" b="b"/>
            <a:pathLst>
              <a:path w="363" h="779" extrusionOk="0">
                <a:moveTo>
                  <a:pt x="181" y="0"/>
                </a:moveTo>
                <a:cubicBezTo>
                  <a:pt x="82" y="0"/>
                  <a:pt x="1" y="81"/>
                  <a:pt x="1" y="180"/>
                </a:cubicBezTo>
                <a:lnTo>
                  <a:pt x="1" y="779"/>
                </a:lnTo>
                <a:lnTo>
                  <a:pt x="362" y="779"/>
                </a:lnTo>
                <a:lnTo>
                  <a:pt x="362" y="180"/>
                </a:lnTo>
                <a:cubicBezTo>
                  <a:pt x="362" y="80"/>
                  <a:pt x="281" y="0"/>
                  <a:pt x="181" y="0"/>
                </a:cubicBez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7" name="Google Shape;3067;p33"/>
          <p:cNvSpPr/>
          <p:nvPr/>
        </p:nvSpPr>
        <p:spPr>
          <a:xfrm>
            <a:off x="4365496" y="4170426"/>
            <a:ext cx="21257" cy="89371"/>
          </a:xfrm>
          <a:custGeom>
            <a:avLst/>
            <a:gdLst/>
            <a:ahLst/>
            <a:cxnLst/>
            <a:rect l="l" t="t" r="r" b="b"/>
            <a:pathLst>
              <a:path w="186" h="782" extrusionOk="0">
                <a:moveTo>
                  <a:pt x="181" y="0"/>
                </a:moveTo>
                <a:cubicBezTo>
                  <a:pt x="82" y="0"/>
                  <a:pt x="1" y="83"/>
                  <a:pt x="1" y="182"/>
                </a:cubicBezTo>
                <a:lnTo>
                  <a:pt x="1" y="782"/>
                </a:lnTo>
                <a:lnTo>
                  <a:pt x="185" y="782"/>
                </a:lnTo>
                <a:lnTo>
                  <a:pt x="185" y="2"/>
                </a:lnTo>
                <a:lnTo>
                  <a:pt x="185" y="0"/>
                </a:lnTo>
                <a:close/>
              </a:path>
            </a:pathLst>
          </a:custGeom>
          <a:solidFill>
            <a:srgbClr val="C5D8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8" name="Google Shape;3068;p33"/>
          <p:cNvSpPr/>
          <p:nvPr/>
        </p:nvSpPr>
        <p:spPr>
          <a:xfrm>
            <a:off x="4362982" y="4258197"/>
            <a:ext cx="47427" cy="4229"/>
          </a:xfrm>
          <a:custGeom>
            <a:avLst/>
            <a:gdLst/>
            <a:ahLst/>
            <a:cxnLst/>
            <a:rect l="l" t="t" r="r" b="b"/>
            <a:pathLst>
              <a:path w="415" h="37" extrusionOk="0">
                <a:moveTo>
                  <a:pt x="18" y="1"/>
                </a:moveTo>
                <a:cubicBezTo>
                  <a:pt x="8" y="1"/>
                  <a:pt x="0" y="8"/>
                  <a:pt x="0" y="18"/>
                </a:cubicBezTo>
                <a:cubicBezTo>
                  <a:pt x="0" y="28"/>
                  <a:pt x="8" y="36"/>
                  <a:pt x="18" y="36"/>
                </a:cubicBezTo>
                <a:lnTo>
                  <a:pt x="396" y="36"/>
                </a:lnTo>
                <a:cubicBezTo>
                  <a:pt x="407" y="36"/>
                  <a:pt x="415" y="28"/>
                  <a:pt x="415" y="18"/>
                </a:cubicBezTo>
                <a:cubicBezTo>
                  <a:pt x="415" y="8"/>
                  <a:pt x="407" y="1"/>
                  <a:pt x="396" y="1"/>
                </a:cubicBez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9" name="Google Shape;3069;p33"/>
          <p:cNvSpPr/>
          <p:nvPr/>
        </p:nvSpPr>
        <p:spPr>
          <a:xfrm>
            <a:off x="4362982" y="4258082"/>
            <a:ext cx="23771" cy="4229"/>
          </a:xfrm>
          <a:custGeom>
            <a:avLst/>
            <a:gdLst/>
            <a:ahLst/>
            <a:cxnLst/>
            <a:rect l="l" t="t" r="r" b="b"/>
            <a:pathLst>
              <a:path w="208" h="37" extrusionOk="0">
                <a:moveTo>
                  <a:pt x="18" y="0"/>
                </a:moveTo>
                <a:cubicBezTo>
                  <a:pt x="8" y="0"/>
                  <a:pt x="0" y="9"/>
                  <a:pt x="0" y="19"/>
                </a:cubicBezTo>
                <a:cubicBezTo>
                  <a:pt x="0" y="29"/>
                  <a:pt x="8" y="36"/>
                  <a:pt x="18" y="36"/>
                </a:cubicBezTo>
                <a:lnTo>
                  <a:pt x="207" y="36"/>
                </a:lnTo>
                <a:lnTo>
                  <a:pt x="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0" name="Google Shape;3070;p33"/>
          <p:cNvSpPr/>
          <p:nvPr/>
        </p:nvSpPr>
        <p:spPr>
          <a:xfrm>
            <a:off x="4178411" y="4109854"/>
            <a:ext cx="246165" cy="20228"/>
          </a:xfrm>
          <a:custGeom>
            <a:avLst/>
            <a:gdLst/>
            <a:ahLst/>
            <a:cxnLst/>
            <a:rect l="l" t="t" r="r" b="b"/>
            <a:pathLst>
              <a:path w="2154" h="177" extrusionOk="0">
                <a:moveTo>
                  <a:pt x="1" y="0"/>
                </a:moveTo>
                <a:lnTo>
                  <a:pt x="1" y="176"/>
                </a:lnTo>
                <a:lnTo>
                  <a:pt x="2154" y="176"/>
                </a:lnTo>
                <a:lnTo>
                  <a:pt x="21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1" name="Google Shape;3071;p33"/>
          <p:cNvSpPr/>
          <p:nvPr/>
        </p:nvSpPr>
        <p:spPr>
          <a:xfrm>
            <a:off x="4301382" y="4109854"/>
            <a:ext cx="122968" cy="20228"/>
          </a:xfrm>
          <a:custGeom>
            <a:avLst/>
            <a:gdLst/>
            <a:ahLst/>
            <a:cxnLst/>
            <a:rect l="l" t="t" r="r" b="b"/>
            <a:pathLst>
              <a:path w="1076" h="177" extrusionOk="0">
                <a:moveTo>
                  <a:pt x="0" y="0"/>
                </a:moveTo>
                <a:lnTo>
                  <a:pt x="0" y="176"/>
                </a:lnTo>
                <a:lnTo>
                  <a:pt x="1076" y="176"/>
                </a:lnTo>
                <a:lnTo>
                  <a:pt x="1076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2" name="Google Shape;3072;p33"/>
          <p:cNvSpPr/>
          <p:nvPr/>
        </p:nvSpPr>
        <p:spPr>
          <a:xfrm>
            <a:off x="4301382" y="4144369"/>
            <a:ext cx="122968" cy="20343"/>
          </a:xfrm>
          <a:custGeom>
            <a:avLst/>
            <a:gdLst/>
            <a:ahLst/>
            <a:cxnLst/>
            <a:rect l="l" t="t" r="r" b="b"/>
            <a:pathLst>
              <a:path w="1076" h="178" extrusionOk="0">
                <a:moveTo>
                  <a:pt x="0" y="1"/>
                </a:moveTo>
                <a:lnTo>
                  <a:pt x="0" y="178"/>
                </a:lnTo>
                <a:lnTo>
                  <a:pt x="1076" y="178"/>
                </a:lnTo>
                <a:lnTo>
                  <a:pt x="1076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3" name="Google Shape;3073;p33"/>
          <p:cNvSpPr/>
          <p:nvPr/>
        </p:nvSpPr>
        <p:spPr>
          <a:xfrm>
            <a:off x="4178411" y="4144369"/>
            <a:ext cx="246165" cy="20343"/>
          </a:xfrm>
          <a:custGeom>
            <a:avLst/>
            <a:gdLst/>
            <a:ahLst/>
            <a:cxnLst/>
            <a:rect l="l" t="t" r="r" b="b"/>
            <a:pathLst>
              <a:path w="2154" h="178" extrusionOk="0">
                <a:moveTo>
                  <a:pt x="1" y="1"/>
                </a:moveTo>
                <a:lnTo>
                  <a:pt x="1" y="178"/>
                </a:lnTo>
                <a:lnTo>
                  <a:pt x="2154" y="178"/>
                </a:lnTo>
                <a:lnTo>
                  <a:pt x="21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4" name="Google Shape;3074;p33"/>
          <p:cNvSpPr/>
          <p:nvPr/>
        </p:nvSpPr>
        <p:spPr>
          <a:xfrm>
            <a:off x="4272925" y="4176940"/>
            <a:ext cx="57370" cy="72342"/>
          </a:xfrm>
          <a:custGeom>
            <a:avLst/>
            <a:gdLst/>
            <a:ahLst/>
            <a:cxnLst/>
            <a:rect l="l" t="t" r="r" b="b"/>
            <a:pathLst>
              <a:path w="502" h="633" extrusionOk="0">
                <a:moveTo>
                  <a:pt x="251" y="0"/>
                </a:moveTo>
                <a:cubicBezTo>
                  <a:pt x="113" y="0"/>
                  <a:pt x="1" y="113"/>
                  <a:pt x="1" y="251"/>
                </a:cubicBezTo>
                <a:lnTo>
                  <a:pt x="1" y="633"/>
                </a:lnTo>
                <a:lnTo>
                  <a:pt x="502" y="633"/>
                </a:lnTo>
                <a:lnTo>
                  <a:pt x="502" y="251"/>
                </a:lnTo>
                <a:cubicBezTo>
                  <a:pt x="502" y="113"/>
                  <a:pt x="389" y="0"/>
                  <a:pt x="25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5" name="Google Shape;3075;p33"/>
          <p:cNvSpPr/>
          <p:nvPr/>
        </p:nvSpPr>
        <p:spPr>
          <a:xfrm>
            <a:off x="4272925" y="4176940"/>
            <a:ext cx="28571" cy="72342"/>
          </a:xfrm>
          <a:custGeom>
            <a:avLst/>
            <a:gdLst/>
            <a:ahLst/>
            <a:cxnLst/>
            <a:rect l="l" t="t" r="r" b="b"/>
            <a:pathLst>
              <a:path w="250" h="633" extrusionOk="0">
                <a:moveTo>
                  <a:pt x="249" y="0"/>
                </a:moveTo>
                <a:cubicBezTo>
                  <a:pt x="111" y="0"/>
                  <a:pt x="1" y="113"/>
                  <a:pt x="1" y="251"/>
                </a:cubicBezTo>
                <a:lnTo>
                  <a:pt x="1" y="633"/>
                </a:lnTo>
                <a:lnTo>
                  <a:pt x="249" y="633"/>
                </a:lnTo>
                <a:lnTo>
                  <a:pt x="2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7" name="Google Shape;3077;p33"/>
          <p:cNvSpPr/>
          <p:nvPr/>
        </p:nvSpPr>
        <p:spPr>
          <a:xfrm>
            <a:off x="3764242" y="3627456"/>
            <a:ext cx="203080" cy="621825"/>
          </a:xfrm>
          <a:custGeom>
            <a:avLst/>
            <a:gdLst/>
            <a:ahLst/>
            <a:cxnLst/>
            <a:rect l="l" t="t" r="r" b="b"/>
            <a:pathLst>
              <a:path w="1777" h="5441" extrusionOk="0">
                <a:moveTo>
                  <a:pt x="899" y="0"/>
                </a:moveTo>
                <a:lnTo>
                  <a:pt x="1" y="5441"/>
                </a:lnTo>
                <a:lnTo>
                  <a:pt x="1777" y="5441"/>
                </a:lnTo>
                <a:lnTo>
                  <a:pt x="177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7" name="Google Shape;3087;p33"/>
          <p:cNvSpPr/>
          <p:nvPr/>
        </p:nvSpPr>
        <p:spPr>
          <a:xfrm>
            <a:off x="3465614" y="3873512"/>
            <a:ext cx="61027" cy="375541"/>
          </a:xfrm>
          <a:custGeom>
            <a:avLst/>
            <a:gdLst/>
            <a:ahLst/>
            <a:cxnLst/>
            <a:rect l="l" t="t" r="r" b="b"/>
            <a:pathLst>
              <a:path w="534" h="3286" extrusionOk="0">
                <a:moveTo>
                  <a:pt x="181" y="0"/>
                </a:moveTo>
                <a:lnTo>
                  <a:pt x="0" y="3286"/>
                </a:lnTo>
                <a:lnTo>
                  <a:pt x="534" y="3286"/>
                </a:lnTo>
                <a:lnTo>
                  <a:pt x="5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5" name="Google Shape;3095;p33"/>
          <p:cNvSpPr/>
          <p:nvPr/>
        </p:nvSpPr>
        <p:spPr>
          <a:xfrm>
            <a:off x="3502871" y="4257854"/>
            <a:ext cx="47542" cy="4229"/>
          </a:xfrm>
          <a:custGeom>
            <a:avLst/>
            <a:gdLst/>
            <a:ahLst/>
            <a:cxnLst/>
            <a:rect l="l" t="t" r="r" b="b"/>
            <a:pathLst>
              <a:path w="416" h="37" extrusionOk="0">
                <a:moveTo>
                  <a:pt x="18" y="0"/>
                </a:moveTo>
                <a:cubicBezTo>
                  <a:pt x="8" y="0"/>
                  <a:pt x="1" y="9"/>
                  <a:pt x="1" y="19"/>
                </a:cubicBezTo>
                <a:cubicBezTo>
                  <a:pt x="1" y="28"/>
                  <a:pt x="8" y="36"/>
                  <a:pt x="18" y="36"/>
                </a:cubicBezTo>
                <a:lnTo>
                  <a:pt x="397" y="36"/>
                </a:lnTo>
                <a:cubicBezTo>
                  <a:pt x="407" y="36"/>
                  <a:pt x="415" y="27"/>
                  <a:pt x="415" y="19"/>
                </a:cubicBezTo>
                <a:cubicBezTo>
                  <a:pt x="415" y="9"/>
                  <a:pt x="407" y="0"/>
                  <a:pt x="397" y="0"/>
                </a:cubicBez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6" name="Google Shape;3096;p33"/>
          <p:cNvSpPr/>
          <p:nvPr/>
        </p:nvSpPr>
        <p:spPr>
          <a:xfrm>
            <a:off x="3502871" y="4257854"/>
            <a:ext cx="23771" cy="4229"/>
          </a:xfrm>
          <a:custGeom>
            <a:avLst/>
            <a:gdLst/>
            <a:ahLst/>
            <a:cxnLst/>
            <a:rect l="l" t="t" r="r" b="b"/>
            <a:pathLst>
              <a:path w="208" h="37" extrusionOk="0">
                <a:moveTo>
                  <a:pt x="18" y="0"/>
                </a:moveTo>
                <a:cubicBezTo>
                  <a:pt x="8" y="0"/>
                  <a:pt x="1" y="9"/>
                  <a:pt x="1" y="19"/>
                </a:cubicBezTo>
                <a:cubicBezTo>
                  <a:pt x="1" y="28"/>
                  <a:pt x="8" y="36"/>
                  <a:pt x="18" y="36"/>
                </a:cubicBezTo>
                <a:lnTo>
                  <a:pt x="208" y="36"/>
                </a:lnTo>
                <a:lnTo>
                  <a:pt x="2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0" name="Google Shape;3100;p33"/>
          <p:cNvSpPr/>
          <p:nvPr/>
        </p:nvSpPr>
        <p:spPr>
          <a:xfrm>
            <a:off x="3637042" y="4257854"/>
            <a:ext cx="47427" cy="4229"/>
          </a:xfrm>
          <a:custGeom>
            <a:avLst/>
            <a:gdLst/>
            <a:ahLst/>
            <a:cxnLst/>
            <a:rect l="l" t="t" r="r" b="b"/>
            <a:pathLst>
              <a:path w="415" h="37" extrusionOk="0">
                <a:moveTo>
                  <a:pt x="19" y="0"/>
                </a:moveTo>
                <a:cubicBezTo>
                  <a:pt x="9" y="0"/>
                  <a:pt x="0" y="9"/>
                  <a:pt x="0" y="19"/>
                </a:cubicBezTo>
                <a:cubicBezTo>
                  <a:pt x="0" y="28"/>
                  <a:pt x="9" y="36"/>
                  <a:pt x="19" y="36"/>
                </a:cubicBezTo>
                <a:lnTo>
                  <a:pt x="397" y="36"/>
                </a:lnTo>
                <a:cubicBezTo>
                  <a:pt x="408" y="36"/>
                  <a:pt x="415" y="27"/>
                  <a:pt x="415" y="19"/>
                </a:cubicBezTo>
                <a:cubicBezTo>
                  <a:pt x="415" y="9"/>
                  <a:pt x="408" y="0"/>
                  <a:pt x="397" y="0"/>
                </a:cubicBez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1" name="Google Shape;3101;p33"/>
          <p:cNvSpPr/>
          <p:nvPr/>
        </p:nvSpPr>
        <p:spPr>
          <a:xfrm>
            <a:off x="3637042" y="4257854"/>
            <a:ext cx="23771" cy="4229"/>
          </a:xfrm>
          <a:custGeom>
            <a:avLst/>
            <a:gdLst/>
            <a:ahLst/>
            <a:cxnLst/>
            <a:rect l="l" t="t" r="r" b="b"/>
            <a:pathLst>
              <a:path w="208" h="37" extrusionOk="0">
                <a:moveTo>
                  <a:pt x="19" y="0"/>
                </a:moveTo>
                <a:cubicBezTo>
                  <a:pt x="9" y="0"/>
                  <a:pt x="0" y="9"/>
                  <a:pt x="0" y="19"/>
                </a:cubicBezTo>
                <a:cubicBezTo>
                  <a:pt x="0" y="28"/>
                  <a:pt x="9" y="36"/>
                  <a:pt x="19" y="36"/>
                </a:cubicBezTo>
                <a:lnTo>
                  <a:pt x="207" y="36"/>
                </a:lnTo>
                <a:lnTo>
                  <a:pt x="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2" name="Google Shape;3102;p33"/>
          <p:cNvSpPr/>
          <p:nvPr/>
        </p:nvSpPr>
        <p:spPr>
          <a:xfrm>
            <a:off x="3771556" y="4167683"/>
            <a:ext cx="46056" cy="45943"/>
          </a:xfrm>
          <a:custGeom>
            <a:avLst/>
            <a:gdLst/>
            <a:ahLst/>
            <a:cxnLst/>
            <a:rect l="l" t="t" r="r" b="b"/>
            <a:pathLst>
              <a:path w="403" h="402" extrusionOk="0">
                <a:moveTo>
                  <a:pt x="201" y="1"/>
                </a:moveTo>
                <a:cubicBezTo>
                  <a:pt x="89" y="1"/>
                  <a:pt x="0" y="90"/>
                  <a:pt x="0" y="201"/>
                </a:cubicBezTo>
                <a:cubicBezTo>
                  <a:pt x="0" y="313"/>
                  <a:pt x="89" y="402"/>
                  <a:pt x="201" y="402"/>
                </a:cubicBezTo>
                <a:cubicBezTo>
                  <a:pt x="312" y="402"/>
                  <a:pt x="402" y="313"/>
                  <a:pt x="402" y="201"/>
                </a:cubicBezTo>
                <a:cubicBezTo>
                  <a:pt x="402" y="90"/>
                  <a:pt x="312" y="1"/>
                  <a:pt x="201" y="1"/>
                </a:cubicBezTo>
                <a:close/>
              </a:path>
            </a:pathLst>
          </a:custGeom>
          <a:solidFill>
            <a:srgbClr val="7D9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5" name="Google Shape;3105;p33"/>
          <p:cNvSpPr/>
          <p:nvPr/>
        </p:nvSpPr>
        <p:spPr>
          <a:xfrm>
            <a:off x="3771327" y="4257854"/>
            <a:ext cx="47313" cy="4229"/>
          </a:xfrm>
          <a:custGeom>
            <a:avLst/>
            <a:gdLst/>
            <a:ahLst/>
            <a:cxnLst/>
            <a:rect l="l" t="t" r="r" b="b"/>
            <a:pathLst>
              <a:path w="414" h="37" extrusionOk="0">
                <a:moveTo>
                  <a:pt x="17" y="0"/>
                </a:moveTo>
                <a:cubicBezTo>
                  <a:pt x="7" y="0"/>
                  <a:pt x="0" y="9"/>
                  <a:pt x="0" y="19"/>
                </a:cubicBezTo>
                <a:cubicBezTo>
                  <a:pt x="0" y="28"/>
                  <a:pt x="7" y="36"/>
                  <a:pt x="17" y="36"/>
                </a:cubicBezTo>
                <a:lnTo>
                  <a:pt x="396" y="36"/>
                </a:lnTo>
                <a:cubicBezTo>
                  <a:pt x="405" y="36"/>
                  <a:pt x="413" y="27"/>
                  <a:pt x="413" y="19"/>
                </a:cubicBezTo>
                <a:cubicBezTo>
                  <a:pt x="413" y="9"/>
                  <a:pt x="406" y="0"/>
                  <a:pt x="396" y="0"/>
                </a:cubicBez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6" name="Google Shape;3106;p33"/>
          <p:cNvSpPr/>
          <p:nvPr/>
        </p:nvSpPr>
        <p:spPr>
          <a:xfrm>
            <a:off x="3771327" y="4257854"/>
            <a:ext cx="23656" cy="4229"/>
          </a:xfrm>
          <a:custGeom>
            <a:avLst/>
            <a:gdLst/>
            <a:ahLst/>
            <a:cxnLst/>
            <a:rect l="l" t="t" r="r" b="b"/>
            <a:pathLst>
              <a:path w="207" h="37" extrusionOk="0">
                <a:moveTo>
                  <a:pt x="17" y="0"/>
                </a:moveTo>
                <a:cubicBezTo>
                  <a:pt x="7" y="0"/>
                  <a:pt x="0" y="9"/>
                  <a:pt x="0" y="19"/>
                </a:cubicBezTo>
                <a:cubicBezTo>
                  <a:pt x="0" y="28"/>
                  <a:pt x="7" y="36"/>
                  <a:pt x="17" y="36"/>
                </a:cubicBezTo>
                <a:lnTo>
                  <a:pt x="207" y="36"/>
                </a:lnTo>
                <a:lnTo>
                  <a:pt x="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3" name="Google Shape;3113;p33"/>
          <p:cNvSpPr/>
          <p:nvPr/>
        </p:nvSpPr>
        <p:spPr>
          <a:xfrm>
            <a:off x="3835898" y="4140940"/>
            <a:ext cx="262964" cy="108914"/>
          </a:xfrm>
          <a:custGeom>
            <a:avLst/>
            <a:gdLst/>
            <a:ahLst/>
            <a:cxnLst/>
            <a:rect l="l" t="t" r="r" b="b"/>
            <a:pathLst>
              <a:path w="2301" h="953" extrusionOk="0">
                <a:moveTo>
                  <a:pt x="1203" y="0"/>
                </a:moveTo>
                <a:cubicBezTo>
                  <a:pt x="930" y="0"/>
                  <a:pt x="701" y="189"/>
                  <a:pt x="637" y="441"/>
                </a:cubicBezTo>
                <a:cubicBezTo>
                  <a:pt x="579" y="414"/>
                  <a:pt x="513" y="398"/>
                  <a:pt x="446" y="398"/>
                </a:cubicBezTo>
                <a:cubicBezTo>
                  <a:pt x="282" y="398"/>
                  <a:pt x="138" y="487"/>
                  <a:pt x="61" y="620"/>
                </a:cubicBezTo>
                <a:cubicBezTo>
                  <a:pt x="23" y="686"/>
                  <a:pt x="1" y="763"/>
                  <a:pt x="1" y="843"/>
                </a:cubicBezTo>
                <a:cubicBezTo>
                  <a:pt x="1" y="880"/>
                  <a:pt x="6" y="917"/>
                  <a:pt x="15" y="953"/>
                </a:cubicBezTo>
                <a:lnTo>
                  <a:pt x="2287" y="953"/>
                </a:lnTo>
                <a:cubicBezTo>
                  <a:pt x="2296" y="919"/>
                  <a:pt x="2301" y="881"/>
                  <a:pt x="2301" y="843"/>
                </a:cubicBezTo>
                <a:cubicBezTo>
                  <a:pt x="2301" y="598"/>
                  <a:pt x="2101" y="398"/>
                  <a:pt x="1854" y="398"/>
                </a:cubicBezTo>
                <a:cubicBezTo>
                  <a:pt x="1822" y="398"/>
                  <a:pt x="1791" y="402"/>
                  <a:pt x="1761" y="409"/>
                </a:cubicBezTo>
                <a:cubicBezTo>
                  <a:pt x="1733" y="317"/>
                  <a:pt x="1682" y="236"/>
                  <a:pt x="1615" y="170"/>
                </a:cubicBezTo>
                <a:cubicBezTo>
                  <a:pt x="1510" y="66"/>
                  <a:pt x="1365" y="0"/>
                  <a:pt x="12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4" name="Google Shape;3114;p33"/>
          <p:cNvSpPr/>
          <p:nvPr/>
        </p:nvSpPr>
        <p:spPr>
          <a:xfrm>
            <a:off x="3967212" y="4163226"/>
            <a:ext cx="209137" cy="86742"/>
          </a:xfrm>
          <a:custGeom>
            <a:avLst/>
            <a:gdLst/>
            <a:ahLst/>
            <a:cxnLst/>
            <a:rect l="l" t="t" r="r" b="b"/>
            <a:pathLst>
              <a:path w="1830" h="759" extrusionOk="0">
                <a:moveTo>
                  <a:pt x="957" y="1"/>
                </a:moveTo>
                <a:cubicBezTo>
                  <a:pt x="739" y="1"/>
                  <a:pt x="558" y="151"/>
                  <a:pt x="506" y="352"/>
                </a:cubicBezTo>
                <a:cubicBezTo>
                  <a:pt x="460" y="330"/>
                  <a:pt x="409" y="317"/>
                  <a:pt x="355" y="317"/>
                </a:cubicBezTo>
                <a:cubicBezTo>
                  <a:pt x="223" y="317"/>
                  <a:pt x="109" y="388"/>
                  <a:pt x="48" y="495"/>
                </a:cubicBezTo>
                <a:cubicBezTo>
                  <a:pt x="18" y="546"/>
                  <a:pt x="1" y="607"/>
                  <a:pt x="1" y="671"/>
                </a:cubicBezTo>
                <a:cubicBezTo>
                  <a:pt x="1" y="702"/>
                  <a:pt x="4" y="731"/>
                  <a:pt x="12" y="759"/>
                </a:cubicBezTo>
                <a:lnTo>
                  <a:pt x="1818" y="759"/>
                </a:lnTo>
                <a:cubicBezTo>
                  <a:pt x="1826" y="731"/>
                  <a:pt x="1829" y="702"/>
                  <a:pt x="1829" y="671"/>
                </a:cubicBezTo>
                <a:cubicBezTo>
                  <a:pt x="1829" y="476"/>
                  <a:pt x="1672" y="318"/>
                  <a:pt x="1476" y="318"/>
                </a:cubicBezTo>
                <a:cubicBezTo>
                  <a:pt x="1476" y="318"/>
                  <a:pt x="1475" y="318"/>
                  <a:pt x="1474" y="318"/>
                </a:cubicBezTo>
                <a:cubicBezTo>
                  <a:pt x="1449" y="318"/>
                  <a:pt x="1424" y="321"/>
                  <a:pt x="1400" y="326"/>
                </a:cubicBezTo>
                <a:cubicBezTo>
                  <a:pt x="1377" y="253"/>
                  <a:pt x="1336" y="189"/>
                  <a:pt x="1284" y="137"/>
                </a:cubicBezTo>
                <a:cubicBezTo>
                  <a:pt x="1200" y="52"/>
                  <a:pt x="1084" y="1"/>
                  <a:pt x="9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5" name="Google Shape;3115;p33"/>
          <p:cNvSpPr/>
          <p:nvPr/>
        </p:nvSpPr>
        <p:spPr>
          <a:xfrm>
            <a:off x="4724809" y="4159683"/>
            <a:ext cx="220108" cy="91428"/>
          </a:xfrm>
          <a:custGeom>
            <a:avLst/>
            <a:gdLst/>
            <a:ahLst/>
            <a:cxnLst/>
            <a:rect l="l" t="t" r="r" b="b"/>
            <a:pathLst>
              <a:path w="1926" h="800" extrusionOk="0">
                <a:moveTo>
                  <a:pt x="1007" y="1"/>
                </a:moveTo>
                <a:cubicBezTo>
                  <a:pt x="779" y="1"/>
                  <a:pt x="586" y="159"/>
                  <a:pt x="533" y="371"/>
                </a:cubicBezTo>
                <a:cubicBezTo>
                  <a:pt x="484" y="348"/>
                  <a:pt x="431" y="336"/>
                  <a:pt x="373" y="336"/>
                </a:cubicBezTo>
                <a:cubicBezTo>
                  <a:pt x="234" y="336"/>
                  <a:pt x="115" y="410"/>
                  <a:pt x="50" y="522"/>
                </a:cubicBezTo>
                <a:cubicBezTo>
                  <a:pt x="19" y="576"/>
                  <a:pt x="0" y="639"/>
                  <a:pt x="0" y="707"/>
                </a:cubicBezTo>
                <a:cubicBezTo>
                  <a:pt x="0" y="740"/>
                  <a:pt x="5" y="770"/>
                  <a:pt x="13" y="799"/>
                </a:cubicBezTo>
                <a:lnTo>
                  <a:pt x="1914" y="799"/>
                </a:lnTo>
                <a:cubicBezTo>
                  <a:pt x="1921" y="770"/>
                  <a:pt x="1926" y="740"/>
                  <a:pt x="1926" y="707"/>
                </a:cubicBezTo>
                <a:cubicBezTo>
                  <a:pt x="1926" y="501"/>
                  <a:pt x="1759" y="334"/>
                  <a:pt x="1553" y="334"/>
                </a:cubicBezTo>
                <a:cubicBezTo>
                  <a:pt x="1527" y="334"/>
                  <a:pt x="1501" y="338"/>
                  <a:pt x="1476" y="343"/>
                </a:cubicBezTo>
                <a:cubicBezTo>
                  <a:pt x="1451" y="266"/>
                  <a:pt x="1407" y="198"/>
                  <a:pt x="1353" y="143"/>
                </a:cubicBezTo>
                <a:cubicBezTo>
                  <a:pt x="1265" y="55"/>
                  <a:pt x="1142" y="1"/>
                  <a:pt x="100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6" name="Google Shape;3116;p33"/>
          <p:cNvSpPr/>
          <p:nvPr/>
        </p:nvSpPr>
        <p:spPr>
          <a:xfrm>
            <a:off x="4834865" y="4178426"/>
            <a:ext cx="174967" cy="72685"/>
          </a:xfrm>
          <a:custGeom>
            <a:avLst/>
            <a:gdLst/>
            <a:ahLst/>
            <a:cxnLst/>
            <a:rect l="l" t="t" r="r" b="b"/>
            <a:pathLst>
              <a:path w="1531" h="636" extrusionOk="0">
                <a:moveTo>
                  <a:pt x="801" y="1"/>
                </a:moveTo>
                <a:cubicBezTo>
                  <a:pt x="620" y="1"/>
                  <a:pt x="466" y="126"/>
                  <a:pt x="425" y="294"/>
                </a:cubicBezTo>
                <a:cubicBezTo>
                  <a:pt x="386" y="276"/>
                  <a:pt x="344" y="266"/>
                  <a:pt x="298" y="266"/>
                </a:cubicBezTo>
                <a:cubicBezTo>
                  <a:pt x="187" y="266"/>
                  <a:pt x="92" y="326"/>
                  <a:pt x="41" y="414"/>
                </a:cubicBezTo>
                <a:cubicBezTo>
                  <a:pt x="15" y="458"/>
                  <a:pt x="1" y="509"/>
                  <a:pt x="1" y="562"/>
                </a:cubicBezTo>
                <a:cubicBezTo>
                  <a:pt x="1" y="587"/>
                  <a:pt x="5" y="613"/>
                  <a:pt x="11" y="635"/>
                </a:cubicBezTo>
                <a:lnTo>
                  <a:pt x="1521" y="635"/>
                </a:lnTo>
                <a:cubicBezTo>
                  <a:pt x="1527" y="613"/>
                  <a:pt x="1531" y="588"/>
                  <a:pt x="1531" y="562"/>
                </a:cubicBezTo>
                <a:cubicBezTo>
                  <a:pt x="1531" y="399"/>
                  <a:pt x="1398" y="266"/>
                  <a:pt x="1235" y="266"/>
                </a:cubicBezTo>
                <a:cubicBezTo>
                  <a:pt x="1213" y="266"/>
                  <a:pt x="1193" y="269"/>
                  <a:pt x="1172" y="272"/>
                </a:cubicBezTo>
                <a:cubicBezTo>
                  <a:pt x="1153" y="210"/>
                  <a:pt x="1118" y="157"/>
                  <a:pt x="1075" y="113"/>
                </a:cubicBezTo>
                <a:cubicBezTo>
                  <a:pt x="1006" y="45"/>
                  <a:pt x="909" y="1"/>
                  <a:pt x="8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7" name="Google Shape;3117;p33"/>
          <p:cNvSpPr/>
          <p:nvPr/>
        </p:nvSpPr>
        <p:spPr>
          <a:xfrm>
            <a:off x="5291092" y="3479456"/>
            <a:ext cx="5486" cy="229"/>
          </a:xfrm>
          <a:custGeom>
            <a:avLst/>
            <a:gdLst/>
            <a:ahLst/>
            <a:cxnLst/>
            <a:rect l="l" t="t" r="r" b="b"/>
            <a:pathLst>
              <a:path w="48" h="2" extrusionOk="0">
                <a:moveTo>
                  <a:pt x="26" y="0"/>
                </a:moveTo>
                <a:cubicBezTo>
                  <a:pt x="17" y="0"/>
                  <a:pt x="8" y="0"/>
                  <a:pt x="0" y="1"/>
                </a:cubicBezTo>
                <a:lnTo>
                  <a:pt x="47" y="1"/>
                </a:lnTo>
                <a:cubicBezTo>
                  <a:pt x="41" y="0"/>
                  <a:pt x="34" y="0"/>
                  <a:pt x="26" y="0"/>
                </a:cubicBezTo>
                <a:close/>
              </a:path>
            </a:pathLst>
          </a:custGeom>
          <a:solidFill>
            <a:srgbClr val="4C93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8" name="Google Shape;3118;p33"/>
          <p:cNvSpPr/>
          <p:nvPr/>
        </p:nvSpPr>
        <p:spPr>
          <a:xfrm>
            <a:off x="6418566" y="4397361"/>
            <a:ext cx="12730" cy="40219"/>
          </a:xfrm>
          <a:custGeom>
            <a:avLst/>
            <a:gdLst/>
            <a:ahLst/>
            <a:cxnLst/>
            <a:rect l="l" t="t" r="r" b="b"/>
            <a:pathLst>
              <a:path w="113" h="357" extrusionOk="0">
                <a:moveTo>
                  <a:pt x="1" y="0"/>
                </a:moveTo>
                <a:lnTo>
                  <a:pt x="112" y="356"/>
                </a:lnTo>
                <a:cubicBezTo>
                  <a:pt x="86" y="235"/>
                  <a:pt x="48" y="116"/>
                  <a:pt x="1" y="0"/>
                </a:cubicBezTo>
                <a:close/>
              </a:path>
            </a:pathLst>
          </a:custGeom>
          <a:solidFill>
            <a:srgbClr val="DFE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9" name="Google Shape;3119;p33"/>
          <p:cNvSpPr/>
          <p:nvPr/>
        </p:nvSpPr>
        <p:spPr>
          <a:xfrm>
            <a:off x="5053036" y="3828827"/>
            <a:ext cx="1414932" cy="823881"/>
          </a:xfrm>
          <a:custGeom>
            <a:avLst/>
            <a:gdLst/>
            <a:ahLst/>
            <a:cxnLst/>
            <a:rect l="l" t="t" r="r" b="b"/>
            <a:pathLst>
              <a:path w="12381" h="7209" extrusionOk="0">
                <a:moveTo>
                  <a:pt x="1756" y="0"/>
                </a:moveTo>
                <a:cubicBezTo>
                  <a:pt x="923" y="0"/>
                  <a:pt x="248" y="676"/>
                  <a:pt x="248" y="1509"/>
                </a:cubicBezTo>
                <a:lnTo>
                  <a:pt x="248" y="5858"/>
                </a:lnTo>
                <a:lnTo>
                  <a:pt x="49" y="6532"/>
                </a:lnTo>
                <a:lnTo>
                  <a:pt x="0" y="6531"/>
                </a:lnTo>
                <a:lnTo>
                  <a:pt x="0" y="7120"/>
                </a:lnTo>
                <a:cubicBezTo>
                  <a:pt x="0" y="7126"/>
                  <a:pt x="1" y="7131"/>
                  <a:pt x="2" y="7137"/>
                </a:cubicBezTo>
                <a:lnTo>
                  <a:pt x="6" y="7152"/>
                </a:lnTo>
                <a:lnTo>
                  <a:pt x="7" y="7155"/>
                </a:lnTo>
                <a:lnTo>
                  <a:pt x="16" y="7170"/>
                </a:lnTo>
                <a:lnTo>
                  <a:pt x="17" y="7171"/>
                </a:lnTo>
                <a:cubicBezTo>
                  <a:pt x="21" y="7176"/>
                  <a:pt x="23" y="7180"/>
                  <a:pt x="27" y="7182"/>
                </a:cubicBezTo>
                <a:cubicBezTo>
                  <a:pt x="31" y="7186"/>
                  <a:pt x="33" y="7190"/>
                  <a:pt x="38" y="7192"/>
                </a:cubicBezTo>
                <a:cubicBezTo>
                  <a:pt x="43" y="7196"/>
                  <a:pt x="49" y="7201"/>
                  <a:pt x="56" y="7203"/>
                </a:cubicBezTo>
                <a:cubicBezTo>
                  <a:pt x="67" y="7207"/>
                  <a:pt x="78" y="7209"/>
                  <a:pt x="89" y="7209"/>
                </a:cubicBezTo>
                <a:lnTo>
                  <a:pt x="12319" y="7209"/>
                </a:lnTo>
                <a:cubicBezTo>
                  <a:pt x="12354" y="7209"/>
                  <a:pt x="12381" y="7181"/>
                  <a:pt x="12381" y="7147"/>
                </a:cubicBezTo>
                <a:lnTo>
                  <a:pt x="12381" y="6486"/>
                </a:lnTo>
                <a:cubicBezTo>
                  <a:pt x="12381" y="6410"/>
                  <a:pt x="12350" y="6342"/>
                  <a:pt x="12300" y="6292"/>
                </a:cubicBezTo>
                <a:cubicBezTo>
                  <a:pt x="12250" y="6242"/>
                  <a:pt x="12181" y="6211"/>
                  <a:pt x="12106" y="6211"/>
                </a:cubicBezTo>
                <a:cubicBezTo>
                  <a:pt x="12106" y="6053"/>
                  <a:pt x="12088" y="5894"/>
                  <a:pt x="12054" y="5743"/>
                </a:cubicBezTo>
                <a:cubicBezTo>
                  <a:pt x="12054" y="5740"/>
                  <a:pt x="12053" y="5739"/>
                  <a:pt x="12053" y="5738"/>
                </a:cubicBezTo>
                <a:cubicBezTo>
                  <a:pt x="12026" y="5617"/>
                  <a:pt x="11988" y="5498"/>
                  <a:pt x="11942" y="5382"/>
                </a:cubicBezTo>
                <a:lnTo>
                  <a:pt x="11941" y="5382"/>
                </a:lnTo>
                <a:cubicBezTo>
                  <a:pt x="11931" y="5355"/>
                  <a:pt x="11917" y="5328"/>
                  <a:pt x="11906" y="5300"/>
                </a:cubicBezTo>
                <a:lnTo>
                  <a:pt x="11906" y="5299"/>
                </a:lnTo>
                <a:cubicBezTo>
                  <a:pt x="11867" y="5217"/>
                  <a:pt x="11728" y="5026"/>
                  <a:pt x="11475" y="4766"/>
                </a:cubicBezTo>
                <a:cubicBezTo>
                  <a:pt x="11138" y="4421"/>
                  <a:pt x="10595" y="3955"/>
                  <a:pt x="9819" y="3467"/>
                </a:cubicBezTo>
                <a:cubicBezTo>
                  <a:pt x="9702" y="3394"/>
                  <a:pt x="6618" y="502"/>
                  <a:pt x="6618" y="502"/>
                </a:cubicBezTo>
                <a:cubicBezTo>
                  <a:pt x="6586" y="458"/>
                  <a:pt x="6153" y="0"/>
                  <a:pt x="5578" y="0"/>
                </a:cubicBezTo>
                <a:close/>
              </a:path>
            </a:pathLst>
          </a:custGeom>
          <a:solidFill>
            <a:srgbClr val="DFE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0" name="Google Shape;3120;p33"/>
          <p:cNvSpPr/>
          <p:nvPr/>
        </p:nvSpPr>
        <p:spPr>
          <a:xfrm>
            <a:off x="5108236" y="4215568"/>
            <a:ext cx="98283" cy="98285"/>
          </a:xfrm>
          <a:custGeom>
            <a:avLst/>
            <a:gdLst/>
            <a:ahLst/>
            <a:cxnLst/>
            <a:rect l="l" t="t" r="r" b="b"/>
            <a:pathLst>
              <a:path w="860" h="860" extrusionOk="0">
                <a:moveTo>
                  <a:pt x="430" y="0"/>
                </a:moveTo>
                <a:cubicBezTo>
                  <a:pt x="194" y="0"/>
                  <a:pt x="0" y="192"/>
                  <a:pt x="0" y="430"/>
                </a:cubicBezTo>
                <a:cubicBezTo>
                  <a:pt x="0" y="667"/>
                  <a:pt x="192" y="860"/>
                  <a:pt x="430" y="860"/>
                </a:cubicBezTo>
                <a:cubicBezTo>
                  <a:pt x="668" y="860"/>
                  <a:pt x="860" y="667"/>
                  <a:pt x="860" y="430"/>
                </a:cubicBezTo>
                <a:cubicBezTo>
                  <a:pt x="860" y="191"/>
                  <a:pt x="668" y="0"/>
                  <a:pt x="430" y="0"/>
                </a:cubicBezTo>
                <a:close/>
              </a:path>
            </a:pathLst>
          </a:custGeom>
          <a:solidFill>
            <a:srgbClr val="B5C3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1" name="Google Shape;3121;p33"/>
          <p:cNvSpPr/>
          <p:nvPr/>
        </p:nvSpPr>
        <p:spPr>
          <a:xfrm>
            <a:off x="5121264" y="4228368"/>
            <a:ext cx="72569" cy="72571"/>
          </a:xfrm>
          <a:custGeom>
            <a:avLst/>
            <a:gdLst/>
            <a:ahLst/>
            <a:cxnLst/>
            <a:rect l="l" t="t" r="r" b="b"/>
            <a:pathLst>
              <a:path w="635" h="635" extrusionOk="0">
                <a:moveTo>
                  <a:pt x="317" y="1"/>
                </a:moveTo>
                <a:cubicBezTo>
                  <a:pt x="142" y="2"/>
                  <a:pt x="1" y="144"/>
                  <a:pt x="1" y="318"/>
                </a:cubicBezTo>
                <a:cubicBezTo>
                  <a:pt x="1" y="493"/>
                  <a:pt x="142" y="635"/>
                  <a:pt x="317" y="635"/>
                </a:cubicBezTo>
                <a:cubicBezTo>
                  <a:pt x="493" y="635"/>
                  <a:pt x="634" y="493"/>
                  <a:pt x="634" y="318"/>
                </a:cubicBezTo>
                <a:cubicBezTo>
                  <a:pt x="634" y="142"/>
                  <a:pt x="493" y="1"/>
                  <a:pt x="317" y="1"/>
                </a:cubicBezTo>
                <a:close/>
              </a:path>
            </a:pathLst>
          </a:custGeom>
          <a:solidFill>
            <a:srgbClr val="D3D3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2" name="Google Shape;3122;p33"/>
          <p:cNvSpPr/>
          <p:nvPr/>
        </p:nvSpPr>
        <p:spPr>
          <a:xfrm>
            <a:off x="5135893" y="4243111"/>
            <a:ext cx="43085" cy="43085"/>
          </a:xfrm>
          <a:custGeom>
            <a:avLst/>
            <a:gdLst/>
            <a:ahLst/>
            <a:cxnLst/>
            <a:rect l="l" t="t" r="r" b="b"/>
            <a:pathLst>
              <a:path w="377" h="377" extrusionOk="0">
                <a:moveTo>
                  <a:pt x="188" y="1"/>
                </a:moveTo>
                <a:cubicBezTo>
                  <a:pt x="85" y="1"/>
                  <a:pt x="1" y="84"/>
                  <a:pt x="1" y="189"/>
                </a:cubicBezTo>
                <a:cubicBezTo>
                  <a:pt x="1" y="292"/>
                  <a:pt x="85" y="376"/>
                  <a:pt x="188" y="376"/>
                </a:cubicBezTo>
                <a:cubicBezTo>
                  <a:pt x="292" y="376"/>
                  <a:pt x="376" y="292"/>
                  <a:pt x="376" y="189"/>
                </a:cubicBezTo>
                <a:cubicBezTo>
                  <a:pt x="376" y="84"/>
                  <a:pt x="292" y="1"/>
                  <a:pt x="188" y="1"/>
                </a:cubicBezTo>
                <a:close/>
              </a:path>
            </a:pathLst>
          </a:custGeom>
          <a:solidFill>
            <a:srgbClr val="2A40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3" name="Google Shape;3123;p33"/>
          <p:cNvSpPr/>
          <p:nvPr/>
        </p:nvSpPr>
        <p:spPr>
          <a:xfrm>
            <a:off x="5141150" y="4248254"/>
            <a:ext cx="32913" cy="32914"/>
          </a:xfrm>
          <a:custGeom>
            <a:avLst/>
            <a:gdLst/>
            <a:ahLst/>
            <a:cxnLst/>
            <a:rect l="l" t="t" r="r" b="b"/>
            <a:pathLst>
              <a:path w="288" h="288" extrusionOk="0">
                <a:moveTo>
                  <a:pt x="144" y="1"/>
                </a:moveTo>
                <a:cubicBezTo>
                  <a:pt x="64" y="1"/>
                  <a:pt x="1" y="65"/>
                  <a:pt x="1" y="144"/>
                </a:cubicBezTo>
                <a:cubicBezTo>
                  <a:pt x="1" y="223"/>
                  <a:pt x="64" y="287"/>
                  <a:pt x="144" y="287"/>
                </a:cubicBezTo>
                <a:cubicBezTo>
                  <a:pt x="223" y="287"/>
                  <a:pt x="287" y="223"/>
                  <a:pt x="287" y="144"/>
                </a:cubicBezTo>
                <a:cubicBezTo>
                  <a:pt x="287" y="64"/>
                  <a:pt x="223" y="1"/>
                  <a:pt x="1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4" name="Google Shape;3124;p33"/>
          <p:cNvSpPr/>
          <p:nvPr/>
        </p:nvSpPr>
        <p:spPr>
          <a:xfrm>
            <a:off x="5081607" y="4322768"/>
            <a:ext cx="49941" cy="48914"/>
          </a:xfrm>
          <a:custGeom>
            <a:avLst/>
            <a:gdLst/>
            <a:ahLst/>
            <a:cxnLst/>
            <a:rect l="l" t="t" r="r" b="b"/>
            <a:pathLst>
              <a:path w="437" h="428" extrusionOk="0">
                <a:moveTo>
                  <a:pt x="1" y="0"/>
                </a:moveTo>
                <a:lnTo>
                  <a:pt x="1" y="428"/>
                </a:lnTo>
                <a:lnTo>
                  <a:pt x="223" y="428"/>
                </a:lnTo>
                <a:cubicBezTo>
                  <a:pt x="341" y="428"/>
                  <a:pt x="437" y="332"/>
                  <a:pt x="437" y="214"/>
                </a:cubicBezTo>
                <a:cubicBezTo>
                  <a:pt x="437" y="97"/>
                  <a:pt x="341" y="0"/>
                  <a:pt x="223" y="0"/>
                </a:cubicBezTo>
                <a:close/>
              </a:path>
            </a:pathLst>
          </a:custGeom>
          <a:solidFill>
            <a:srgbClr val="E56E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5" name="Google Shape;3125;p33"/>
          <p:cNvSpPr/>
          <p:nvPr/>
        </p:nvSpPr>
        <p:spPr>
          <a:xfrm>
            <a:off x="5323777" y="3869741"/>
            <a:ext cx="776092" cy="721710"/>
          </a:xfrm>
          <a:custGeom>
            <a:avLst/>
            <a:gdLst/>
            <a:ahLst/>
            <a:cxnLst/>
            <a:rect l="l" t="t" r="r" b="b"/>
            <a:pathLst>
              <a:path w="6791" h="6315" extrusionOk="0">
                <a:moveTo>
                  <a:pt x="1" y="0"/>
                </a:moveTo>
                <a:lnTo>
                  <a:pt x="1" y="3836"/>
                </a:lnTo>
                <a:cubicBezTo>
                  <a:pt x="1" y="3838"/>
                  <a:pt x="4" y="4028"/>
                  <a:pt x="215" y="4081"/>
                </a:cubicBezTo>
                <a:cubicBezTo>
                  <a:pt x="222" y="4083"/>
                  <a:pt x="231" y="4086"/>
                  <a:pt x="239" y="4087"/>
                </a:cubicBezTo>
                <a:lnTo>
                  <a:pt x="247" y="4088"/>
                </a:lnTo>
                <a:cubicBezTo>
                  <a:pt x="291" y="4098"/>
                  <a:pt x="334" y="4109"/>
                  <a:pt x="377" y="4122"/>
                </a:cubicBezTo>
                <a:cubicBezTo>
                  <a:pt x="480" y="4151"/>
                  <a:pt x="582" y="4189"/>
                  <a:pt x="681" y="4235"/>
                </a:cubicBezTo>
                <a:cubicBezTo>
                  <a:pt x="705" y="4246"/>
                  <a:pt x="727" y="4257"/>
                  <a:pt x="751" y="4268"/>
                </a:cubicBezTo>
                <a:cubicBezTo>
                  <a:pt x="896" y="4343"/>
                  <a:pt x="1032" y="4432"/>
                  <a:pt x="1153" y="4533"/>
                </a:cubicBezTo>
                <a:cubicBezTo>
                  <a:pt x="1179" y="4553"/>
                  <a:pt x="1203" y="4575"/>
                  <a:pt x="1228" y="4598"/>
                </a:cubicBezTo>
                <a:cubicBezTo>
                  <a:pt x="1252" y="4619"/>
                  <a:pt x="1276" y="4641"/>
                  <a:pt x="1299" y="4664"/>
                </a:cubicBezTo>
                <a:cubicBezTo>
                  <a:pt x="1315" y="4680"/>
                  <a:pt x="1352" y="4717"/>
                  <a:pt x="1352" y="4717"/>
                </a:cubicBezTo>
                <a:cubicBezTo>
                  <a:pt x="1380" y="4746"/>
                  <a:pt x="1407" y="4775"/>
                  <a:pt x="1431" y="4805"/>
                </a:cubicBezTo>
                <a:cubicBezTo>
                  <a:pt x="1447" y="4824"/>
                  <a:pt x="1459" y="4840"/>
                  <a:pt x="1473" y="4859"/>
                </a:cubicBezTo>
                <a:cubicBezTo>
                  <a:pt x="1550" y="4953"/>
                  <a:pt x="1619" y="5058"/>
                  <a:pt x="1678" y="5167"/>
                </a:cubicBezTo>
                <a:cubicBezTo>
                  <a:pt x="1688" y="5184"/>
                  <a:pt x="1698" y="5203"/>
                  <a:pt x="1708" y="5222"/>
                </a:cubicBezTo>
                <a:cubicBezTo>
                  <a:pt x="1720" y="5247"/>
                  <a:pt x="1733" y="5274"/>
                  <a:pt x="1745" y="5301"/>
                </a:cubicBezTo>
                <a:cubicBezTo>
                  <a:pt x="1760" y="5330"/>
                  <a:pt x="1772" y="5361"/>
                  <a:pt x="1784" y="5391"/>
                </a:cubicBezTo>
                <a:cubicBezTo>
                  <a:pt x="1797" y="5422"/>
                  <a:pt x="1808" y="5453"/>
                  <a:pt x="1819" y="5485"/>
                </a:cubicBezTo>
                <a:lnTo>
                  <a:pt x="1826" y="5505"/>
                </a:lnTo>
                <a:cubicBezTo>
                  <a:pt x="1833" y="5527"/>
                  <a:pt x="1842" y="5550"/>
                  <a:pt x="1850" y="5581"/>
                </a:cubicBezTo>
                <a:cubicBezTo>
                  <a:pt x="1859" y="5608"/>
                  <a:pt x="1867" y="5634"/>
                  <a:pt x="1872" y="5659"/>
                </a:cubicBezTo>
                <a:cubicBezTo>
                  <a:pt x="1874" y="5667"/>
                  <a:pt x="1875" y="5674"/>
                  <a:pt x="1877" y="5680"/>
                </a:cubicBezTo>
                <a:cubicBezTo>
                  <a:pt x="1885" y="5710"/>
                  <a:pt x="1893" y="5740"/>
                  <a:pt x="1898" y="5770"/>
                </a:cubicBezTo>
                <a:lnTo>
                  <a:pt x="1899" y="5776"/>
                </a:lnTo>
                <a:cubicBezTo>
                  <a:pt x="1905" y="5810"/>
                  <a:pt x="1912" y="5842"/>
                  <a:pt x="1917" y="5876"/>
                </a:cubicBezTo>
                <a:cubicBezTo>
                  <a:pt x="1920" y="5898"/>
                  <a:pt x="1924" y="5923"/>
                  <a:pt x="1927" y="5947"/>
                </a:cubicBezTo>
                <a:lnTo>
                  <a:pt x="1929" y="5947"/>
                </a:lnTo>
                <a:lnTo>
                  <a:pt x="1931" y="5978"/>
                </a:lnTo>
                <a:cubicBezTo>
                  <a:pt x="1931" y="5980"/>
                  <a:pt x="1965" y="6314"/>
                  <a:pt x="2194" y="6315"/>
                </a:cubicBezTo>
                <a:lnTo>
                  <a:pt x="2194" y="6314"/>
                </a:lnTo>
                <a:lnTo>
                  <a:pt x="4373" y="6314"/>
                </a:lnTo>
                <a:cubicBezTo>
                  <a:pt x="4572" y="6313"/>
                  <a:pt x="4624" y="6066"/>
                  <a:pt x="4634" y="5990"/>
                </a:cubicBezTo>
                <a:lnTo>
                  <a:pt x="4636" y="5975"/>
                </a:lnTo>
                <a:cubicBezTo>
                  <a:pt x="4639" y="5950"/>
                  <a:pt x="4641" y="5926"/>
                  <a:pt x="4645" y="5903"/>
                </a:cubicBezTo>
                <a:cubicBezTo>
                  <a:pt x="4649" y="5877"/>
                  <a:pt x="4652" y="5849"/>
                  <a:pt x="4657" y="5822"/>
                </a:cubicBezTo>
                <a:lnTo>
                  <a:pt x="4711" y="5598"/>
                </a:lnTo>
                <a:lnTo>
                  <a:pt x="4721" y="5566"/>
                </a:lnTo>
                <a:cubicBezTo>
                  <a:pt x="4723" y="5557"/>
                  <a:pt x="4726" y="5551"/>
                  <a:pt x="4727" y="5546"/>
                </a:cubicBezTo>
                <a:cubicBezTo>
                  <a:pt x="4732" y="5529"/>
                  <a:pt x="4738" y="5510"/>
                  <a:pt x="4744" y="5491"/>
                </a:cubicBezTo>
                <a:lnTo>
                  <a:pt x="4755" y="5462"/>
                </a:lnTo>
                <a:cubicBezTo>
                  <a:pt x="4763" y="5440"/>
                  <a:pt x="4772" y="5417"/>
                  <a:pt x="4780" y="5396"/>
                </a:cubicBezTo>
                <a:lnTo>
                  <a:pt x="4784" y="5386"/>
                </a:lnTo>
                <a:cubicBezTo>
                  <a:pt x="4796" y="5357"/>
                  <a:pt x="4809" y="5329"/>
                  <a:pt x="4821" y="5301"/>
                </a:cubicBezTo>
                <a:cubicBezTo>
                  <a:pt x="4834" y="5274"/>
                  <a:pt x="4847" y="5245"/>
                  <a:pt x="4865" y="5212"/>
                </a:cubicBezTo>
                <a:cubicBezTo>
                  <a:pt x="4879" y="5184"/>
                  <a:pt x="4895" y="5157"/>
                  <a:pt x="4910" y="5131"/>
                </a:cubicBezTo>
                <a:lnTo>
                  <a:pt x="4917" y="5117"/>
                </a:lnTo>
                <a:cubicBezTo>
                  <a:pt x="4932" y="5092"/>
                  <a:pt x="4948" y="5066"/>
                  <a:pt x="4966" y="5038"/>
                </a:cubicBezTo>
                <a:cubicBezTo>
                  <a:pt x="4983" y="5012"/>
                  <a:pt x="5000" y="4986"/>
                  <a:pt x="5019" y="4961"/>
                </a:cubicBezTo>
                <a:lnTo>
                  <a:pt x="5029" y="4947"/>
                </a:lnTo>
                <a:cubicBezTo>
                  <a:pt x="5038" y="4933"/>
                  <a:pt x="5048" y="4921"/>
                  <a:pt x="5056" y="4908"/>
                </a:cubicBezTo>
                <a:lnTo>
                  <a:pt x="5080" y="4877"/>
                </a:lnTo>
                <a:cubicBezTo>
                  <a:pt x="5097" y="4853"/>
                  <a:pt x="5118" y="4830"/>
                  <a:pt x="5137" y="4807"/>
                </a:cubicBezTo>
                <a:cubicBezTo>
                  <a:pt x="5159" y="4782"/>
                  <a:pt x="5179" y="4757"/>
                  <a:pt x="5203" y="4733"/>
                </a:cubicBezTo>
                <a:lnTo>
                  <a:pt x="5225" y="4708"/>
                </a:lnTo>
                <a:cubicBezTo>
                  <a:pt x="5241" y="4692"/>
                  <a:pt x="5255" y="4677"/>
                  <a:pt x="5270" y="4662"/>
                </a:cubicBezTo>
                <a:cubicBezTo>
                  <a:pt x="5294" y="4640"/>
                  <a:pt x="5317" y="4618"/>
                  <a:pt x="5341" y="4596"/>
                </a:cubicBezTo>
                <a:cubicBezTo>
                  <a:pt x="5365" y="4573"/>
                  <a:pt x="5391" y="4552"/>
                  <a:pt x="5415" y="4532"/>
                </a:cubicBezTo>
                <a:cubicBezTo>
                  <a:pt x="5439" y="4511"/>
                  <a:pt x="5465" y="4491"/>
                  <a:pt x="5498" y="4466"/>
                </a:cubicBezTo>
                <a:cubicBezTo>
                  <a:pt x="5521" y="4449"/>
                  <a:pt x="5542" y="4434"/>
                  <a:pt x="5565" y="4419"/>
                </a:cubicBezTo>
                <a:cubicBezTo>
                  <a:pt x="5571" y="4414"/>
                  <a:pt x="5577" y="4408"/>
                  <a:pt x="5582" y="4405"/>
                </a:cubicBezTo>
                <a:cubicBezTo>
                  <a:pt x="5606" y="4390"/>
                  <a:pt x="5629" y="4375"/>
                  <a:pt x="5653" y="4360"/>
                </a:cubicBezTo>
                <a:cubicBezTo>
                  <a:pt x="5681" y="4344"/>
                  <a:pt x="5709" y="4327"/>
                  <a:pt x="5737" y="4311"/>
                </a:cubicBezTo>
                <a:cubicBezTo>
                  <a:pt x="5759" y="4299"/>
                  <a:pt x="5780" y="4288"/>
                  <a:pt x="5809" y="4272"/>
                </a:cubicBezTo>
                <a:cubicBezTo>
                  <a:pt x="5819" y="4266"/>
                  <a:pt x="5829" y="4261"/>
                  <a:pt x="5838" y="4257"/>
                </a:cubicBezTo>
                <a:cubicBezTo>
                  <a:pt x="5860" y="4247"/>
                  <a:pt x="5882" y="4235"/>
                  <a:pt x="5904" y="4226"/>
                </a:cubicBezTo>
                <a:cubicBezTo>
                  <a:pt x="5936" y="4211"/>
                  <a:pt x="5970" y="4197"/>
                  <a:pt x="6003" y="4184"/>
                </a:cubicBezTo>
                <a:cubicBezTo>
                  <a:pt x="6033" y="4171"/>
                  <a:pt x="6063" y="4161"/>
                  <a:pt x="6093" y="4151"/>
                </a:cubicBezTo>
                <a:lnTo>
                  <a:pt x="6100" y="4148"/>
                </a:lnTo>
                <a:cubicBezTo>
                  <a:pt x="6124" y="4139"/>
                  <a:pt x="6148" y="4132"/>
                  <a:pt x="6171" y="4125"/>
                </a:cubicBezTo>
                <a:cubicBezTo>
                  <a:pt x="6181" y="4122"/>
                  <a:pt x="6192" y="4119"/>
                  <a:pt x="6199" y="4118"/>
                </a:cubicBezTo>
                <a:cubicBezTo>
                  <a:pt x="6207" y="4115"/>
                  <a:pt x="6215" y="4113"/>
                  <a:pt x="6217" y="4113"/>
                </a:cubicBezTo>
                <a:lnTo>
                  <a:pt x="6218" y="4113"/>
                </a:lnTo>
                <a:cubicBezTo>
                  <a:pt x="6237" y="4107"/>
                  <a:pt x="6258" y="4101"/>
                  <a:pt x="6277" y="4096"/>
                </a:cubicBezTo>
                <a:cubicBezTo>
                  <a:pt x="6304" y="4089"/>
                  <a:pt x="6332" y="4083"/>
                  <a:pt x="6360" y="4078"/>
                </a:cubicBezTo>
                <a:cubicBezTo>
                  <a:pt x="6378" y="4074"/>
                  <a:pt x="6396" y="4071"/>
                  <a:pt x="6414" y="4068"/>
                </a:cubicBezTo>
                <a:cubicBezTo>
                  <a:pt x="6433" y="4066"/>
                  <a:pt x="6453" y="4062"/>
                  <a:pt x="6472" y="4058"/>
                </a:cubicBezTo>
                <a:cubicBezTo>
                  <a:pt x="6486" y="4056"/>
                  <a:pt x="6501" y="4053"/>
                  <a:pt x="6515" y="4052"/>
                </a:cubicBezTo>
                <a:cubicBezTo>
                  <a:pt x="6542" y="4050"/>
                  <a:pt x="6570" y="4046"/>
                  <a:pt x="6596" y="4043"/>
                </a:cubicBezTo>
                <a:cubicBezTo>
                  <a:pt x="6605" y="4042"/>
                  <a:pt x="6611" y="4042"/>
                  <a:pt x="6616" y="4042"/>
                </a:cubicBezTo>
                <a:lnTo>
                  <a:pt x="6617" y="4042"/>
                </a:lnTo>
                <a:cubicBezTo>
                  <a:pt x="6631" y="4041"/>
                  <a:pt x="6645" y="4040"/>
                  <a:pt x="6657" y="4040"/>
                </a:cubicBezTo>
                <a:lnTo>
                  <a:pt x="6660" y="4040"/>
                </a:lnTo>
                <a:cubicBezTo>
                  <a:pt x="6778" y="4026"/>
                  <a:pt x="6791" y="3924"/>
                  <a:pt x="6791" y="3882"/>
                </a:cubicBezTo>
                <a:lnTo>
                  <a:pt x="6791" y="3007"/>
                </a:lnTo>
                <a:cubicBezTo>
                  <a:pt x="6742" y="2822"/>
                  <a:pt x="6634" y="2649"/>
                  <a:pt x="6483" y="2506"/>
                </a:cubicBezTo>
                <a:lnTo>
                  <a:pt x="6213" y="2253"/>
                </a:lnTo>
                <a:cubicBezTo>
                  <a:pt x="6136" y="2188"/>
                  <a:pt x="4314" y="628"/>
                  <a:pt x="4113" y="342"/>
                </a:cubicBezTo>
                <a:cubicBezTo>
                  <a:pt x="4107" y="338"/>
                  <a:pt x="4084" y="333"/>
                  <a:pt x="4072" y="329"/>
                </a:cubicBezTo>
                <a:cubicBezTo>
                  <a:pt x="4037" y="321"/>
                  <a:pt x="4018" y="314"/>
                  <a:pt x="4007" y="300"/>
                </a:cubicBezTo>
                <a:cubicBezTo>
                  <a:pt x="3841" y="93"/>
                  <a:pt x="3665" y="0"/>
                  <a:pt x="343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6" name="Google Shape;3126;p33"/>
          <p:cNvSpPr/>
          <p:nvPr/>
        </p:nvSpPr>
        <p:spPr>
          <a:xfrm>
            <a:off x="5319777" y="3866084"/>
            <a:ext cx="784207" cy="729138"/>
          </a:xfrm>
          <a:custGeom>
            <a:avLst/>
            <a:gdLst/>
            <a:ahLst/>
            <a:cxnLst/>
            <a:rect l="l" t="t" r="r" b="b"/>
            <a:pathLst>
              <a:path w="6862" h="6380" extrusionOk="0">
                <a:moveTo>
                  <a:pt x="3470" y="66"/>
                </a:moveTo>
                <a:lnTo>
                  <a:pt x="3470" y="68"/>
                </a:lnTo>
                <a:cubicBezTo>
                  <a:pt x="3690" y="68"/>
                  <a:pt x="3852" y="154"/>
                  <a:pt x="4015" y="358"/>
                </a:cubicBezTo>
                <a:cubicBezTo>
                  <a:pt x="4035" y="379"/>
                  <a:pt x="4061" y="387"/>
                  <a:pt x="4097" y="398"/>
                </a:cubicBezTo>
                <a:cubicBezTo>
                  <a:pt x="4104" y="400"/>
                  <a:pt x="4114" y="403"/>
                  <a:pt x="4123" y="405"/>
                </a:cubicBezTo>
                <a:cubicBezTo>
                  <a:pt x="4370" y="727"/>
                  <a:pt x="6147" y="2250"/>
                  <a:pt x="6221" y="2313"/>
                </a:cubicBezTo>
                <a:lnTo>
                  <a:pt x="6491" y="2568"/>
                </a:lnTo>
                <a:cubicBezTo>
                  <a:pt x="6635" y="2705"/>
                  <a:pt x="6738" y="2869"/>
                  <a:pt x="6788" y="3048"/>
                </a:cubicBezTo>
                <a:lnTo>
                  <a:pt x="6788" y="3908"/>
                </a:lnTo>
                <a:lnTo>
                  <a:pt x="6788" y="3919"/>
                </a:lnTo>
                <a:cubicBezTo>
                  <a:pt x="6788" y="3968"/>
                  <a:pt x="6772" y="4031"/>
                  <a:pt x="6690" y="4042"/>
                </a:cubicBezTo>
                <a:cubicBezTo>
                  <a:pt x="6675" y="4042"/>
                  <a:pt x="6661" y="4043"/>
                  <a:pt x="6649" y="4045"/>
                </a:cubicBezTo>
                <a:cubicBezTo>
                  <a:pt x="6641" y="4045"/>
                  <a:pt x="6633" y="4046"/>
                  <a:pt x="6624" y="4046"/>
                </a:cubicBezTo>
                <a:cubicBezTo>
                  <a:pt x="6596" y="4049"/>
                  <a:pt x="6569" y="4053"/>
                  <a:pt x="6544" y="4056"/>
                </a:cubicBezTo>
                <a:cubicBezTo>
                  <a:pt x="6528" y="4057"/>
                  <a:pt x="6513" y="4059"/>
                  <a:pt x="6501" y="4062"/>
                </a:cubicBezTo>
                <a:cubicBezTo>
                  <a:pt x="6480" y="4064"/>
                  <a:pt x="6459" y="4068"/>
                  <a:pt x="6441" y="4072"/>
                </a:cubicBezTo>
                <a:cubicBezTo>
                  <a:pt x="6422" y="4074"/>
                  <a:pt x="6403" y="4078"/>
                  <a:pt x="6386" y="4082"/>
                </a:cubicBezTo>
                <a:cubicBezTo>
                  <a:pt x="6357" y="4087"/>
                  <a:pt x="6327" y="4094"/>
                  <a:pt x="6299" y="4102"/>
                </a:cubicBezTo>
                <a:cubicBezTo>
                  <a:pt x="6280" y="4107"/>
                  <a:pt x="6262" y="4110"/>
                  <a:pt x="6245" y="4117"/>
                </a:cubicBezTo>
                <a:cubicBezTo>
                  <a:pt x="6237" y="4118"/>
                  <a:pt x="6230" y="4119"/>
                  <a:pt x="6224" y="4122"/>
                </a:cubicBezTo>
                <a:cubicBezTo>
                  <a:pt x="6212" y="4124"/>
                  <a:pt x="6204" y="4127"/>
                  <a:pt x="6194" y="4129"/>
                </a:cubicBezTo>
                <a:cubicBezTo>
                  <a:pt x="6170" y="4138"/>
                  <a:pt x="6144" y="4145"/>
                  <a:pt x="6120" y="4153"/>
                </a:cubicBezTo>
                <a:lnTo>
                  <a:pt x="6104" y="4158"/>
                </a:lnTo>
                <a:lnTo>
                  <a:pt x="6103" y="4159"/>
                </a:lnTo>
                <a:cubicBezTo>
                  <a:pt x="6078" y="4168"/>
                  <a:pt x="6051" y="4178"/>
                  <a:pt x="6023" y="4189"/>
                </a:cubicBezTo>
                <a:cubicBezTo>
                  <a:pt x="5991" y="4201"/>
                  <a:pt x="5956" y="4215"/>
                  <a:pt x="5922" y="4232"/>
                </a:cubicBezTo>
                <a:cubicBezTo>
                  <a:pt x="5899" y="4242"/>
                  <a:pt x="5876" y="4252"/>
                  <a:pt x="5857" y="4262"/>
                </a:cubicBezTo>
                <a:cubicBezTo>
                  <a:pt x="5846" y="4267"/>
                  <a:pt x="5835" y="4273"/>
                  <a:pt x="5825" y="4278"/>
                </a:cubicBezTo>
                <a:lnTo>
                  <a:pt x="5818" y="4281"/>
                </a:lnTo>
                <a:lnTo>
                  <a:pt x="5816" y="4282"/>
                </a:lnTo>
                <a:lnTo>
                  <a:pt x="5750" y="4317"/>
                </a:lnTo>
                <a:cubicBezTo>
                  <a:pt x="5723" y="4332"/>
                  <a:pt x="5694" y="4349"/>
                  <a:pt x="5664" y="4368"/>
                </a:cubicBezTo>
                <a:cubicBezTo>
                  <a:pt x="5642" y="4381"/>
                  <a:pt x="5618" y="4396"/>
                  <a:pt x="5596" y="4412"/>
                </a:cubicBezTo>
                <a:cubicBezTo>
                  <a:pt x="5588" y="4416"/>
                  <a:pt x="5582" y="4421"/>
                  <a:pt x="5576" y="4425"/>
                </a:cubicBezTo>
                <a:cubicBezTo>
                  <a:pt x="5554" y="4440"/>
                  <a:pt x="5531" y="4457"/>
                  <a:pt x="5509" y="4473"/>
                </a:cubicBezTo>
                <a:lnTo>
                  <a:pt x="5505" y="4476"/>
                </a:lnTo>
                <a:lnTo>
                  <a:pt x="5504" y="4477"/>
                </a:lnTo>
                <a:lnTo>
                  <a:pt x="5503" y="4478"/>
                </a:lnTo>
                <a:cubicBezTo>
                  <a:pt x="5475" y="4499"/>
                  <a:pt x="5449" y="4519"/>
                  <a:pt x="5427" y="4539"/>
                </a:cubicBezTo>
                <a:cubicBezTo>
                  <a:pt x="5400" y="4559"/>
                  <a:pt x="5375" y="4583"/>
                  <a:pt x="5350" y="4605"/>
                </a:cubicBezTo>
                <a:cubicBezTo>
                  <a:pt x="5326" y="4627"/>
                  <a:pt x="5301" y="4650"/>
                  <a:pt x="5279" y="4673"/>
                </a:cubicBezTo>
                <a:cubicBezTo>
                  <a:pt x="5263" y="4688"/>
                  <a:pt x="5248" y="4703"/>
                  <a:pt x="5233" y="4721"/>
                </a:cubicBezTo>
                <a:lnTo>
                  <a:pt x="5222" y="4731"/>
                </a:lnTo>
                <a:lnTo>
                  <a:pt x="5211" y="4742"/>
                </a:lnTo>
                <a:cubicBezTo>
                  <a:pt x="5187" y="4768"/>
                  <a:pt x="5165" y="4793"/>
                  <a:pt x="5146" y="4816"/>
                </a:cubicBezTo>
                <a:cubicBezTo>
                  <a:pt x="5127" y="4836"/>
                  <a:pt x="5109" y="4861"/>
                  <a:pt x="5085" y="4891"/>
                </a:cubicBezTo>
                <a:lnTo>
                  <a:pt x="5063" y="4921"/>
                </a:lnTo>
                <a:cubicBezTo>
                  <a:pt x="5054" y="4934"/>
                  <a:pt x="5043" y="4947"/>
                  <a:pt x="5034" y="4959"/>
                </a:cubicBezTo>
                <a:lnTo>
                  <a:pt x="5024" y="4973"/>
                </a:lnTo>
                <a:cubicBezTo>
                  <a:pt x="5004" y="4999"/>
                  <a:pt x="4988" y="5025"/>
                  <a:pt x="4968" y="5056"/>
                </a:cubicBezTo>
                <a:lnTo>
                  <a:pt x="4967" y="5059"/>
                </a:lnTo>
                <a:cubicBezTo>
                  <a:pt x="4951" y="5084"/>
                  <a:pt x="4935" y="5110"/>
                  <a:pt x="4921" y="5135"/>
                </a:cubicBezTo>
                <a:lnTo>
                  <a:pt x="4912" y="5147"/>
                </a:lnTo>
                <a:cubicBezTo>
                  <a:pt x="4897" y="5176"/>
                  <a:pt x="4882" y="5203"/>
                  <a:pt x="4866" y="5232"/>
                </a:cubicBezTo>
                <a:lnTo>
                  <a:pt x="4864" y="5234"/>
                </a:lnTo>
                <a:lnTo>
                  <a:pt x="4863" y="5238"/>
                </a:lnTo>
                <a:cubicBezTo>
                  <a:pt x="4849" y="5265"/>
                  <a:pt x="4836" y="5294"/>
                  <a:pt x="4823" y="5321"/>
                </a:cubicBezTo>
                <a:cubicBezTo>
                  <a:pt x="4810" y="5350"/>
                  <a:pt x="4798" y="5379"/>
                  <a:pt x="4787" y="5406"/>
                </a:cubicBezTo>
                <a:lnTo>
                  <a:pt x="4781" y="5418"/>
                </a:lnTo>
                <a:cubicBezTo>
                  <a:pt x="4772" y="5439"/>
                  <a:pt x="4763" y="5463"/>
                  <a:pt x="4756" y="5484"/>
                </a:cubicBezTo>
                <a:lnTo>
                  <a:pt x="4744" y="5515"/>
                </a:lnTo>
                <a:cubicBezTo>
                  <a:pt x="4737" y="5532"/>
                  <a:pt x="4731" y="5551"/>
                  <a:pt x="4726" y="5568"/>
                </a:cubicBezTo>
                <a:cubicBezTo>
                  <a:pt x="4723" y="5575"/>
                  <a:pt x="4721" y="5581"/>
                  <a:pt x="4720" y="5587"/>
                </a:cubicBezTo>
                <a:cubicBezTo>
                  <a:pt x="4718" y="5592"/>
                  <a:pt x="4716" y="5599"/>
                  <a:pt x="4715" y="5604"/>
                </a:cubicBezTo>
                <a:lnTo>
                  <a:pt x="4710" y="5621"/>
                </a:lnTo>
                <a:lnTo>
                  <a:pt x="4708" y="5623"/>
                </a:lnTo>
                <a:lnTo>
                  <a:pt x="4707" y="5626"/>
                </a:lnTo>
                <a:lnTo>
                  <a:pt x="4656" y="5849"/>
                </a:lnTo>
                <a:cubicBezTo>
                  <a:pt x="4650" y="5875"/>
                  <a:pt x="4646" y="5904"/>
                  <a:pt x="4643" y="5928"/>
                </a:cubicBezTo>
                <a:cubicBezTo>
                  <a:pt x="4639" y="5952"/>
                  <a:pt x="4635" y="5977"/>
                  <a:pt x="4633" y="6002"/>
                </a:cubicBezTo>
                <a:lnTo>
                  <a:pt x="4631" y="6016"/>
                </a:lnTo>
                <a:cubicBezTo>
                  <a:pt x="4621" y="6085"/>
                  <a:pt x="4577" y="6310"/>
                  <a:pt x="4405" y="6312"/>
                </a:cubicBezTo>
                <a:lnTo>
                  <a:pt x="2229" y="6312"/>
                </a:lnTo>
                <a:cubicBezTo>
                  <a:pt x="2031" y="6310"/>
                  <a:pt x="1999" y="6007"/>
                  <a:pt x="1999" y="6005"/>
                </a:cubicBezTo>
                <a:lnTo>
                  <a:pt x="1998" y="5996"/>
                </a:lnTo>
                <a:lnTo>
                  <a:pt x="1998" y="5992"/>
                </a:lnTo>
                <a:lnTo>
                  <a:pt x="1998" y="5991"/>
                </a:lnTo>
                <a:lnTo>
                  <a:pt x="1993" y="5943"/>
                </a:lnTo>
                <a:lnTo>
                  <a:pt x="1991" y="5943"/>
                </a:lnTo>
                <a:cubicBezTo>
                  <a:pt x="1990" y="5929"/>
                  <a:pt x="1988" y="5915"/>
                  <a:pt x="1985" y="5900"/>
                </a:cubicBezTo>
                <a:cubicBezTo>
                  <a:pt x="1981" y="5870"/>
                  <a:pt x="1975" y="5837"/>
                  <a:pt x="1968" y="5798"/>
                </a:cubicBezTo>
                <a:lnTo>
                  <a:pt x="1966" y="5795"/>
                </a:lnTo>
                <a:lnTo>
                  <a:pt x="1965" y="5786"/>
                </a:lnTo>
                <a:cubicBezTo>
                  <a:pt x="1959" y="5759"/>
                  <a:pt x="1953" y="5732"/>
                  <a:pt x="1945" y="5704"/>
                </a:cubicBezTo>
                <a:cubicBezTo>
                  <a:pt x="1944" y="5696"/>
                  <a:pt x="1943" y="5689"/>
                  <a:pt x="1940" y="5683"/>
                </a:cubicBezTo>
                <a:cubicBezTo>
                  <a:pt x="1934" y="5657"/>
                  <a:pt x="1927" y="5629"/>
                  <a:pt x="1918" y="5598"/>
                </a:cubicBezTo>
                <a:lnTo>
                  <a:pt x="1917" y="5594"/>
                </a:lnTo>
                <a:lnTo>
                  <a:pt x="1917" y="5592"/>
                </a:lnTo>
                <a:cubicBezTo>
                  <a:pt x="1909" y="5570"/>
                  <a:pt x="1902" y="5547"/>
                  <a:pt x="1894" y="5526"/>
                </a:cubicBezTo>
                <a:lnTo>
                  <a:pt x="1887" y="5505"/>
                </a:lnTo>
                <a:cubicBezTo>
                  <a:pt x="1876" y="5470"/>
                  <a:pt x="1862" y="5439"/>
                  <a:pt x="1851" y="5411"/>
                </a:cubicBezTo>
                <a:cubicBezTo>
                  <a:pt x="1840" y="5382"/>
                  <a:pt x="1826" y="5351"/>
                  <a:pt x="1811" y="5317"/>
                </a:cubicBezTo>
                <a:cubicBezTo>
                  <a:pt x="1799" y="5291"/>
                  <a:pt x="1786" y="5264"/>
                  <a:pt x="1773" y="5239"/>
                </a:cubicBezTo>
                <a:cubicBezTo>
                  <a:pt x="1764" y="5220"/>
                  <a:pt x="1754" y="5202"/>
                  <a:pt x="1744" y="5183"/>
                </a:cubicBezTo>
                <a:cubicBezTo>
                  <a:pt x="1683" y="5072"/>
                  <a:pt x="1613" y="4966"/>
                  <a:pt x="1535" y="4870"/>
                </a:cubicBezTo>
                <a:cubicBezTo>
                  <a:pt x="1521" y="4851"/>
                  <a:pt x="1507" y="4833"/>
                  <a:pt x="1492" y="4818"/>
                </a:cubicBezTo>
                <a:cubicBezTo>
                  <a:pt x="1468" y="4789"/>
                  <a:pt x="1442" y="4759"/>
                  <a:pt x="1407" y="4724"/>
                </a:cubicBezTo>
                <a:cubicBezTo>
                  <a:pt x="1391" y="4706"/>
                  <a:pt x="1374" y="4690"/>
                  <a:pt x="1356" y="4672"/>
                </a:cubicBezTo>
                <a:cubicBezTo>
                  <a:pt x="1333" y="4649"/>
                  <a:pt x="1309" y="4626"/>
                  <a:pt x="1284" y="4604"/>
                </a:cubicBezTo>
                <a:cubicBezTo>
                  <a:pt x="1263" y="4584"/>
                  <a:pt x="1236" y="4560"/>
                  <a:pt x="1208" y="4539"/>
                </a:cubicBezTo>
                <a:cubicBezTo>
                  <a:pt x="1085" y="4435"/>
                  <a:pt x="947" y="4344"/>
                  <a:pt x="799" y="4271"/>
                </a:cubicBezTo>
                <a:cubicBezTo>
                  <a:pt x="777" y="4258"/>
                  <a:pt x="753" y="4247"/>
                  <a:pt x="730" y="4236"/>
                </a:cubicBezTo>
                <a:cubicBezTo>
                  <a:pt x="628" y="4189"/>
                  <a:pt x="523" y="4150"/>
                  <a:pt x="421" y="4120"/>
                </a:cubicBezTo>
                <a:cubicBezTo>
                  <a:pt x="378" y="4108"/>
                  <a:pt x="334" y="4097"/>
                  <a:pt x="292" y="4087"/>
                </a:cubicBezTo>
                <a:cubicBezTo>
                  <a:pt x="288" y="4086"/>
                  <a:pt x="282" y="4086"/>
                  <a:pt x="280" y="4086"/>
                </a:cubicBezTo>
                <a:cubicBezTo>
                  <a:pt x="272" y="4084"/>
                  <a:pt x="265" y="4083"/>
                  <a:pt x="255" y="4079"/>
                </a:cubicBezTo>
                <a:cubicBezTo>
                  <a:pt x="77" y="4036"/>
                  <a:pt x="68" y="3885"/>
                  <a:pt x="68" y="3868"/>
                </a:cubicBezTo>
                <a:lnTo>
                  <a:pt x="68" y="66"/>
                </a:lnTo>
                <a:close/>
                <a:moveTo>
                  <a:pt x="0" y="1"/>
                </a:moveTo>
                <a:lnTo>
                  <a:pt x="0" y="3871"/>
                </a:lnTo>
                <a:cubicBezTo>
                  <a:pt x="0" y="3871"/>
                  <a:pt x="1" y="4088"/>
                  <a:pt x="238" y="4148"/>
                </a:cubicBezTo>
                <a:cubicBezTo>
                  <a:pt x="247" y="4150"/>
                  <a:pt x="256" y="4153"/>
                  <a:pt x="266" y="4154"/>
                </a:cubicBezTo>
                <a:cubicBezTo>
                  <a:pt x="269" y="4155"/>
                  <a:pt x="272" y="4155"/>
                  <a:pt x="275" y="4155"/>
                </a:cubicBezTo>
                <a:cubicBezTo>
                  <a:pt x="318" y="4164"/>
                  <a:pt x="361" y="4175"/>
                  <a:pt x="403" y="4187"/>
                </a:cubicBezTo>
                <a:cubicBezTo>
                  <a:pt x="507" y="4216"/>
                  <a:pt x="607" y="4255"/>
                  <a:pt x="702" y="4298"/>
                </a:cubicBezTo>
                <a:cubicBezTo>
                  <a:pt x="726" y="4308"/>
                  <a:pt x="748" y="4320"/>
                  <a:pt x="771" y="4332"/>
                </a:cubicBezTo>
                <a:cubicBezTo>
                  <a:pt x="912" y="4404"/>
                  <a:pt x="1047" y="4492"/>
                  <a:pt x="1168" y="4593"/>
                </a:cubicBezTo>
                <a:cubicBezTo>
                  <a:pt x="1192" y="4611"/>
                  <a:pt x="1217" y="4634"/>
                  <a:pt x="1241" y="4655"/>
                </a:cubicBezTo>
                <a:cubicBezTo>
                  <a:pt x="1264" y="4677"/>
                  <a:pt x="1288" y="4698"/>
                  <a:pt x="1311" y="4722"/>
                </a:cubicBezTo>
                <a:cubicBezTo>
                  <a:pt x="1329" y="4739"/>
                  <a:pt x="1346" y="4757"/>
                  <a:pt x="1364" y="4775"/>
                </a:cubicBezTo>
                <a:cubicBezTo>
                  <a:pt x="1391" y="4804"/>
                  <a:pt x="1417" y="4833"/>
                  <a:pt x="1442" y="4862"/>
                </a:cubicBezTo>
                <a:cubicBezTo>
                  <a:pt x="1457" y="4879"/>
                  <a:pt x="1469" y="4896"/>
                  <a:pt x="1484" y="4913"/>
                </a:cubicBezTo>
                <a:cubicBezTo>
                  <a:pt x="1560" y="5008"/>
                  <a:pt x="1627" y="5111"/>
                  <a:pt x="1686" y="5218"/>
                </a:cubicBezTo>
                <a:cubicBezTo>
                  <a:pt x="1697" y="5235"/>
                  <a:pt x="1705" y="5253"/>
                  <a:pt x="1714" y="5271"/>
                </a:cubicBezTo>
                <a:cubicBezTo>
                  <a:pt x="1727" y="5297"/>
                  <a:pt x="1740" y="5322"/>
                  <a:pt x="1753" y="5350"/>
                </a:cubicBezTo>
                <a:cubicBezTo>
                  <a:pt x="1766" y="5379"/>
                  <a:pt x="1779" y="5408"/>
                  <a:pt x="1790" y="5438"/>
                </a:cubicBezTo>
                <a:cubicBezTo>
                  <a:pt x="1802" y="5469"/>
                  <a:pt x="1814" y="5498"/>
                  <a:pt x="1824" y="5530"/>
                </a:cubicBezTo>
                <a:cubicBezTo>
                  <a:pt x="1833" y="5558"/>
                  <a:pt x="1843" y="5587"/>
                  <a:pt x="1852" y="5616"/>
                </a:cubicBezTo>
                <a:cubicBezTo>
                  <a:pt x="1853" y="5618"/>
                  <a:pt x="1853" y="5621"/>
                  <a:pt x="1855" y="5624"/>
                </a:cubicBezTo>
                <a:cubicBezTo>
                  <a:pt x="1862" y="5650"/>
                  <a:pt x="1870" y="5677"/>
                  <a:pt x="1877" y="5703"/>
                </a:cubicBezTo>
                <a:cubicBezTo>
                  <a:pt x="1879" y="5709"/>
                  <a:pt x="1881" y="5715"/>
                  <a:pt x="1882" y="5721"/>
                </a:cubicBezTo>
                <a:cubicBezTo>
                  <a:pt x="1889" y="5751"/>
                  <a:pt x="1897" y="5780"/>
                  <a:pt x="1902" y="5808"/>
                </a:cubicBezTo>
                <a:cubicBezTo>
                  <a:pt x="1903" y="5810"/>
                  <a:pt x="1903" y="5812"/>
                  <a:pt x="1903" y="5814"/>
                </a:cubicBezTo>
                <a:cubicBezTo>
                  <a:pt x="1909" y="5846"/>
                  <a:pt x="1917" y="5879"/>
                  <a:pt x="1922" y="5911"/>
                </a:cubicBezTo>
                <a:cubicBezTo>
                  <a:pt x="1927" y="5943"/>
                  <a:pt x="1930" y="5975"/>
                  <a:pt x="1933" y="6007"/>
                </a:cubicBezTo>
                <a:cubicBezTo>
                  <a:pt x="1934" y="6008"/>
                  <a:pt x="1934" y="6010"/>
                  <a:pt x="1934" y="6011"/>
                </a:cubicBezTo>
                <a:lnTo>
                  <a:pt x="1935" y="6011"/>
                </a:lnTo>
                <a:cubicBezTo>
                  <a:pt x="1935" y="6011"/>
                  <a:pt x="1970" y="6378"/>
                  <a:pt x="2231" y="6379"/>
                </a:cubicBezTo>
                <a:lnTo>
                  <a:pt x="4410" y="6379"/>
                </a:lnTo>
                <a:cubicBezTo>
                  <a:pt x="4639" y="6376"/>
                  <a:pt x="4694" y="6097"/>
                  <a:pt x="4705" y="6026"/>
                </a:cubicBezTo>
                <a:cubicBezTo>
                  <a:pt x="4706" y="6016"/>
                  <a:pt x="4707" y="6011"/>
                  <a:pt x="4707" y="6011"/>
                </a:cubicBezTo>
                <a:cubicBezTo>
                  <a:pt x="4710" y="5986"/>
                  <a:pt x="4712" y="5964"/>
                  <a:pt x="4716" y="5939"/>
                </a:cubicBezTo>
                <a:cubicBezTo>
                  <a:pt x="4720" y="5913"/>
                  <a:pt x="4723" y="5887"/>
                  <a:pt x="4727" y="5863"/>
                </a:cubicBezTo>
                <a:lnTo>
                  <a:pt x="4778" y="5642"/>
                </a:lnTo>
                <a:cubicBezTo>
                  <a:pt x="4782" y="5629"/>
                  <a:pt x="4787" y="5617"/>
                  <a:pt x="4790" y="5606"/>
                </a:cubicBezTo>
                <a:cubicBezTo>
                  <a:pt x="4792" y="5599"/>
                  <a:pt x="4794" y="5594"/>
                  <a:pt x="4795" y="5588"/>
                </a:cubicBezTo>
                <a:cubicBezTo>
                  <a:pt x="4800" y="5571"/>
                  <a:pt x="4807" y="5553"/>
                  <a:pt x="4813" y="5535"/>
                </a:cubicBezTo>
                <a:lnTo>
                  <a:pt x="4823" y="5506"/>
                </a:lnTo>
                <a:cubicBezTo>
                  <a:pt x="4831" y="5484"/>
                  <a:pt x="4839" y="5463"/>
                  <a:pt x="4848" y="5442"/>
                </a:cubicBezTo>
                <a:lnTo>
                  <a:pt x="4853" y="5432"/>
                </a:lnTo>
                <a:cubicBezTo>
                  <a:pt x="4864" y="5403"/>
                  <a:pt x="4876" y="5376"/>
                  <a:pt x="4889" y="5348"/>
                </a:cubicBezTo>
                <a:cubicBezTo>
                  <a:pt x="4900" y="5321"/>
                  <a:pt x="4912" y="5295"/>
                  <a:pt x="4927" y="5268"/>
                </a:cubicBezTo>
                <a:lnTo>
                  <a:pt x="4931" y="5260"/>
                </a:lnTo>
                <a:cubicBezTo>
                  <a:pt x="4945" y="5233"/>
                  <a:pt x="4958" y="5207"/>
                  <a:pt x="4974" y="5179"/>
                </a:cubicBezTo>
                <a:lnTo>
                  <a:pt x="4982" y="5167"/>
                </a:lnTo>
                <a:cubicBezTo>
                  <a:pt x="4996" y="5142"/>
                  <a:pt x="5012" y="5117"/>
                  <a:pt x="5027" y="5092"/>
                </a:cubicBezTo>
                <a:cubicBezTo>
                  <a:pt x="5028" y="5091"/>
                  <a:pt x="5029" y="5089"/>
                  <a:pt x="5029" y="5087"/>
                </a:cubicBezTo>
                <a:cubicBezTo>
                  <a:pt x="5045" y="5061"/>
                  <a:pt x="5063" y="5036"/>
                  <a:pt x="5080" y="5012"/>
                </a:cubicBezTo>
                <a:cubicBezTo>
                  <a:pt x="5091" y="4995"/>
                  <a:pt x="5105" y="4978"/>
                  <a:pt x="5117" y="4961"/>
                </a:cubicBezTo>
                <a:lnTo>
                  <a:pt x="5141" y="4930"/>
                </a:lnTo>
                <a:cubicBezTo>
                  <a:pt x="5158" y="4907"/>
                  <a:pt x="5177" y="4882"/>
                  <a:pt x="5198" y="4860"/>
                </a:cubicBezTo>
                <a:cubicBezTo>
                  <a:pt x="5218" y="4835"/>
                  <a:pt x="5239" y="4811"/>
                  <a:pt x="5262" y="4788"/>
                </a:cubicBezTo>
                <a:cubicBezTo>
                  <a:pt x="5269" y="4780"/>
                  <a:pt x="5278" y="4773"/>
                  <a:pt x="5284" y="4765"/>
                </a:cubicBezTo>
                <a:cubicBezTo>
                  <a:pt x="5299" y="4749"/>
                  <a:pt x="5313" y="4734"/>
                  <a:pt x="5329" y="4721"/>
                </a:cubicBezTo>
                <a:cubicBezTo>
                  <a:pt x="5351" y="4697"/>
                  <a:pt x="5375" y="4676"/>
                  <a:pt x="5398" y="4654"/>
                </a:cubicBezTo>
                <a:cubicBezTo>
                  <a:pt x="5422" y="4632"/>
                  <a:pt x="5447" y="4610"/>
                  <a:pt x="5472" y="4591"/>
                </a:cubicBezTo>
                <a:cubicBezTo>
                  <a:pt x="5496" y="4570"/>
                  <a:pt x="5521" y="4550"/>
                  <a:pt x="5547" y="4531"/>
                </a:cubicBezTo>
                <a:cubicBezTo>
                  <a:pt x="5550" y="4529"/>
                  <a:pt x="5551" y="4528"/>
                  <a:pt x="5554" y="4526"/>
                </a:cubicBezTo>
                <a:cubicBezTo>
                  <a:pt x="5575" y="4509"/>
                  <a:pt x="5598" y="4494"/>
                  <a:pt x="5620" y="4478"/>
                </a:cubicBezTo>
                <a:cubicBezTo>
                  <a:pt x="5626" y="4475"/>
                  <a:pt x="5631" y="4471"/>
                  <a:pt x="5637" y="4467"/>
                </a:cubicBezTo>
                <a:cubicBezTo>
                  <a:pt x="5659" y="4452"/>
                  <a:pt x="5683" y="4436"/>
                  <a:pt x="5705" y="4422"/>
                </a:cubicBezTo>
                <a:cubicBezTo>
                  <a:pt x="5734" y="4406"/>
                  <a:pt x="5761" y="4389"/>
                  <a:pt x="5789" y="4374"/>
                </a:cubicBezTo>
                <a:cubicBezTo>
                  <a:pt x="5810" y="4363"/>
                  <a:pt x="5831" y="4350"/>
                  <a:pt x="5853" y="4339"/>
                </a:cubicBezTo>
                <a:lnTo>
                  <a:pt x="5861" y="4335"/>
                </a:lnTo>
                <a:cubicBezTo>
                  <a:pt x="5871" y="4330"/>
                  <a:pt x="5879" y="4325"/>
                  <a:pt x="5890" y="4320"/>
                </a:cubicBezTo>
                <a:cubicBezTo>
                  <a:pt x="5910" y="4309"/>
                  <a:pt x="5933" y="4299"/>
                  <a:pt x="5954" y="4289"/>
                </a:cubicBezTo>
                <a:cubicBezTo>
                  <a:pt x="5986" y="4274"/>
                  <a:pt x="6019" y="4260"/>
                  <a:pt x="6052" y="4247"/>
                </a:cubicBezTo>
                <a:cubicBezTo>
                  <a:pt x="6083" y="4236"/>
                  <a:pt x="6114" y="4224"/>
                  <a:pt x="6144" y="4214"/>
                </a:cubicBezTo>
                <a:cubicBezTo>
                  <a:pt x="6145" y="4212"/>
                  <a:pt x="6147" y="4212"/>
                  <a:pt x="6148" y="4212"/>
                </a:cubicBezTo>
                <a:cubicBezTo>
                  <a:pt x="6171" y="4205"/>
                  <a:pt x="6194" y="4197"/>
                  <a:pt x="6219" y="4191"/>
                </a:cubicBezTo>
                <a:cubicBezTo>
                  <a:pt x="6229" y="4187"/>
                  <a:pt x="6239" y="4185"/>
                  <a:pt x="6250" y="4182"/>
                </a:cubicBezTo>
                <a:cubicBezTo>
                  <a:pt x="6255" y="4179"/>
                  <a:pt x="6260" y="4178"/>
                  <a:pt x="6265" y="4178"/>
                </a:cubicBezTo>
                <a:cubicBezTo>
                  <a:pt x="6282" y="4171"/>
                  <a:pt x="6302" y="4168"/>
                  <a:pt x="6321" y="4163"/>
                </a:cubicBezTo>
                <a:cubicBezTo>
                  <a:pt x="6348" y="4156"/>
                  <a:pt x="6376" y="4150"/>
                  <a:pt x="6404" y="4145"/>
                </a:cubicBezTo>
                <a:cubicBezTo>
                  <a:pt x="6422" y="4141"/>
                  <a:pt x="6439" y="4138"/>
                  <a:pt x="6456" y="4134"/>
                </a:cubicBezTo>
                <a:cubicBezTo>
                  <a:pt x="6476" y="4130"/>
                  <a:pt x="6495" y="4128"/>
                  <a:pt x="6516" y="4125"/>
                </a:cubicBezTo>
                <a:cubicBezTo>
                  <a:pt x="6529" y="4123"/>
                  <a:pt x="6542" y="4120"/>
                  <a:pt x="6557" y="4119"/>
                </a:cubicBezTo>
                <a:cubicBezTo>
                  <a:pt x="6583" y="4115"/>
                  <a:pt x="6610" y="4113"/>
                  <a:pt x="6636" y="4110"/>
                </a:cubicBezTo>
                <a:cubicBezTo>
                  <a:pt x="6645" y="4109"/>
                  <a:pt x="6651" y="4109"/>
                  <a:pt x="6659" y="4109"/>
                </a:cubicBezTo>
                <a:cubicBezTo>
                  <a:pt x="6672" y="4108"/>
                  <a:pt x="6687" y="4107"/>
                  <a:pt x="6701" y="4107"/>
                </a:cubicBezTo>
                <a:cubicBezTo>
                  <a:pt x="6850" y="4088"/>
                  <a:pt x="6862" y="3954"/>
                  <a:pt x="6862" y="3914"/>
                </a:cubicBezTo>
                <a:lnTo>
                  <a:pt x="6862" y="3904"/>
                </a:lnTo>
                <a:lnTo>
                  <a:pt x="6862" y="3035"/>
                </a:lnTo>
                <a:cubicBezTo>
                  <a:pt x="6862" y="3034"/>
                  <a:pt x="6861" y="3032"/>
                  <a:pt x="6861" y="3030"/>
                </a:cubicBezTo>
                <a:cubicBezTo>
                  <a:pt x="6807" y="2833"/>
                  <a:pt x="6693" y="2656"/>
                  <a:pt x="6543" y="2516"/>
                </a:cubicBezTo>
                <a:lnTo>
                  <a:pt x="6273" y="2261"/>
                </a:lnTo>
                <a:cubicBezTo>
                  <a:pt x="6273" y="2261"/>
                  <a:pt x="4379" y="640"/>
                  <a:pt x="4174" y="350"/>
                </a:cubicBezTo>
                <a:cubicBezTo>
                  <a:pt x="4163" y="334"/>
                  <a:pt x="4083" y="324"/>
                  <a:pt x="4071" y="312"/>
                </a:cubicBezTo>
                <a:cubicBezTo>
                  <a:pt x="3907" y="113"/>
                  <a:pt x="3728" y="1"/>
                  <a:pt x="347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7" name="Google Shape;3127;p33"/>
          <p:cNvSpPr/>
          <p:nvPr/>
        </p:nvSpPr>
        <p:spPr>
          <a:xfrm>
            <a:off x="5141950" y="3869969"/>
            <a:ext cx="956430" cy="339426"/>
          </a:xfrm>
          <a:custGeom>
            <a:avLst/>
            <a:gdLst/>
            <a:ahLst/>
            <a:cxnLst/>
            <a:rect l="l" t="t" r="r" b="b"/>
            <a:pathLst>
              <a:path w="8369" h="2970" extrusionOk="0">
                <a:moveTo>
                  <a:pt x="1042" y="1"/>
                </a:moveTo>
                <a:cubicBezTo>
                  <a:pt x="758" y="1"/>
                  <a:pt x="512" y="116"/>
                  <a:pt x="312" y="344"/>
                </a:cubicBezTo>
                <a:cubicBezTo>
                  <a:pt x="244" y="422"/>
                  <a:pt x="186" y="509"/>
                  <a:pt x="140" y="601"/>
                </a:cubicBezTo>
                <a:cubicBezTo>
                  <a:pt x="50" y="780"/>
                  <a:pt x="1" y="986"/>
                  <a:pt x="1" y="1198"/>
                </a:cubicBezTo>
                <a:lnTo>
                  <a:pt x="1" y="2717"/>
                </a:lnTo>
                <a:cubicBezTo>
                  <a:pt x="1" y="2856"/>
                  <a:pt x="114" y="2970"/>
                  <a:pt x="255" y="2970"/>
                </a:cubicBezTo>
                <a:lnTo>
                  <a:pt x="255" y="2969"/>
                </a:lnTo>
                <a:lnTo>
                  <a:pt x="8368" y="2969"/>
                </a:lnTo>
                <a:cubicBezTo>
                  <a:pt x="8314" y="2799"/>
                  <a:pt x="8212" y="2640"/>
                  <a:pt x="8072" y="2507"/>
                </a:cubicBezTo>
                <a:lnTo>
                  <a:pt x="7802" y="2253"/>
                </a:lnTo>
                <a:cubicBezTo>
                  <a:pt x="7448" y="1929"/>
                  <a:pt x="5680" y="313"/>
                  <a:pt x="5668" y="299"/>
                </a:cubicBezTo>
                <a:cubicBezTo>
                  <a:pt x="5470" y="93"/>
                  <a:pt x="5271" y="1"/>
                  <a:pt x="50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8" name="Google Shape;3128;p33"/>
          <p:cNvSpPr/>
          <p:nvPr/>
        </p:nvSpPr>
        <p:spPr>
          <a:xfrm>
            <a:off x="5138293" y="3866084"/>
            <a:ext cx="965116" cy="347084"/>
          </a:xfrm>
          <a:custGeom>
            <a:avLst/>
            <a:gdLst/>
            <a:ahLst/>
            <a:cxnLst/>
            <a:rect l="l" t="t" r="r" b="b"/>
            <a:pathLst>
              <a:path w="8445" h="3037" extrusionOk="0">
                <a:moveTo>
                  <a:pt x="5058" y="67"/>
                </a:moveTo>
                <a:lnTo>
                  <a:pt x="5058" y="68"/>
                </a:lnTo>
                <a:cubicBezTo>
                  <a:pt x="5293" y="68"/>
                  <a:pt x="5485" y="158"/>
                  <a:pt x="5676" y="358"/>
                </a:cubicBezTo>
                <a:cubicBezTo>
                  <a:pt x="5687" y="370"/>
                  <a:pt x="7173" y="1729"/>
                  <a:pt x="7809" y="2312"/>
                </a:cubicBezTo>
                <a:lnTo>
                  <a:pt x="8079" y="2566"/>
                </a:lnTo>
                <a:cubicBezTo>
                  <a:pt x="8203" y="2683"/>
                  <a:pt x="8296" y="2821"/>
                  <a:pt x="8351" y="2969"/>
                </a:cubicBezTo>
                <a:lnTo>
                  <a:pt x="287" y="2969"/>
                </a:lnTo>
                <a:cubicBezTo>
                  <a:pt x="165" y="2969"/>
                  <a:pt x="66" y="2871"/>
                  <a:pt x="66" y="2749"/>
                </a:cubicBezTo>
                <a:lnTo>
                  <a:pt x="66" y="1230"/>
                </a:lnTo>
                <a:cubicBezTo>
                  <a:pt x="66" y="1024"/>
                  <a:pt x="114" y="823"/>
                  <a:pt x="202" y="649"/>
                </a:cubicBezTo>
                <a:cubicBezTo>
                  <a:pt x="245" y="559"/>
                  <a:pt x="301" y="476"/>
                  <a:pt x="368" y="400"/>
                </a:cubicBezTo>
                <a:cubicBezTo>
                  <a:pt x="563" y="180"/>
                  <a:pt x="800" y="67"/>
                  <a:pt x="1072" y="67"/>
                </a:cubicBezTo>
                <a:close/>
                <a:moveTo>
                  <a:pt x="1074" y="1"/>
                </a:moveTo>
                <a:cubicBezTo>
                  <a:pt x="730" y="1"/>
                  <a:pt x="487" y="166"/>
                  <a:pt x="319" y="357"/>
                </a:cubicBezTo>
                <a:cubicBezTo>
                  <a:pt x="249" y="437"/>
                  <a:pt x="189" y="527"/>
                  <a:pt x="143" y="620"/>
                </a:cubicBezTo>
                <a:cubicBezTo>
                  <a:pt x="47" y="807"/>
                  <a:pt x="0" y="1018"/>
                  <a:pt x="0" y="1231"/>
                </a:cubicBezTo>
                <a:lnTo>
                  <a:pt x="0" y="2750"/>
                </a:lnTo>
                <a:cubicBezTo>
                  <a:pt x="0" y="2909"/>
                  <a:pt x="128" y="3037"/>
                  <a:pt x="287" y="3037"/>
                </a:cubicBezTo>
                <a:lnTo>
                  <a:pt x="8444" y="3037"/>
                </a:lnTo>
                <a:lnTo>
                  <a:pt x="8444" y="3036"/>
                </a:lnTo>
                <a:cubicBezTo>
                  <a:pt x="8444" y="3035"/>
                  <a:pt x="8443" y="3034"/>
                  <a:pt x="8443" y="3031"/>
                </a:cubicBezTo>
                <a:cubicBezTo>
                  <a:pt x="8389" y="2834"/>
                  <a:pt x="8276" y="2657"/>
                  <a:pt x="8126" y="2517"/>
                </a:cubicBezTo>
                <a:lnTo>
                  <a:pt x="7856" y="2262"/>
                </a:lnTo>
                <a:cubicBezTo>
                  <a:pt x="7856" y="2262"/>
                  <a:pt x="5737" y="322"/>
                  <a:pt x="5724" y="310"/>
                </a:cubicBezTo>
                <a:cubicBezTo>
                  <a:pt x="5522" y="99"/>
                  <a:pt x="5316" y="1"/>
                  <a:pt x="50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9" name="Google Shape;3129;p33"/>
          <p:cNvSpPr/>
          <p:nvPr/>
        </p:nvSpPr>
        <p:spPr>
          <a:xfrm>
            <a:off x="5419548" y="3873741"/>
            <a:ext cx="301477" cy="331769"/>
          </a:xfrm>
          <a:custGeom>
            <a:avLst/>
            <a:gdLst/>
            <a:ahLst/>
            <a:cxnLst/>
            <a:rect l="l" t="t" r="r" b="b"/>
            <a:pathLst>
              <a:path w="2638" h="2903" extrusionOk="0">
                <a:moveTo>
                  <a:pt x="1" y="0"/>
                </a:moveTo>
                <a:lnTo>
                  <a:pt x="2073" y="2902"/>
                </a:lnTo>
                <a:lnTo>
                  <a:pt x="2638" y="2902"/>
                </a:lnTo>
                <a:cubicBezTo>
                  <a:pt x="2185" y="2263"/>
                  <a:pt x="958" y="528"/>
                  <a:pt x="583" y="0"/>
                </a:cubicBezTo>
                <a:close/>
              </a:path>
            </a:pathLst>
          </a:custGeom>
          <a:solidFill>
            <a:srgbClr val="FB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0" name="Google Shape;3130;p33"/>
          <p:cNvSpPr/>
          <p:nvPr/>
        </p:nvSpPr>
        <p:spPr>
          <a:xfrm>
            <a:off x="5515091" y="3873741"/>
            <a:ext cx="268450" cy="331769"/>
          </a:xfrm>
          <a:custGeom>
            <a:avLst/>
            <a:gdLst/>
            <a:ahLst/>
            <a:cxnLst/>
            <a:rect l="l" t="t" r="r" b="b"/>
            <a:pathLst>
              <a:path w="2349" h="2903" extrusionOk="0">
                <a:moveTo>
                  <a:pt x="1" y="0"/>
                </a:moveTo>
                <a:lnTo>
                  <a:pt x="2073" y="2902"/>
                </a:lnTo>
                <a:lnTo>
                  <a:pt x="2348" y="2902"/>
                </a:lnTo>
                <a:cubicBezTo>
                  <a:pt x="1896" y="2263"/>
                  <a:pt x="668" y="528"/>
                  <a:pt x="291" y="0"/>
                </a:cubicBezTo>
                <a:close/>
              </a:path>
            </a:pathLst>
          </a:custGeom>
          <a:solidFill>
            <a:srgbClr val="FB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1" name="Google Shape;3131;p33"/>
          <p:cNvSpPr/>
          <p:nvPr/>
        </p:nvSpPr>
        <p:spPr>
          <a:xfrm>
            <a:off x="5319777" y="3868941"/>
            <a:ext cx="42285" cy="342626"/>
          </a:xfrm>
          <a:custGeom>
            <a:avLst/>
            <a:gdLst/>
            <a:ahLst/>
            <a:cxnLst/>
            <a:rect l="l" t="t" r="r" b="b"/>
            <a:pathLst>
              <a:path w="370" h="2998" extrusionOk="0">
                <a:moveTo>
                  <a:pt x="0" y="0"/>
                </a:moveTo>
                <a:lnTo>
                  <a:pt x="0" y="2997"/>
                </a:lnTo>
                <a:lnTo>
                  <a:pt x="369" y="2997"/>
                </a:lnTo>
                <a:lnTo>
                  <a:pt x="36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2" name="Google Shape;3132;p33"/>
          <p:cNvSpPr/>
          <p:nvPr/>
        </p:nvSpPr>
        <p:spPr>
          <a:xfrm>
            <a:off x="5830289" y="3944369"/>
            <a:ext cx="42399" cy="267084"/>
          </a:xfrm>
          <a:custGeom>
            <a:avLst/>
            <a:gdLst/>
            <a:ahLst/>
            <a:cxnLst/>
            <a:rect l="l" t="t" r="r" b="b"/>
            <a:pathLst>
              <a:path w="371" h="2337" extrusionOk="0">
                <a:moveTo>
                  <a:pt x="0" y="0"/>
                </a:moveTo>
                <a:lnTo>
                  <a:pt x="0" y="2336"/>
                </a:lnTo>
                <a:lnTo>
                  <a:pt x="371" y="2336"/>
                </a:lnTo>
                <a:lnTo>
                  <a:pt x="371" y="3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3" name="Google Shape;3133;p33"/>
          <p:cNvSpPr/>
          <p:nvPr/>
        </p:nvSpPr>
        <p:spPr>
          <a:xfrm>
            <a:off x="5344120" y="4237168"/>
            <a:ext cx="140682" cy="34857"/>
          </a:xfrm>
          <a:custGeom>
            <a:avLst/>
            <a:gdLst/>
            <a:ahLst/>
            <a:cxnLst/>
            <a:rect l="l" t="t" r="r" b="b"/>
            <a:pathLst>
              <a:path w="1231" h="305" extrusionOk="0">
                <a:moveTo>
                  <a:pt x="183" y="0"/>
                </a:moveTo>
                <a:cubicBezTo>
                  <a:pt x="116" y="0"/>
                  <a:pt x="57" y="46"/>
                  <a:pt x="40" y="110"/>
                </a:cubicBezTo>
                <a:lnTo>
                  <a:pt x="13" y="212"/>
                </a:lnTo>
                <a:cubicBezTo>
                  <a:pt x="1" y="259"/>
                  <a:pt x="36" y="304"/>
                  <a:pt x="83" y="304"/>
                </a:cubicBezTo>
                <a:lnTo>
                  <a:pt x="1092" y="304"/>
                </a:lnTo>
                <a:cubicBezTo>
                  <a:pt x="1132" y="304"/>
                  <a:pt x="1165" y="278"/>
                  <a:pt x="1177" y="239"/>
                </a:cubicBezTo>
                <a:lnTo>
                  <a:pt x="1224" y="60"/>
                </a:lnTo>
                <a:cubicBezTo>
                  <a:pt x="1231" y="29"/>
                  <a:pt x="1208" y="0"/>
                  <a:pt x="1178" y="0"/>
                </a:cubicBezTo>
                <a:close/>
              </a:path>
            </a:pathLst>
          </a:custGeom>
          <a:solidFill>
            <a:srgbClr val="9AA0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4" name="Google Shape;3134;p33"/>
          <p:cNvSpPr/>
          <p:nvPr/>
        </p:nvSpPr>
        <p:spPr>
          <a:xfrm>
            <a:off x="5350063" y="4229740"/>
            <a:ext cx="136796" cy="34971"/>
          </a:xfrm>
          <a:custGeom>
            <a:avLst/>
            <a:gdLst/>
            <a:ahLst/>
            <a:cxnLst/>
            <a:rect l="l" t="t" r="r" b="b"/>
            <a:pathLst>
              <a:path w="1197" h="306" extrusionOk="0">
                <a:moveTo>
                  <a:pt x="183" y="1"/>
                </a:moveTo>
                <a:cubicBezTo>
                  <a:pt x="115" y="1"/>
                  <a:pt x="56" y="46"/>
                  <a:pt x="40" y="111"/>
                </a:cubicBezTo>
                <a:lnTo>
                  <a:pt x="12" y="214"/>
                </a:lnTo>
                <a:cubicBezTo>
                  <a:pt x="0" y="261"/>
                  <a:pt x="35" y="306"/>
                  <a:pt x="83" y="306"/>
                </a:cubicBezTo>
                <a:lnTo>
                  <a:pt x="1056" y="306"/>
                </a:lnTo>
                <a:cubicBezTo>
                  <a:pt x="1096" y="306"/>
                  <a:pt x="1131" y="278"/>
                  <a:pt x="1141" y="240"/>
                </a:cubicBezTo>
                <a:lnTo>
                  <a:pt x="1188" y="61"/>
                </a:lnTo>
                <a:cubicBezTo>
                  <a:pt x="1196" y="31"/>
                  <a:pt x="1173" y="1"/>
                  <a:pt x="114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5" name="Google Shape;3135;p33"/>
          <p:cNvSpPr/>
          <p:nvPr/>
        </p:nvSpPr>
        <p:spPr>
          <a:xfrm>
            <a:off x="6041946" y="4160140"/>
            <a:ext cx="62627" cy="69485"/>
          </a:xfrm>
          <a:custGeom>
            <a:avLst/>
            <a:gdLst/>
            <a:ahLst/>
            <a:cxnLst/>
            <a:rect l="l" t="t" r="r" b="b"/>
            <a:pathLst>
              <a:path w="548" h="608" extrusionOk="0">
                <a:moveTo>
                  <a:pt x="65" y="0"/>
                </a:moveTo>
                <a:lnTo>
                  <a:pt x="0" y="493"/>
                </a:lnTo>
                <a:lnTo>
                  <a:pt x="173" y="592"/>
                </a:lnTo>
                <a:cubicBezTo>
                  <a:pt x="226" y="603"/>
                  <a:pt x="272" y="608"/>
                  <a:pt x="311" y="608"/>
                </a:cubicBezTo>
                <a:cubicBezTo>
                  <a:pt x="424" y="608"/>
                  <a:pt x="485" y="569"/>
                  <a:pt x="517" y="529"/>
                </a:cubicBezTo>
                <a:cubicBezTo>
                  <a:pt x="548" y="492"/>
                  <a:pt x="543" y="437"/>
                  <a:pt x="507" y="405"/>
                </a:cubicBezTo>
                <a:lnTo>
                  <a:pt x="6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6" name="Google Shape;3136;p33"/>
          <p:cNvSpPr/>
          <p:nvPr/>
        </p:nvSpPr>
        <p:spPr>
          <a:xfrm>
            <a:off x="5922632" y="4146654"/>
            <a:ext cx="138510" cy="72685"/>
          </a:xfrm>
          <a:custGeom>
            <a:avLst/>
            <a:gdLst/>
            <a:ahLst/>
            <a:cxnLst/>
            <a:rect l="l" t="t" r="r" b="b"/>
            <a:pathLst>
              <a:path w="1212" h="636" extrusionOk="0">
                <a:moveTo>
                  <a:pt x="318" y="0"/>
                </a:moveTo>
                <a:cubicBezTo>
                  <a:pt x="143" y="0"/>
                  <a:pt x="1" y="143"/>
                  <a:pt x="1" y="318"/>
                </a:cubicBezTo>
                <a:cubicBezTo>
                  <a:pt x="1" y="494"/>
                  <a:pt x="143" y="636"/>
                  <a:pt x="318" y="636"/>
                </a:cubicBezTo>
                <a:lnTo>
                  <a:pt x="1016" y="636"/>
                </a:lnTo>
                <a:cubicBezTo>
                  <a:pt x="1126" y="636"/>
                  <a:pt x="1211" y="537"/>
                  <a:pt x="1192" y="426"/>
                </a:cubicBezTo>
                <a:lnTo>
                  <a:pt x="1160" y="236"/>
                </a:lnTo>
                <a:cubicBezTo>
                  <a:pt x="1136" y="100"/>
                  <a:pt x="1019" y="0"/>
                  <a:pt x="881" y="0"/>
                </a:cubicBezTo>
                <a:close/>
              </a:path>
            </a:pathLst>
          </a:custGeom>
          <a:solidFill>
            <a:srgbClr val="FB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7" name="Google Shape;3137;p33"/>
          <p:cNvSpPr/>
          <p:nvPr/>
        </p:nvSpPr>
        <p:spPr>
          <a:xfrm>
            <a:off x="5922632" y="4146768"/>
            <a:ext cx="66512" cy="72571"/>
          </a:xfrm>
          <a:custGeom>
            <a:avLst/>
            <a:gdLst/>
            <a:ahLst/>
            <a:cxnLst/>
            <a:rect l="l" t="t" r="r" b="b"/>
            <a:pathLst>
              <a:path w="582" h="635" extrusionOk="0">
                <a:moveTo>
                  <a:pt x="318" y="0"/>
                </a:moveTo>
                <a:cubicBezTo>
                  <a:pt x="143" y="0"/>
                  <a:pt x="1" y="143"/>
                  <a:pt x="1" y="318"/>
                </a:cubicBezTo>
                <a:cubicBezTo>
                  <a:pt x="1" y="405"/>
                  <a:pt x="36" y="484"/>
                  <a:pt x="94" y="542"/>
                </a:cubicBezTo>
                <a:cubicBezTo>
                  <a:pt x="152" y="599"/>
                  <a:pt x="231" y="635"/>
                  <a:pt x="318" y="635"/>
                </a:cubicBezTo>
                <a:lnTo>
                  <a:pt x="582" y="635"/>
                </a:lnTo>
                <a:cubicBezTo>
                  <a:pt x="495" y="635"/>
                  <a:pt x="415" y="599"/>
                  <a:pt x="358" y="542"/>
                </a:cubicBezTo>
                <a:cubicBezTo>
                  <a:pt x="300" y="484"/>
                  <a:pt x="265" y="405"/>
                  <a:pt x="265" y="318"/>
                </a:cubicBezTo>
                <a:cubicBezTo>
                  <a:pt x="265" y="143"/>
                  <a:pt x="407" y="0"/>
                  <a:pt x="582" y="0"/>
                </a:cubicBezTo>
                <a:close/>
              </a:path>
            </a:pathLst>
          </a:custGeom>
          <a:solidFill>
            <a:srgbClr val="DFE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8" name="Google Shape;3138;p33"/>
          <p:cNvSpPr/>
          <p:nvPr/>
        </p:nvSpPr>
        <p:spPr>
          <a:xfrm>
            <a:off x="5052807" y="4335111"/>
            <a:ext cx="1291964" cy="317598"/>
          </a:xfrm>
          <a:custGeom>
            <a:avLst/>
            <a:gdLst/>
            <a:ahLst/>
            <a:cxnLst/>
            <a:rect l="l" t="t" r="r" b="b"/>
            <a:pathLst>
              <a:path w="11305" h="2779" extrusionOk="0">
                <a:moveTo>
                  <a:pt x="2142" y="1"/>
                </a:moveTo>
                <a:cubicBezTo>
                  <a:pt x="1323" y="1"/>
                  <a:pt x="612" y="460"/>
                  <a:pt x="253" y="1135"/>
                </a:cubicBezTo>
                <a:cubicBezTo>
                  <a:pt x="99" y="1425"/>
                  <a:pt x="9" y="1752"/>
                  <a:pt x="3" y="2101"/>
                </a:cubicBezTo>
                <a:cubicBezTo>
                  <a:pt x="2" y="2114"/>
                  <a:pt x="2" y="2127"/>
                  <a:pt x="2" y="2139"/>
                </a:cubicBezTo>
                <a:cubicBezTo>
                  <a:pt x="2" y="2144"/>
                  <a:pt x="3" y="2148"/>
                  <a:pt x="0" y="2156"/>
                </a:cubicBezTo>
                <a:lnTo>
                  <a:pt x="0" y="2439"/>
                </a:lnTo>
                <a:lnTo>
                  <a:pt x="23" y="2439"/>
                </a:lnTo>
                <a:cubicBezTo>
                  <a:pt x="39" y="2555"/>
                  <a:pt x="64" y="2669"/>
                  <a:pt x="97" y="2779"/>
                </a:cubicBezTo>
                <a:lnTo>
                  <a:pt x="11207" y="2779"/>
                </a:lnTo>
                <a:cubicBezTo>
                  <a:pt x="11270" y="2578"/>
                  <a:pt x="11304" y="2363"/>
                  <a:pt x="11304" y="2140"/>
                </a:cubicBezTo>
                <a:cubicBezTo>
                  <a:pt x="11304" y="960"/>
                  <a:pt x="10347" y="1"/>
                  <a:pt x="9165" y="1"/>
                </a:cubicBezTo>
                <a:cubicBezTo>
                  <a:pt x="8061" y="1"/>
                  <a:pt x="7153" y="838"/>
                  <a:pt x="7038" y="1910"/>
                </a:cubicBezTo>
                <a:cubicBezTo>
                  <a:pt x="7038" y="1910"/>
                  <a:pt x="7005" y="2276"/>
                  <a:pt x="6742" y="2278"/>
                </a:cubicBezTo>
                <a:lnTo>
                  <a:pt x="4563" y="2278"/>
                </a:lnTo>
                <a:cubicBezTo>
                  <a:pt x="4302" y="2277"/>
                  <a:pt x="4268" y="1910"/>
                  <a:pt x="4268" y="1910"/>
                </a:cubicBezTo>
                <a:cubicBezTo>
                  <a:pt x="4153" y="838"/>
                  <a:pt x="3245" y="1"/>
                  <a:pt x="2142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9" name="Google Shape;3139;p33"/>
          <p:cNvSpPr/>
          <p:nvPr/>
        </p:nvSpPr>
        <p:spPr>
          <a:xfrm>
            <a:off x="5053036" y="4613738"/>
            <a:ext cx="1414932" cy="38971"/>
          </a:xfrm>
          <a:custGeom>
            <a:avLst/>
            <a:gdLst/>
            <a:ahLst/>
            <a:cxnLst/>
            <a:rect l="l" t="t" r="r" b="b"/>
            <a:pathLst>
              <a:path w="12381" h="341" extrusionOk="0">
                <a:moveTo>
                  <a:pt x="0" y="0"/>
                </a:moveTo>
                <a:lnTo>
                  <a:pt x="0" y="252"/>
                </a:lnTo>
                <a:cubicBezTo>
                  <a:pt x="0" y="258"/>
                  <a:pt x="1" y="263"/>
                  <a:pt x="2" y="269"/>
                </a:cubicBezTo>
                <a:lnTo>
                  <a:pt x="6" y="284"/>
                </a:lnTo>
                <a:lnTo>
                  <a:pt x="7" y="287"/>
                </a:lnTo>
                <a:lnTo>
                  <a:pt x="16" y="302"/>
                </a:lnTo>
                <a:lnTo>
                  <a:pt x="17" y="303"/>
                </a:lnTo>
                <a:cubicBezTo>
                  <a:pt x="21" y="308"/>
                  <a:pt x="23" y="312"/>
                  <a:pt x="27" y="314"/>
                </a:cubicBezTo>
                <a:cubicBezTo>
                  <a:pt x="31" y="318"/>
                  <a:pt x="33" y="322"/>
                  <a:pt x="38" y="324"/>
                </a:cubicBezTo>
                <a:cubicBezTo>
                  <a:pt x="43" y="328"/>
                  <a:pt x="49" y="333"/>
                  <a:pt x="56" y="335"/>
                </a:cubicBezTo>
                <a:cubicBezTo>
                  <a:pt x="67" y="339"/>
                  <a:pt x="78" y="341"/>
                  <a:pt x="89" y="341"/>
                </a:cubicBezTo>
                <a:lnTo>
                  <a:pt x="12319" y="341"/>
                </a:lnTo>
                <a:cubicBezTo>
                  <a:pt x="12354" y="341"/>
                  <a:pt x="12381" y="313"/>
                  <a:pt x="12381" y="279"/>
                </a:cubicBezTo>
                <a:lnTo>
                  <a:pt x="12381" y="0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0" name="Google Shape;3140;p33"/>
          <p:cNvSpPr/>
          <p:nvPr/>
        </p:nvSpPr>
        <p:spPr>
          <a:xfrm>
            <a:off x="5116007" y="4398196"/>
            <a:ext cx="362961" cy="254398"/>
          </a:xfrm>
          <a:custGeom>
            <a:avLst/>
            <a:gdLst/>
            <a:ahLst/>
            <a:cxnLst/>
            <a:rect l="l" t="t" r="r" b="b"/>
            <a:pathLst>
              <a:path w="3176" h="2226" extrusionOk="0">
                <a:moveTo>
                  <a:pt x="1587" y="0"/>
                </a:moveTo>
                <a:cubicBezTo>
                  <a:pt x="711" y="0"/>
                  <a:pt x="1" y="711"/>
                  <a:pt x="1" y="1587"/>
                </a:cubicBezTo>
                <a:cubicBezTo>
                  <a:pt x="1" y="1815"/>
                  <a:pt x="48" y="2031"/>
                  <a:pt x="136" y="2226"/>
                </a:cubicBezTo>
                <a:lnTo>
                  <a:pt x="3041" y="2226"/>
                </a:lnTo>
                <a:cubicBezTo>
                  <a:pt x="3128" y="2030"/>
                  <a:pt x="3176" y="1814"/>
                  <a:pt x="3176" y="1587"/>
                </a:cubicBezTo>
                <a:cubicBezTo>
                  <a:pt x="3176" y="710"/>
                  <a:pt x="2465" y="0"/>
                  <a:pt x="1589" y="0"/>
                </a:cubicBezTo>
                <a:cubicBezTo>
                  <a:pt x="1588" y="0"/>
                  <a:pt x="1587" y="0"/>
                  <a:pt x="1587" y="0"/>
                </a:cubicBez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1" name="Google Shape;3141;p33"/>
          <p:cNvSpPr/>
          <p:nvPr/>
        </p:nvSpPr>
        <p:spPr>
          <a:xfrm>
            <a:off x="5128235" y="4410310"/>
            <a:ext cx="338619" cy="338626"/>
          </a:xfrm>
          <a:custGeom>
            <a:avLst/>
            <a:gdLst/>
            <a:ahLst/>
            <a:cxnLst/>
            <a:rect l="l" t="t" r="r" b="b"/>
            <a:pathLst>
              <a:path w="2963" h="2963" extrusionOk="0">
                <a:moveTo>
                  <a:pt x="1482" y="1"/>
                </a:moveTo>
                <a:cubicBezTo>
                  <a:pt x="663" y="1"/>
                  <a:pt x="0" y="663"/>
                  <a:pt x="0" y="1481"/>
                </a:cubicBezTo>
                <a:cubicBezTo>
                  <a:pt x="0" y="1710"/>
                  <a:pt x="53" y="1926"/>
                  <a:pt x="145" y="2120"/>
                </a:cubicBezTo>
                <a:cubicBezTo>
                  <a:pt x="383" y="2619"/>
                  <a:pt x="892" y="2963"/>
                  <a:pt x="1482" y="2963"/>
                </a:cubicBezTo>
                <a:cubicBezTo>
                  <a:pt x="2071" y="2963"/>
                  <a:pt x="2579" y="2619"/>
                  <a:pt x="2818" y="2120"/>
                </a:cubicBezTo>
                <a:cubicBezTo>
                  <a:pt x="2911" y="1926"/>
                  <a:pt x="2962" y="1709"/>
                  <a:pt x="2962" y="1481"/>
                </a:cubicBezTo>
                <a:cubicBezTo>
                  <a:pt x="2962" y="663"/>
                  <a:pt x="2299" y="1"/>
                  <a:pt x="1482" y="1"/>
                </a:cubicBez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2" name="Google Shape;3142;p33"/>
          <p:cNvSpPr/>
          <p:nvPr/>
        </p:nvSpPr>
        <p:spPr>
          <a:xfrm>
            <a:off x="5182521" y="4473625"/>
            <a:ext cx="230165" cy="209142"/>
          </a:xfrm>
          <a:custGeom>
            <a:avLst/>
            <a:gdLst/>
            <a:ahLst/>
            <a:cxnLst/>
            <a:rect l="l" t="t" r="r" b="b"/>
            <a:pathLst>
              <a:path w="2014" h="1830" extrusionOk="0">
                <a:moveTo>
                  <a:pt x="1008" y="1"/>
                </a:moveTo>
                <a:cubicBezTo>
                  <a:pt x="939" y="1"/>
                  <a:pt x="868" y="9"/>
                  <a:pt x="797" y="26"/>
                </a:cubicBezTo>
                <a:cubicBezTo>
                  <a:pt x="306" y="141"/>
                  <a:pt x="1" y="634"/>
                  <a:pt x="118" y="1126"/>
                </a:cubicBezTo>
                <a:cubicBezTo>
                  <a:pt x="216" y="1546"/>
                  <a:pt x="591" y="1830"/>
                  <a:pt x="1006" y="1830"/>
                </a:cubicBezTo>
                <a:cubicBezTo>
                  <a:pt x="1076" y="1830"/>
                  <a:pt x="1147" y="1822"/>
                  <a:pt x="1217" y="1805"/>
                </a:cubicBezTo>
                <a:cubicBezTo>
                  <a:pt x="1709" y="1690"/>
                  <a:pt x="2013" y="1196"/>
                  <a:pt x="1897" y="705"/>
                </a:cubicBezTo>
                <a:cubicBezTo>
                  <a:pt x="1798" y="285"/>
                  <a:pt x="1422" y="1"/>
                  <a:pt x="1008" y="1"/>
                </a:cubicBez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3" name="Google Shape;3143;p33"/>
          <p:cNvSpPr/>
          <p:nvPr/>
        </p:nvSpPr>
        <p:spPr>
          <a:xfrm>
            <a:off x="5182521" y="4473625"/>
            <a:ext cx="230165" cy="209142"/>
          </a:xfrm>
          <a:custGeom>
            <a:avLst/>
            <a:gdLst/>
            <a:ahLst/>
            <a:cxnLst/>
            <a:rect l="l" t="t" r="r" b="b"/>
            <a:pathLst>
              <a:path w="2014" h="1830" extrusionOk="0">
                <a:moveTo>
                  <a:pt x="1008" y="1"/>
                </a:moveTo>
                <a:cubicBezTo>
                  <a:pt x="939" y="1"/>
                  <a:pt x="868" y="9"/>
                  <a:pt x="797" y="26"/>
                </a:cubicBezTo>
                <a:cubicBezTo>
                  <a:pt x="306" y="141"/>
                  <a:pt x="1" y="634"/>
                  <a:pt x="118" y="1126"/>
                </a:cubicBezTo>
                <a:cubicBezTo>
                  <a:pt x="216" y="1546"/>
                  <a:pt x="591" y="1830"/>
                  <a:pt x="1006" y="1830"/>
                </a:cubicBezTo>
                <a:cubicBezTo>
                  <a:pt x="1076" y="1830"/>
                  <a:pt x="1147" y="1822"/>
                  <a:pt x="1217" y="1805"/>
                </a:cubicBezTo>
                <a:cubicBezTo>
                  <a:pt x="1709" y="1690"/>
                  <a:pt x="2013" y="1196"/>
                  <a:pt x="1897" y="705"/>
                </a:cubicBezTo>
                <a:cubicBezTo>
                  <a:pt x="1798" y="285"/>
                  <a:pt x="1422" y="1"/>
                  <a:pt x="1008" y="1"/>
                </a:cubicBez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4" name="Google Shape;3144;p33"/>
          <p:cNvSpPr/>
          <p:nvPr/>
        </p:nvSpPr>
        <p:spPr>
          <a:xfrm>
            <a:off x="5182521" y="4473625"/>
            <a:ext cx="230165" cy="209142"/>
          </a:xfrm>
          <a:custGeom>
            <a:avLst/>
            <a:gdLst/>
            <a:ahLst/>
            <a:cxnLst/>
            <a:rect l="l" t="t" r="r" b="b"/>
            <a:pathLst>
              <a:path w="2014" h="1830" extrusionOk="0">
                <a:moveTo>
                  <a:pt x="1008" y="1"/>
                </a:moveTo>
                <a:cubicBezTo>
                  <a:pt x="939" y="1"/>
                  <a:pt x="868" y="9"/>
                  <a:pt x="797" y="26"/>
                </a:cubicBezTo>
                <a:cubicBezTo>
                  <a:pt x="306" y="141"/>
                  <a:pt x="1" y="634"/>
                  <a:pt x="118" y="1126"/>
                </a:cubicBezTo>
                <a:cubicBezTo>
                  <a:pt x="216" y="1546"/>
                  <a:pt x="591" y="1830"/>
                  <a:pt x="1006" y="1830"/>
                </a:cubicBezTo>
                <a:cubicBezTo>
                  <a:pt x="1076" y="1830"/>
                  <a:pt x="1147" y="1822"/>
                  <a:pt x="1217" y="1805"/>
                </a:cubicBezTo>
                <a:cubicBezTo>
                  <a:pt x="1709" y="1690"/>
                  <a:pt x="2013" y="1196"/>
                  <a:pt x="1897" y="705"/>
                </a:cubicBezTo>
                <a:cubicBezTo>
                  <a:pt x="1798" y="285"/>
                  <a:pt x="1422" y="1"/>
                  <a:pt x="1008" y="1"/>
                </a:cubicBez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5" name="Google Shape;3145;p33"/>
          <p:cNvSpPr/>
          <p:nvPr/>
        </p:nvSpPr>
        <p:spPr>
          <a:xfrm>
            <a:off x="5199549" y="4481624"/>
            <a:ext cx="195994" cy="195999"/>
          </a:xfrm>
          <a:custGeom>
            <a:avLst/>
            <a:gdLst/>
            <a:ahLst/>
            <a:cxnLst/>
            <a:rect l="l" t="t" r="r" b="b"/>
            <a:pathLst>
              <a:path w="1715" h="1715" extrusionOk="0">
                <a:moveTo>
                  <a:pt x="858" y="1"/>
                </a:moveTo>
                <a:cubicBezTo>
                  <a:pt x="384" y="1"/>
                  <a:pt x="0" y="385"/>
                  <a:pt x="0" y="857"/>
                </a:cubicBezTo>
                <a:cubicBezTo>
                  <a:pt x="0" y="1331"/>
                  <a:pt x="384" y="1715"/>
                  <a:pt x="858" y="1715"/>
                </a:cubicBezTo>
                <a:cubicBezTo>
                  <a:pt x="1331" y="1715"/>
                  <a:pt x="1714" y="1331"/>
                  <a:pt x="1714" y="857"/>
                </a:cubicBezTo>
                <a:cubicBezTo>
                  <a:pt x="1714" y="385"/>
                  <a:pt x="1331" y="1"/>
                  <a:pt x="85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6" name="Google Shape;3146;p33"/>
          <p:cNvSpPr/>
          <p:nvPr/>
        </p:nvSpPr>
        <p:spPr>
          <a:xfrm>
            <a:off x="5232349" y="4514996"/>
            <a:ext cx="130282" cy="129142"/>
          </a:xfrm>
          <a:custGeom>
            <a:avLst/>
            <a:gdLst/>
            <a:ahLst/>
            <a:cxnLst/>
            <a:rect l="l" t="t" r="r" b="b"/>
            <a:pathLst>
              <a:path w="1140" h="1130" extrusionOk="0">
                <a:moveTo>
                  <a:pt x="61" y="1"/>
                </a:moveTo>
                <a:cubicBezTo>
                  <a:pt x="47" y="1"/>
                  <a:pt x="33" y="6"/>
                  <a:pt x="22" y="17"/>
                </a:cubicBezTo>
                <a:cubicBezTo>
                  <a:pt x="1" y="38"/>
                  <a:pt x="1" y="73"/>
                  <a:pt x="22" y="94"/>
                </a:cubicBezTo>
                <a:lnTo>
                  <a:pt x="1041" y="1113"/>
                </a:lnTo>
                <a:cubicBezTo>
                  <a:pt x="1052" y="1124"/>
                  <a:pt x="1066" y="1130"/>
                  <a:pt x="1080" y="1130"/>
                </a:cubicBezTo>
                <a:cubicBezTo>
                  <a:pt x="1094" y="1130"/>
                  <a:pt x="1108" y="1124"/>
                  <a:pt x="1118" y="1113"/>
                </a:cubicBezTo>
                <a:cubicBezTo>
                  <a:pt x="1140" y="1091"/>
                  <a:pt x="1140" y="1056"/>
                  <a:pt x="1118" y="1036"/>
                </a:cubicBezTo>
                <a:lnTo>
                  <a:pt x="99" y="17"/>
                </a:lnTo>
                <a:cubicBezTo>
                  <a:pt x="89" y="6"/>
                  <a:pt x="75" y="1"/>
                  <a:pt x="61" y="1"/>
                </a:cubicBez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7" name="Google Shape;3147;p33"/>
          <p:cNvSpPr/>
          <p:nvPr/>
        </p:nvSpPr>
        <p:spPr>
          <a:xfrm>
            <a:off x="5232235" y="4514996"/>
            <a:ext cx="130396" cy="129142"/>
          </a:xfrm>
          <a:custGeom>
            <a:avLst/>
            <a:gdLst/>
            <a:ahLst/>
            <a:cxnLst/>
            <a:rect l="l" t="t" r="r" b="b"/>
            <a:pathLst>
              <a:path w="1141" h="1130" extrusionOk="0">
                <a:moveTo>
                  <a:pt x="1080" y="1"/>
                </a:moveTo>
                <a:cubicBezTo>
                  <a:pt x="1066" y="1"/>
                  <a:pt x="1053" y="6"/>
                  <a:pt x="1042" y="17"/>
                </a:cubicBezTo>
                <a:lnTo>
                  <a:pt x="23" y="1036"/>
                </a:lnTo>
                <a:cubicBezTo>
                  <a:pt x="1" y="1058"/>
                  <a:pt x="1" y="1092"/>
                  <a:pt x="23" y="1113"/>
                </a:cubicBezTo>
                <a:cubicBezTo>
                  <a:pt x="34" y="1124"/>
                  <a:pt x="48" y="1130"/>
                  <a:pt x="62" y="1130"/>
                </a:cubicBezTo>
                <a:cubicBezTo>
                  <a:pt x="76" y="1130"/>
                  <a:pt x="90" y="1124"/>
                  <a:pt x="100" y="1113"/>
                </a:cubicBezTo>
                <a:lnTo>
                  <a:pt x="1119" y="94"/>
                </a:lnTo>
                <a:cubicBezTo>
                  <a:pt x="1141" y="73"/>
                  <a:pt x="1141" y="38"/>
                  <a:pt x="1119" y="17"/>
                </a:cubicBezTo>
                <a:cubicBezTo>
                  <a:pt x="1108" y="6"/>
                  <a:pt x="1094" y="1"/>
                  <a:pt x="1080" y="1"/>
                </a:cubicBez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8" name="Google Shape;3148;p33"/>
          <p:cNvSpPr/>
          <p:nvPr/>
        </p:nvSpPr>
        <p:spPr>
          <a:xfrm>
            <a:off x="5208807" y="4573396"/>
            <a:ext cx="177481" cy="12571"/>
          </a:xfrm>
          <a:custGeom>
            <a:avLst/>
            <a:gdLst/>
            <a:ahLst/>
            <a:cxnLst/>
            <a:rect l="l" t="t" r="r" b="b"/>
            <a:pathLst>
              <a:path w="1553" h="110" extrusionOk="0">
                <a:moveTo>
                  <a:pt x="55" y="0"/>
                </a:moveTo>
                <a:cubicBezTo>
                  <a:pt x="26" y="0"/>
                  <a:pt x="0" y="24"/>
                  <a:pt x="0" y="54"/>
                </a:cubicBezTo>
                <a:cubicBezTo>
                  <a:pt x="0" y="84"/>
                  <a:pt x="25" y="109"/>
                  <a:pt x="55" y="109"/>
                </a:cubicBezTo>
                <a:lnTo>
                  <a:pt x="1497" y="109"/>
                </a:lnTo>
                <a:cubicBezTo>
                  <a:pt x="1528" y="108"/>
                  <a:pt x="1552" y="84"/>
                  <a:pt x="1552" y="54"/>
                </a:cubicBezTo>
                <a:cubicBezTo>
                  <a:pt x="1552" y="26"/>
                  <a:pt x="1528" y="0"/>
                  <a:pt x="1497" y="0"/>
                </a:cubicBez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9" name="Google Shape;3149;p33"/>
          <p:cNvSpPr/>
          <p:nvPr/>
        </p:nvSpPr>
        <p:spPr>
          <a:xfrm>
            <a:off x="5291206" y="4490882"/>
            <a:ext cx="12685" cy="177370"/>
          </a:xfrm>
          <a:custGeom>
            <a:avLst/>
            <a:gdLst/>
            <a:ahLst/>
            <a:cxnLst/>
            <a:rect l="l" t="t" r="r" b="b"/>
            <a:pathLst>
              <a:path w="111" h="1552" extrusionOk="0">
                <a:moveTo>
                  <a:pt x="56" y="1"/>
                </a:moveTo>
                <a:cubicBezTo>
                  <a:pt x="26" y="1"/>
                  <a:pt x="0" y="24"/>
                  <a:pt x="0" y="55"/>
                </a:cubicBezTo>
                <a:lnTo>
                  <a:pt x="0" y="1497"/>
                </a:lnTo>
                <a:cubicBezTo>
                  <a:pt x="0" y="1527"/>
                  <a:pt x="25" y="1552"/>
                  <a:pt x="56" y="1552"/>
                </a:cubicBezTo>
                <a:cubicBezTo>
                  <a:pt x="86" y="1552"/>
                  <a:pt x="111" y="1527"/>
                  <a:pt x="111" y="1497"/>
                </a:cubicBezTo>
                <a:lnTo>
                  <a:pt x="111" y="55"/>
                </a:lnTo>
                <a:cubicBezTo>
                  <a:pt x="111" y="26"/>
                  <a:pt x="86" y="1"/>
                  <a:pt x="56" y="1"/>
                </a:cubicBez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0" name="Google Shape;3150;p33"/>
          <p:cNvSpPr/>
          <p:nvPr/>
        </p:nvSpPr>
        <p:spPr>
          <a:xfrm>
            <a:off x="5263435" y="4545510"/>
            <a:ext cx="68227" cy="68228"/>
          </a:xfrm>
          <a:custGeom>
            <a:avLst/>
            <a:gdLst/>
            <a:ahLst/>
            <a:cxnLst/>
            <a:rect l="l" t="t" r="r" b="b"/>
            <a:pathLst>
              <a:path w="597" h="597" extrusionOk="0">
                <a:moveTo>
                  <a:pt x="299" y="0"/>
                </a:moveTo>
                <a:cubicBezTo>
                  <a:pt x="134" y="0"/>
                  <a:pt x="1" y="134"/>
                  <a:pt x="1" y="298"/>
                </a:cubicBezTo>
                <a:cubicBezTo>
                  <a:pt x="1" y="463"/>
                  <a:pt x="134" y="597"/>
                  <a:pt x="299" y="597"/>
                </a:cubicBezTo>
                <a:cubicBezTo>
                  <a:pt x="463" y="597"/>
                  <a:pt x="596" y="463"/>
                  <a:pt x="596" y="298"/>
                </a:cubicBezTo>
                <a:cubicBezTo>
                  <a:pt x="596" y="134"/>
                  <a:pt x="463" y="0"/>
                  <a:pt x="299" y="0"/>
                </a:cubicBezTo>
                <a:close/>
              </a:path>
            </a:pathLst>
          </a:custGeom>
          <a:solidFill>
            <a:srgbClr val="B3B6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1" name="Google Shape;3151;p33"/>
          <p:cNvSpPr/>
          <p:nvPr/>
        </p:nvSpPr>
        <p:spPr>
          <a:xfrm>
            <a:off x="5269263" y="4551339"/>
            <a:ext cx="56456" cy="56571"/>
          </a:xfrm>
          <a:custGeom>
            <a:avLst/>
            <a:gdLst/>
            <a:ahLst/>
            <a:cxnLst/>
            <a:rect l="l" t="t" r="r" b="b"/>
            <a:pathLst>
              <a:path w="494" h="495" extrusionOk="0">
                <a:moveTo>
                  <a:pt x="245" y="1"/>
                </a:moveTo>
                <a:cubicBezTo>
                  <a:pt x="110" y="1"/>
                  <a:pt x="0" y="112"/>
                  <a:pt x="0" y="247"/>
                </a:cubicBezTo>
                <a:cubicBezTo>
                  <a:pt x="0" y="384"/>
                  <a:pt x="111" y="495"/>
                  <a:pt x="247" y="495"/>
                </a:cubicBezTo>
                <a:cubicBezTo>
                  <a:pt x="384" y="495"/>
                  <a:pt x="493" y="383"/>
                  <a:pt x="493" y="247"/>
                </a:cubicBezTo>
                <a:cubicBezTo>
                  <a:pt x="493" y="112"/>
                  <a:pt x="382" y="1"/>
                  <a:pt x="247" y="1"/>
                </a:cubicBezTo>
                <a:cubicBezTo>
                  <a:pt x="246" y="1"/>
                  <a:pt x="245" y="1"/>
                  <a:pt x="245" y="1"/>
                </a:cubicBezTo>
                <a:close/>
              </a:path>
            </a:pathLst>
          </a:custGeom>
          <a:solidFill>
            <a:srgbClr val="CED3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2" name="Google Shape;3152;p33"/>
          <p:cNvSpPr/>
          <p:nvPr/>
        </p:nvSpPr>
        <p:spPr>
          <a:xfrm>
            <a:off x="5918860" y="4398196"/>
            <a:ext cx="363076" cy="254398"/>
          </a:xfrm>
          <a:custGeom>
            <a:avLst/>
            <a:gdLst/>
            <a:ahLst/>
            <a:cxnLst/>
            <a:rect l="l" t="t" r="r" b="b"/>
            <a:pathLst>
              <a:path w="3177" h="2226" extrusionOk="0">
                <a:moveTo>
                  <a:pt x="1589" y="0"/>
                </a:moveTo>
                <a:cubicBezTo>
                  <a:pt x="713" y="0"/>
                  <a:pt x="1" y="710"/>
                  <a:pt x="1" y="1587"/>
                </a:cubicBezTo>
                <a:cubicBezTo>
                  <a:pt x="1" y="1815"/>
                  <a:pt x="48" y="2031"/>
                  <a:pt x="135" y="2226"/>
                </a:cubicBezTo>
                <a:lnTo>
                  <a:pt x="3042" y="2226"/>
                </a:lnTo>
                <a:cubicBezTo>
                  <a:pt x="3128" y="2030"/>
                  <a:pt x="3177" y="1814"/>
                  <a:pt x="3177" y="1587"/>
                </a:cubicBezTo>
                <a:cubicBezTo>
                  <a:pt x="3177" y="710"/>
                  <a:pt x="2466" y="0"/>
                  <a:pt x="1589" y="0"/>
                </a:cubicBez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3" name="Google Shape;3153;p33"/>
          <p:cNvSpPr/>
          <p:nvPr/>
        </p:nvSpPr>
        <p:spPr>
          <a:xfrm>
            <a:off x="5914060" y="4408939"/>
            <a:ext cx="372447" cy="338626"/>
          </a:xfrm>
          <a:custGeom>
            <a:avLst/>
            <a:gdLst/>
            <a:ahLst/>
            <a:cxnLst/>
            <a:rect l="l" t="t" r="r" b="b"/>
            <a:pathLst>
              <a:path w="3259" h="2963" extrusionOk="0">
                <a:moveTo>
                  <a:pt x="1631" y="0"/>
                </a:moveTo>
                <a:cubicBezTo>
                  <a:pt x="1518" y="0"/>
                  <a:pt x="1404" y="13"/>
                  <a:pt x="1289" y="40"/>
                </a:cubicBezTo>
                <a:cubicBezTo>
                  <a:pt x="493" y="228"/>
                  <a:pt x="1" y="1026"/>
                  <a:pt x="188" y="1822"/>
                </a:cubicBezTo>
                <a:cubicBezTo>
                  <a:pt x="349" y="2503"/>
                  <a:pt x="957" y="2963"/>
                  <a:pt x="1629" y="2963"/>
                </a:cubicBezTo>
                <a:cubicBezTo>
                  <a:pt x="1741" y="2963"/>
                  <a:pt x="1856" y="2950"/>
                  <a:pt x="1971" y="2923"/>
                </a:cubicBezTo>
                <a:cubicBezTo>
                  <a:pt x="2767" y="2734"/>
                  <a:pt x="3259" y="1937"/>
                  <a:pt x="3072" y="1141"/>
                </a:cubicBezTo>
                <a:cubicBezTo>
                  <a:pt x="2910" y="460"/>
                  <a:pt x="2302" y="0"/>
                  <a:pt x="1631" y="0"/>
                </a:cubicBez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4" name="Google Shape;3154;p33"/>
          <p:cNvSpPr/>
          <p:nvPr/>
        </p:nvSpPr>
        <p:spPr>
          <a:xfrm>
            <a:off x="5988346" y="4474882"/>
            <a:ext cx="224908" cy="209256"/>
          </a:xfrm>
          <a:custGeom>
            <a:avLst/>
            <a:gdLst/>
            <a:ahLst/>
            <a:cxnLst/>
            <a:rect l="l" t="t" r="r" b="b"/>
            <a:pathLst>
              <a:path w="1968" h="1831" extrusionOk="0">
                <a:moveTo>
                  <a:pt x="985" y="1"/>
                </a:moveTo>
                <a:cubicBezTo>
                  <a:pt x="936" y="1"/>
                  <a:pt x="887" y="5"/>
                  <a:pt x="838" y="13"/>
                </a:cubicBezTo>
                <a:cubicBezTo>
                  <a:pt x="338" y="94"/>
                  <a:pt x="1" y="564"/>
                  <a:pt x="82" y="1063"/>
                </a:cubicBezTo>
                <a:cubicBezTo>
                  <a:pt x="154" y="1511"/>
                  <a:pt x="542" y="1831"/>
                  <a:pt x="983" y="1831"/>
                </a:cubicBezTo>
                <a:cubicBezTo>
                  <a:pt x="1031" y="1831"/>
                  <a:pt x="1081" y="1827"/>
                  <a:pt x="1130" y="1819"/>
                </a:cubicBezTo>
                <a:cubicBezTo>
                  <a:pt x="1629" y="1738"/>
                  <a:pt x="1967" y="1268"/>
                  <a:pt x="1886" y="769"/>
                </a:cubicBezTo>
                <a:cubicBezTo>
                  <a:pt x="1814" y="320"/>
                  <a:pt x="1425" y="1"/>
                  <a:pt x="985" y="1"/>
                </a:cubicBez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5" name="Google Shape;3155;p33"/>
          <p:cNvSpPr/>
          <p:nvPr/>
        </p:nvSpPr>
        <p:spPr>
          <a:xfrm>
            <a:off x="5988346" y="4474882"/>
            <a:ext cx="224908" cy="209256"/>
          </a:xfrm>
          <a:custGeom>
            <a:avLst/>
            <a:gdLst/>
            <a:ahLst/>
            <a:cxnLst/>
            <a:rect l="l" t="t" r="r" b="b"/>
            <a:pathLst>
              <a:path w="1968" h="1831" extrusionOk="0">
                <a:moveTo>
                  <a:pt x="985" y="1"/>
                </a:moveTo>
                <a:cubicBezTo>
                  <a:pt x="936" y="1"/>
                  <a:pt x="887" y="5"/>
                  <a:pt x="838" y="13"/>
                </a:cubicBezTo>
                <a:cubicBezTo>
                  <a:pt x="338" y="94"/>
                  <a:pt x="1" y="564"/>
                  <a:pt x="82" y="1063"/>
                </a:cubicBezTo>
                <a:cubicBezTo>
                  <a:pt x="154" y="1511"/>
                  <a:pt x="542" y="1831"/>
                  <a:pt x="983" y="1831"/>
                </a:cubicBezTo>
                <a:cubicBezTo>
                  <a:pt x="1031" y="1831"/>
                  <a:pt x="1081" y="1827"/>
                  <a:pt x="1130" y="1819"/>
                </a:cubicBezTo>
                <a:cubicBezTo>
                  <a:pt x="1629" y="1738"/>
                  <a:pt x="1967" y="1268"/>
                  <a:pt x="1886" y="769"/>
                </a:cubicBezTo>
                <a:cubicBezTo>
                  <a:pt x="1814" y="320"/>
                  <a:pt x="1425" y="1"/>
                  <a:pt x="985" y="1"/>
                </a:cubicBez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6" name="Google Shape;3156;p33"/>
          <p:cNvSpPr/>
          <p:nvPr/>
        </p:nvSpPr>
        <p:spPr>
          <a:xfrm>
            <a:off x="5988346" y="4474882"/>
            <a:ext cx="224908" cy="209256"/>
          </a:xfrm>
          <a:custGeom>
            <a:avLst/>
            <a:gdLst/>
            <a:ahLst/>
            <a:cxnLst/>
            <a:rect l="l" t="t" r="r" b="b"/>
            <a:pathLst>
              <a:path w="1968" h="1831" extrusionOk="0">
                <a:moveTo>
                  <a:pt x="985" y="1"/>
                </a:moveTo>
                <a:cubicBezTo>
                  <a:pt x="936" y="1"/>
                  <a:pt x="887" y="5"/>
                  <a:pt x="838" y="13"/>
                </a:cubicBezTo>
                <a:cubicBezTo>
                  <a:pt x="338" y="94"/>
                  <a:pt x="1" y="564"/>
                  <a:pt x="82" y="1063"/>
                </a:cubicBezTo>
                <a:cubicBezTo>
                  <a:pt x="154" y="1511"/>
                  <a:pt x="542" y="1831"/>
                  <a:pt x="983" y="1831"/>
                </a:cubicBezTo>
                <a:cubicBezTo>
                  <a:pt x="1031" y="1831"/>
                  <a:pt x="1081" y="1827"/>
                  <a:pt x="1130" y="1819"/>
                </a:cubicBezTo>
                <a:cubicBezTo>
                  <a:pt x="1629" y="1738"/>
                  <a:pt x="1967" y="1268"/>
                  <a:pt x="1886" y="769"/>
                </a:cubicBezTo>
                <a:cubicBezTo>
                  <a:pt x="1814" y="320"/>
                  <a:pt x="1425" y="1"/>
                  <a:pt x="985" y="1"/>
                </a:cubicBez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7" name="Google Shape;3157;p33"/>
          <p:cNvSpPr/>
          <p:nvPr/>
        </p:nvSpPr>
        <p:spPr>
          <a:xfrm>
            <a:off x="6002289" y="4481624"/>
            <a:ext cx="195994" cy="195999"/>
          </a:xfrm>
          <a:custGeom>
            <a:avLst/>
            <a:gdLst/>
            <a:ahLst/>
            <a:cxnLst/>
            <a:rect l="l" t="t" r="r" b="b"/>
            <a:pathLst>
              <a:path w="1715" h="1715" extrusionOk="0">
                <a:moveTo>
                  <a:pt x="858" y="1"/>
                </a:moveTo>
                <a:cubicBezTo>
                  <a:pt x="384" y="1"/>
                  <a:pt x="0" y="385"/>
                  <a:pt x="0" y="857"/>
                </a:cubicBezTo>
                <a:cubicBezTo>
                  <a:pt x="0" y="1331"/>
                  <a:pt x="384" y="1715"/>
                  <a:pt x="858" y="1715"/>
                </a:cubicBezTo>
                <a:cubicBezTo>
                  <a:pt x="1332" y="1715"/>
                  <a:pt x="1714" y="1331"/>
                  <a:pt x="1714" y="857"/>
                </a:cubicBezTo>
                <a:cubicBezTo>
                  <a:pt x="1714" y="385"/>
                  <a:pt x="1332" y="1"/>
                  <a:pt x="85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8" name="Google Shape;3158;p33"/>
          <p:cNvSpPr/>
          <p:nvPr/>
        </p:nvSpPr>
        <p:spPr>
          <a:xfrm>
            <a:off x="6035203" y="4514996"/>
            <a:ext cx="130396" cy="129142"/>
          </a:xfrm>
          <a:custGeom>
            <a:avLst/>
            <a:gdLst/>
            <a:ahLst/>
            <a:cxnLst/>
            <a:rect l="l" t="t" r="r" b="b"/>
            <a:pathLst>
              <a:path w="1141" h="1130" extrusionOk="0">
                <a:moveTo>
                  <a:pt x="60" y="1"/>
                </a:moveTo>
                <a:cubicBezTo>
                  <a:pt x="47" y="1"/>
                  <a:pt x="33" y="6"/>
                  <a:pt x="22" y="17"/>
                </a:cubicBezTo>
                <a:cubicBezTo>
                  <a:pt x="1" y="38"/>
                  <a:pt x="1" y="73"/>
                  <a:pt x="22" y="94"/>
                </a:cubicBezTo>
                <a:lnTo>
                  <a:pt x="1042" y="1113"/>
                </a:lnTo>
                <a:cubicBezTo>
                  <a:pt x="1053" y="1124"/>
                  <a:pt x="1067" y="1130"/>
                  <a:pt x="1081" y="1130"/>
                </a:cubicBezTo>
                <a:cubicBezTo>
                  <a:pt x="1095" y="1130"/>
                  <a:pt x="1108" y="1124"/>
                  <a:pt x="1118" y="1113"/>
                </a:cubicBezTo>
                <a:cubicBezTo>
                  <a:pt x="1141" y="1091"/>
                  <a:pt x="1141" y="1056"/>
                  <a:pt x="1118" y="1036"/>
                </a:cubicBezTo>
                <a:lnTo>
                  <a:pt x="99" y="17"/>
                </a:lnTo>
                <a:cubicBezTo>
                  <a:pt x="88" y="6"/>
                  <a:pt x="74" y="1"/>
                  <a:pt x="60" y="1"/>
                </a:cubicBez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9" name="Google Shape;3159;p33"/>
          <p:cNvSpPr/>
          <p:nvPr/>
        </p:nvSpPr>
        <p:spPr>
          <a:xfrm>
            <a:off x="6035203" y="4514996"/>
            <a:ext cx="130168" cy="129142"/>
          </a:xfrm>
          <a:custGeom>
            <a:avLst/>
            <a:gdLst/>
            <a:ahLst/>
            <a:cxnLst/>
            <a:rect l="l" t="t" r="r" b="b"/>
            <a:pathLst>
              <a:path w="1139" h="1130" extrusionOk="0">
                <a:moveTo>
                  <a:pt x="1080" y="1"/>
                </a:moveTo>
                <a:cubicBezTo>
                  <a:pt x="1066" y="1"/>
                  <a:pt x="1052" y="6"/>
                  <a:pt x="1042" y="17"/>
                </a:cubicBezTo>
                <a:lnTo>
                  <a:pt x="22" y="1036"/>
                </a:lnTo>
                <a:cubicBezTo>
                  <a:pt x="1" y="1058"/>
                  <a:pt x="1" y="1092"/>
                  <a:pt x="22" y="1113"/>
                </a:cubicBezTo>
                <a:cubicBezTo>
                  <a:pt x="33" y="1124"/>
                  <a:pt x="47" y="1130"/>
                  <a:pt x="61" y="1130"/>
                </a:cubicBezTo>
                <a:cubicBezTo>
                  <a:pt x="75" y="1130"/>
                  <a:pt x="89" y="1124"/>
                  <a:pt x="99" y="1113"/>
                </a:cubicBezTo>
                <a:lnTo>
                  <a:pt x="1118" y="94"/>
                </a:lnTo>
                <a:cubicBezTo>
                  <a:pt x="1139" y="73"/>
                  <a:pt x="1139" y="38"/>
                  <a:pt x="1118" y="17"/>
                </a:cubicBezTo>
                <a:cubicBezTo>
                  <a:pt x="1108" y="6"/>
                  <a:pt x="1093" y="1"/>
                  <a:pt x="1080" y="1"/>
                </a:cubicBez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0" name="Google Shape;3160;p33"/>
          <p:cNvSpPr/>
          <p:nvPr/>
        </p:nvSpPr>
        <p:spPr>
          <a:xfrm>
            <a:off x="6011546" y="4573396"/>
            <a:ext cx="177481" cy="12571"/>
          </a:xfrm>
          <a:custGeom>
            <a:avLst/>
            <a:gdLst/>
            <a:ahLst/>
            <a:cxnLst/>
            <a:rect l="l" t="t" r="r" b="b"/>
            <a:pathLst>
              <a:path w="1553" h="110" extrusionOk="0">
                <a:moveTo>
                  <a:pt x="56" y="0"/>
                </a:moveTo>
                <a:cubicBezTo>
                  <a:pt x="25" y="0"/>
                  <a:pt x="0" y="24"/>
                  <a:pt x="0" y="54"/>
                </a:cubicBezTo>
                <a:cubicBezTo>
                  <a:pt x="0" y="84"/>
                  <a:pt x="25" y="109"/>
                  <a:pt x="56" y="109"/>
                </a:cubicBezTo>
                <a:lnTo>
                  <a:pt x="1497" y="109"/>
                </a:lnTo>
                <a:cubicBezTo>
                  <a:pt x="1528" y="108"/>
                  <a:pt x="1552" y="84"/>
                  <a:pt x="1552" y="54"/>
                </a:cubicBezTo>
                <a:cubicBezTo>
                  <a:pt x="1552" y="26"/>
                  <a:pt x="1528" y="0"/>
                  <a:pt x="1497" y="0"/>
                </a:cubicBez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1" name="Google Shape;3161;p33"/>
          <p:cNvSpPr/>
          <p:nvPr/>
        </p:nvSpPr>
        <p:spPr>
          <a:xfrm>
            <a:off x="6093945" y="4490882"/>
            <a:ext cx="12800" cy="177370"/>
          </a:xfrm>
          <a:custGeom>
            <a:avLst/>
            <a:gdLst/>
            <a:ahLst/>
            <a:cxnLst/>
            <a:rect l="l" t="t" r="r" b="b"/>
            <a:pathLst>
              <a:path w="112" h="1552" extrusionOk="0">
                <a:moveTo>
                  <a:pt x="56" y="1"/>
                </a:moveTo>
                <a:cubicBezTo>
                  <a:pt x="26" y="1"/>
                  <a:pt x="1" y="24"/>
                  <a:pt x="1" y="55"/>
                </a:cubicBezTo>
                <a:lnTo>
                  <a:pt x="1" y="1497"/>
                </a:lnTo>
                <a:cubicBezTo>
                  <a:pt x="3" y="1527"/>
                  <a:pt x="26" y="1552"/>
                  <a:pt x="56" y="1552"/>
                </a:cubicBezTo>
                <a:cubicBezTo>
                  <a:pt x="86" y="1552"/>
                  <a:pt x="111" y="1527"/>
                  <a:pt x="111" y="1497"/>
                </a:cubicBezTo>
                <a:lnTo>
                  <a:pt x="111" y="55"/>
                </a:lnTo>
                <a:cubicBezTo>
                  <a:pt x="111" y="26"/>
                  <a:pt x="87" y="1"/>
                  <a:pt x="56" y="1"/>
                </a:cubicBez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2" name="Google Shape;3162;p33"/>
          <p:cNvSpPr/>
          <p:nvPr/>
        </p:nvSpPr>
        <p:spPr>
          <a:xfrm>
            <a:off x="6066288" y="4545510"/>
            <a:ext cx="68112" cy="68228"/>
          </a:xfrm>
          <a:custGeom>
            <a:avLst/>
            <a:gdLst/>
            <a:ahLst/>
            <a:cxnLst/>
            <a:rect l="l" t="t" r="r" b="b"/>
            <a:pathLst>
              <a:path w="596" h="597" extrusionOk="0">
                <a:moveTo>
                  <a:pt x="298" y="0"/>
                </a:moveTo>
                <a:cubicBezTo>
                  <a:pt x="133" y="0"/>
                  <a:pt x="0" y="134"/>
                  <a:pt x="0" y="298"/>
                </a:cubicBezTo>
                <a:cubicBezTo>
                  <a:pt x="0" y="463"/>
                  <a:pt x="133" y="597"/>
                  <a:pt x="298" y="597"/>
                </a:cubicBezTo>
                <a:cubicBezTo>
                  <a:pt x="463" y="597"/>
                  <a:pt x="596" y="463"/>
                  <a:pt x="596" y="298"/>
                </a:cubicBezTo>
                <a:cubicBezTo>
                  <a:pt x="596" y="134"/>
                  <a:pt x="463" y="0"/>
                  <a:pt x="298" y="0"/>
                </a:cubicBezTo>
                <a:close/>
              </a:path>
            </a:pathLst>
          </a:custGeom>
          <a:solidFill>
            <a:srgbClr val="B3B6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3" name="Google Shape;3163;p33"/>
          <p:cNvSpPr/>
          <p:nvPr/>
        </p:nvSpPr>
        <p:spPr>
          <a:xfrm>
            <a:off x="6072117" y="4551339"/>
            <a:ext cx="56456" cy="56571"/>
          </a:xfrm>
          <a:custGeom>
            <a:avLst/>
            <a:gdLst/>
            <a:ahLst/>
            <a:cxnLst/>
            <a:rect l="l" t="t" r="r" b="b"/>
            <a:pathLst>
              <a:path w="494" h="495" extrusionOk="0">
                <a:moveTo>
                  <a:pt x="245" y="1"/>
                </a:moveTo>
                <a:cubicBezTo>
                  <a:pt x="111" y="1"/>
                  <a:pt x="0" y="112"/>
                  <a:pt x="0" y="247"/>
                </a:cubicBezTo>
                <a:cubicBezTo>
                  <a:pt x="0" y="384"/>
                  <a:pt x="112" y="495"/>
                  <a:pt x="247" y="495"/>
                </a:cubicBezTo>
                <a:cubicBezTo>
                  <a:pt x="384" y="495"/>
                  <a:pt x="493" y="383"/>
                  <a:pt x="493" y="247"/>
                </a:cubicBezTo>
                <a:cubicBezTo>
                  <a:pt x="493" y="112"/>
                  <a:pt x="382" y="1"/>
                  <a:pt x="247" y="1"/>
                </a:cubicBezTo>
                <a:cubicBezTo>
                  <a:pt x="246" y="1"/>
                  <a:pt x="246" y="1"/>
                  <a:pt x="245" y="1"/>
                </a:cubicBezTo>
                <a:close/>
              </a:path>
            </a:pathLst>
          </a:custGeom>
          <a:solidFill>
            <a:srgbClr val="CED3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4" name="Google Shape;3164;p33"/>
          <p:cNvSpPr/>
          <p:nvPr/>
        </p:nvSpPr>
        <p:spPr>
          <a:xfrm>
            <a:off x="5830175" y="4213168"/>
            <a:ext cx="7771" cy="374969"/>
          </a:xfrm>
          <a:custGeom>
            <a:avLst/>
            <a:gdLst/>
            <a:ahLst/>
            <a:cxnLst/>
            <a:rect l="l" t="t" r="r" b="b"/>
            <a:pathLst>
              <a:path w="68" h="3281" extrusionOk="0">
                <a:moveTo>
                  <a:pt x="0" y="1"/>
                </a:moveTo>
                <a:lnTo>
                  <a:pt x="0" y="3281"/>
                </a:lnTo>
                <a:lnTo>
                  <a:pt x="68" y="3281"/>
                </a:lnTo>
                <a:lnTo>
                  <a:pt x="6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5" name="Google Shape;3165;p33"/>
          <p:cNvSpPr/>
          <p:nvPr/>
        </p:nvSpPr>
        <p:spPr>
          <a:xfrm>
            <a:off x="6352323" y="4327963"/>
            <a:ext cx="62524" cy="60272"/>
          </a:xfrm>
          <a:custGeom>
            <a:avLst/>
            <a:gdLst/>
            <a:ahLst/>
            <a:cxnLst/>
            <a:rect l="l" t="t" r="r" b="b"/>
            <a:pathLst>
              <a:path w="555" h="535" extrusionOk="0">
                <a:moveTo>
                  <a:pt x="123" y="0"/>
                </a:moveTo>
                <a:cubicBezTo>
                  <a:pt x="58" y="13"/>
                  <a:pt x="6" y="65"/>
                  <a:pt x="4" y="134"/>
                </a:cubicBezTo>
                <a:cubicBezTo>
                  <a:pt x="0" y="181"/>
                  <a:pt x="14" y="241"/>
                  <a:pt x="58" y="304"/>
                </a:cubicBezTo>
                <a:cubicBezTo>
                  <a:pt x="85" y="344"/>
                  <a:pt x="108" y="376"/>
                  <a:pt x="128" y="404"/>
                </a:cubicBezTo>
                <a:cubicBezTo>
                  <a:pt x="190" y="486"/>
                  <a:pt x="288" y="534"/>
                  <a:pt x="392" y="534"/>
                </a:cubicBezTo>
                <a:lnTo>
                  <a:pt x="554" y="534"/>
                </a:lnTo>
                <a:lnTo>
                  <a:pt x="554" y="533"/>
                </a:lnTo>
                <a:cubicBezTo>
                  <a:pt x="516" y="451"/>
                  <a:pt x="377" y="260"/>
                  <a:pt x="12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6" name="Google Shape;3166;p33"/>
          <p:cNvSpPr/>
          <p:nvPr/>
        </p:nvSpPr>
        <p:spPr>
          <a:xfrm>
            <a:off x="6391641" y="4397361"/>
            <a:ext cx="39655" cy="40669"/>
          </a:xfrm>
          <a:custGeom>
            <a:avLst/>
            <a:gdLst/>
            <a:ahLst/>
            <a:cxnLst/>
            <a:rect l="l" t="t" r="r" b="b"/>
            <a:pathLst>
              <a:path w="352" h="361" extrusionOk="0">
                <a:moveTo>
                  <a:pt x="211" y="0"/>
                </a:moveTo>
                <a:cubicBezTo>
                  <a:pt x="62" y="0"/>
                  <a:pt x="29" y="25"/>
                  <a:pt x="14" y="89"/>
                </a:cubicBezTo>
                <a:cubicBezTo>
                  <a:pt x="0" y="153"/>
                  <a:pt x="98" y="309"/>
                  <a:pt x="160" y="335"/>
                </a:cubicBezTo>
                <a:cubicBezTo>
                  <a:pt x="208" y="353"/>
                  <a:pt x="250" y="358"/>
                  <a:pt x="280" y="361"/>
                </a:cubicBezTo>
                <a:lnTo>
                  <a:pt x="351" y="361"/>
                </a:lnTo>
                <a:cubicBezTo>
                  <a:pt x="351" y="358"/>
                  <a:pt x="349" y="357"/>
                  <a:pt x="349" y="356"/>
                </a:cubicBezTo>
                <a:cubicBezTo>
                  <a:pt x="323" y="235"/>
                  <a:pt x="285" y="116"/>
                  <a:pt x="2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7" name="Google Shape;3167;p33"/>
          <p:cNvSpPr/>
          <p:nvPr/>
        </p:nvSpPr>
        <p:spPr>
          <a:xfrm>
            <a:off x="5333835" y="4281282"/>
            <a:ext cx="496557" cy="34057"/>
          </a:xfrm>
          <a:custGeom>
            <a:avLst/>
            <a:gdLst/>
            <a:ahLst/>
            <a:cxnLst/>
            <a:rect l="l" t="t" r="r" b="b"/>
            <a:pathLst>
              <a:path w="4345" h="298" extrusionOk="0">
                <a:moveTo>
                  <a:pt x="85" y="0"/>
                </a:moveTo>
                <a:cubicBezTo>
                  <a:pt x="39" y="0"/>
                  <a:pt x="1" y="37"/>
                  <a:pt x="1" y="83"/>
                </a:cubicBezTo>
                <a:lnTo>
                  <a:pt x="1" y="147"/>
                </a:lnTo>
                <a:cubicBezTo>
                  <a:pt x="1" y="230"/>
                  <a:pt x="68" y="298"/>
                  <a:pt x="153" y="298"/>
                </a:cubicBezTo>
                <a:lnTo>
                  <a:pt x="4344" y="298"/>
                </a:lnTo>
                <a:lnTo>
                  <a:pt x="434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8" name="Google Shape;3168;p33"/>
          <p:cNvSpPr/>
          <p:nvPr/>
        </p:nvSpPr>
        <p:spPr>
          <a:xfrm>
            <a:off x="5925260" y="1691348"/>
            <a:ext cx="338619" cy="251770"/>
          </a:xfrm>
          <a:custGeom>
            <a:avLst/>
            <a:gdLst/>
            <a:ahLst/>
            <a:cxnLst/>
            <a:rect l="l" t="t" r="r" b="b"/>
            <a:pathLst>
              <a:path w="2963" h="2203" extrusionOk="0">
                <a:moveTo>
                  <a:pt x="0" y="1"/>
                </a:moveTo>
                <a:lnTo>
                  <a:pt x="0" y="721"/>
                </a:lnTo>
                <a:cubicBezTo>
                  <a:pt x="0" y="1538"/>
                  <a:pt x="662" y="2202"/>
                  <a:pt x="1481" y="2202"/>
                </a:cubicBezTo>
                <a:cubicBezTo>
                  <a:pt x="2299" y="2202"/>
                  <a:pt x="2962" y="1539"/>
                  <a:pt x="2962" y="721"/>
                </a:cubicBezTo>
                <a:lnTo>
                  <a:pt x="296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9" name="Google Shape;3169;p33"/>
          <p:cNvSpPr/>
          <p:nvPr/>
        </p:nvSpPr>
        <p:spPr>
          <a:xfrm>
            <a:off x="5885718" y="1674091"/>
            <a:ext cx="417588" cy="34743"/>
          </a:xfrm>
          <a:custGeom>
            <a:avLst/>
            <a:gdLst/>
            <a:ahLst/>
            <a:cxnLst/>
            <a:rect l="l" t="t" r="r" b="b"/>
            <a:pathLst>
              <a:path w="3654" h="304" extrusionOk="0">
                <a:moveTo>
                  <a:pt x="153" y="0"/>
                </a:moveTo>
                <a:cubicBezTo>
                  <a:pt x="68" y="0"/>
                  <a:pt x="0" y="68"/>
                  <a:pt x="0" y="153"/>
                </a:cubicBezTo>
                <a:cubicBezTo>
                  <a:pt x="0" y="236"/>
                  <a:pt x="68" y="304"/>
                  <a:pt x="153" y="304"/>
                </a:cubicBezTo>
                <a:lnTo>
                  <a:pt x="3501" y="304"/>
                </a:lnTo>
                <a:cubicBezTo>
                  <a:pt x="3586" y="304"/>
                  <a:pt x="3653" y="236"/>
                  <a:pt x="3653" y="153"/>
                </a:cubicBezTo>
                <a:cubicBezTo>
                  <a:pt x="3653" y="68"/>
                  <a:pt x="3586" y="0"/>
                  <a:pt x="35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0" name="Google Shape;3170;p33"/>
          <p:cNvSpPr/>
          <p:nvPr/>
        </p:nvSpPr>
        <p:spPr>
          <a:xfrm>
            <a:off x="5965832" y="1524377"/>
            <a:ext cx="51541" cy="192913"/>
          </a:xfrm>
          <a:custGeom>
            <a:avLst/>
            <a:gdLst/>
            <a:ahLst/>
            <a:cxnLst/>
            <a:rect l="l" t="t" r="r" b="b"/>
            <a:pathLst>
              <a:path w="451" h="1688" extrusionOk="0">
                <a:moveTo>
                  <a:pt x="225" y="0"/>
                </a:moveTo>
                <a:cubicBezTo>
                  <a:pt x="101" y="0"/>
                  <a:pt x="0" y="102"/>
                  <a:pt x="0" y="225"/>
                </a:cubicBezTo>
                <a:lnTo>
                  <a:pt x="0" y="1462"/>
                </a:lnTo>
                <a:cubicBezTo>
                  <a:pt x="0" y="1586"/>
                  <a:pt x="101" y="1688"/>
                  <a:pt x="225" y="1688"/>
                </a:cubicBezTo>
                <a:cubicBezTo>
                  <a:pt x="351" y="1688"/>
                  <a:pt x="450" y="1586"/>
                  <a:pt x="450" y="1462"/>
                </a:cubicBezTo>
                <a:lnTo>
                  <a:pt x="450" y="225"/>
                </a:lnTo>
                <a:cubicBezTo>
                  <a:pt x="450" y="101"/>
                  <a:pt x="349" y="0"/>
                  <a:pt x="22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1" name="Google Shape;3171;p33"/>
          <p:cNvSpPr/>
          <p:nvPr/>
        </p:nvSpPr>
        <p:spPr>
          <a:xfrm>
            <a:off x="6173945" y="1524377"/>
            <a:ext cx="51541" cy="192913"/>
          </a:xfrm>
          <a:custGeom>
            <a:avLst/>
            <a:gdLst/>
            <a:ahLst/>
            <a:cxnLst/>
            <a:rect l="l" t="t" r="r" b="b"/>
            <a:pathLst>
              <a:path w="451" h="1688" extrusionOk="0">
                <a:moveTo>
                  <a:pt x="226" y="0"/>
                </a:moveTo>
                <a:cubicBezTo>
                  <a:pt x="102" y="0"/>
                  <a:pt x="0" y="102"/>
                  <a:pt x="0" y="225"/>
                </a:cubicBezTo>
                <a:lnTo>
                  <a:pt x="0" y="1462"/>
                </a:lnTo>
                <a:cubicBezTo>
                  <a:pt x="0" y="1586"/>
                  <a:pt x="102" y="1688"/>
                  <a:pt x="226" y="1688"/>
                </a:cubicBezTo>
                <a:cubicBezTo>
                  <a:pt x="349" y="1688"/>
                  <a:pt x="451" y="1586"/>
                  <a:pt x="451" y="1462"/>
                </a:cubicBezTo>
                <a:lnTo>
                  <a:pt x="451" y="225"/>
                </a:lnTo>
                <a:cubicBezTo>
                  <a:pt x="451" y="101"/>
                  <a:pt x="349" y="0"/>
                  <a:pt x="2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2" name="Google Shape;3172;p33"/>
          <p:cNvSpPr/>
          <p:nvPr/>
        </p:nvSpPr>
        <p:spPr>
          <a:xfrm>
            <a:off x="2675675" y="1705634"/>
            <a:ext cx="3433961" cy="2574498"/>
          </a:xfrm>
          <a:custGeom>
            <a:avLst/>
            <a:gdLst/>
            <a:ahLst/>
            <a:cxnLst/>
            <a:rect l="l" t="t" r="r" b="b"/>
            <a:pathLst>
              <a:path w="30048" h="22527" extrusionOk="0">
                <a:moveTo>
                  <a:pt x="29914" y="0"/>
                </a:moveTo>
                <a:cubicBezTo>
                  <a:pt x="29839" y="0"/>
                  <a:pt x="29779" y="61"/>
                  <a:pt x="29779" y="134"/>
                </a:cubicBezTo>
                <a:lnTo>
                  <a:pt x="29779" y="2792"/>
                </a:lnTo>
                <a:cubicBezTo>
                  <a:pt x="29779" y="6310"/>
                  <a:pt x="26917" y="9173"/>
                  <a:pt x="23398" y="9173"/>
                </a:cubicBezTo>
                <a:lnTo>
                  <a:pt x="6677" y="9173"/>
                </a:lnTo>
                <a:cubicBezTo>
                  <a:pt x="2996" y="9173"/>
                  <a:pt x="1" y="12168"/>
                  <a:pt x="1" y="15850"/>
                </a:cubicBezTo>
                <a:cubicBezTo>
                  <a:pt x="1" y="19530"/>
                  <a:pt x="2996" y="22526"/>
                  <a:pt x="6677" y="22526"/>
                </a:cubicBezTo>
                <a:lnTo>
                  <a:pt x="21667" y="22527"/>
                </a:lnTo>
                <a:cubicBezTo>
                  <a:pt x="21741" y="22527"/>
                  <a:pt x="21802" y="22466"/>
                  <a:pt x="21802" y="22393"/>
                </a:cubicBezTo>
                <a:cubicBezTo>
                  <a:pt x="21802" y="22318"/>
                  <a:pt x="21741" y="22258"/>
                  <a:pt x="21668" y="22258"/>
                </a:cubicBezTo>
                <a:lnTo>
                  <a:pt x="6678" y="22257"/>
                </a:lnTo>
                <a:cubicBezTo>
                  <a:pt x="3146" y="22257"/>
                  <a:pt x="272" y="19384"/>
                  <a:pt x="272" y="15851"/>
                </a:cubicBezTo>
                <a:cubicBezTo>
                  <a:pt x="272" y="12319"/>
                  <a:pt x="3146" y="9444"/>
                  <a:pt x="6678" y="9444"/>
                </a:cubicBezTo>
                <a:lnTo>
                  <a:pt x="23397" y="9444"/>
                </a:lnTo>
                <a:cubicBezTo>
                  <a:pt x="27064" y="9444"/>
                  <a:pt x="30048" y="6461"/>
                  <a:pt x="30048" y="2794"/>
                </a:cubicBezTo>
                <a:lnTo>
                  <a:pt x="30048" y="134"/>
                </a:lnTo>
                <a:cubicBezTo>
                  <a:pt x="30048" y="61"/>
                  <a:pt x="29987" y="0"/>
                  <a:pt x="299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3" name="Google Shape;3173;p33"/>
          <p:cNvSpPr txBox="1"/>
          <p:nvPr/>
        </p:nvSpPr>
        <p:spPr>
          <a:xfrm>
            <a:off x="367300" y="2748584"/>
            <a:ext cx="1928199" cy="754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latin typeface="Fira Sans"/>
                <a:ea typeface="Fira Sans"/>
                <a:cs typeface="Fira Sans"/>
                <a:sym typeface="Fira Sans"/>
              </a:rPr>
              <a:t>Zumindest Energieautark durch PV und Windkraftanlagen </a:t>
            </a:r>
            <a:endParaRPr sz="12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74" name="Google Shape;3174;p33"/>
          <p:cNvSpPr txBox="1"/>
          <p:nvPr/>
        </p:nvSpPr>
        <p:spPr>
          <a:xfrm>
            <a:off x="341534" y="4151380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latin typeface="Fira Sans"/>
                <a:ea typeface="Fira Sans"/>
                <a:cs typeface="Fira Sans"/>
                <a:sym typeface="Fira Sans"/>
              </a:rPr>
              <a:t>Nachverkehr und Individualverkehr</a:t>
            </a:r>
            <a:endParaRPr sz="12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75" name="Google Shape;3175;p33"/>
          <p:cNvSpPr txBox="1"/>
          <p:nvPr/>
        </p:nvSpPr>
        <p:spPr>
          <a:xfrm>
            <a:off x="375715" y="1398427"/>
            <a:ext cx="1926600" cy="694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Nachhaltiges Leben mit neuen technischen Lösungen</a:t>
            </a:r>
            <a:endParaRPr sz="12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76" name="Google Shape;3176;p33"/>
          <p:cNvSpPr txBox="1"/>
          <p:nvPr/>
        </p:nvSpPr>
        <p:spPr>
          <a:xfrm>
            <a:off x="386459" y="993117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Nachhaltig</a:t>
            </a:r>
            <a:endParaRPr sz="1600" b="1" dirty="0"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77" name="Google Shape;3177;p33"/>
          <p:cNvSpPr txBox="1"/>
          <p:nvPr/>
        </p:nvSpPr>
        <p:spPr>
          <a:xfrm>
            <a:off x="377000" y="3773900"/>
            <a:ext cx="1792721" cy="608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Mobilität</a:t>
            </a:r>
            <a:endParaRPr sz="1600" b="1" dirty="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78" name="Google Shape;3178;p33"/>
          <p:cNvSpPr txBox="1"/>
          <p:nvPr/>
        </p:nvSpPr>
        <p:spPr>
          <a:xfrm>
            <a:off x="367447" y="2419537"/>
            <a:ext cx="1948166" cy="32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M</a:t>
            </a:r>
            <a:r>
              <a:rPr lang="en"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in. Co2-neutral</a:t>
            </a:r>
            <a:endParaRPr sz="16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79" name="Google Shape;3179;p33"/>
          <p:cNvSpPr txBox="1"/>
          <p:nvPr/>
        </p:nvSpPr>
        <p:spPr>
          <a:xfrm>
            <a:off x="6846969" y="1373512"/>
            <a:ext cx="1966709" cy="699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latin typeface="Fira Sans"/>
                <a:ea typeface="Fira Sans"/>
                <a:cs typeface="Fira Sans"/>
                <a:sym typeface="Fira Sans"/>
              </a:rPr>
              <a:t>Pflanzen können dazu genützt werden C02 zu binden  </a:t>
            </a:r>
            <a:endParaRPr sz="12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80" name="Google Shape;3180;p33"/>
          <p:cNvSpPr txBox="1"/>
          <p:nvPr/>
        </p:nvSpPr>
        <p:spPr>
          <a:xfrm>
            <a:off x="6352323" y="924238"/>
            <a:ext cx="2424388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Smart Gardening</a:t>
            </a:r>
            <a:endParaRPr sz="1600" b="1" dirty="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81" name="Google Shape;3181;p33"/>
          <p:cNvSpPr txBox="1"/>
          <p:nvPr/>
        </p:nvSpPr>
        <p:spPr>
          <a:xfrm>
            <a:off x="6672872" y="2443729"/>
            <a:ext cx="2095418" cy="273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Big Data </a:t>
            </a:r>
            <a:endParaRPr sz="1600" b="1" dirty="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82" name="Google Shape;3182;p33"/>
          <p:cNvSpPr txBox="1"/>
          <p:nvPr/>
        </p:nvSpPr>
        <p:spPr>
          <a:xfrm>
            <a:off x="6981025" y="3794740"/>
            <a:ext cx="1782225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1600" b="1" dirty="0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Energiespeicher</a:t>
            </a:r>
            <a:endParaRPr sz="1600" b="1" dirty="0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83" name="Google Shape;3183;p33"/>
          <p:cNvSpPr txBox="1"/>
          <p:nvPr/>
        </p:nvSpPr>
        <p:spPr>
          <a:xfrm>
            <a:off x="6703401" y="4032520"/>
            <a:ext cx="2099065" cy="823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-DE" sz="1200" dirty="0">
                <a:latin typeface="Fira Sans"/>
                <a:ea typeface="Fira Sans"/>
                <a:cs typeface="Fira Sans"/>
                <a:sym typeface="Fira Sans"/>
              </a:rPr>
              <a:t>Batteriespeicher andere Speichermöglichkeiten</a:t>
            </a:r>
            <a:endParaRPr sz="12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84" name="Google Shape;3184;p33"/>
          <p:cNvSpPr txBox="1"/>
          <p:nvPr/>
        </p:nvSpPr>
        <p:spPr>
          <a:xfrm>
            <a:off x="6850100" y="2748575"/>
            <a:ext cx="1926600" cy="699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Analyse der Energieverwendung und Tipps anhand dessen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3CE2F64-FEE9-8767-9910-30443E08F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995" y="3066550"/>
            <a:ext cx="1005815" cy="117850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795FAE1-F49C-4E8B-C5C3-1C81F6B032BC}"/>
              </a:ext>
            </a:extLst>
          </p:cNvPr>
          <p:cNvSpPr txBox="1"/>
          <p:nvPr/>
        </p:nvSpPr>
        <p:spPr>
          <a:xfrm>
            <a:off x="-2024249" y="306307"/>
            <a:ext cx="62971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b="1" i="1" dirty="0">
                <a:solidFill>
                  <a:srgbClr val="FF0000"/>
                </a:solidFill>
                <a:latin typeface="Fira Sans"/>
                <a:ea typeface="Fira Sans"/>
                <a:cs typeface="Fira Sans"/>
                <a:sym typeface="Fira Sans"/>
              </a:rPr>
              <a:t>VISION</a:t>
            </a:r>
          </a:p>
        </p:txBody>
      </p:sp>
    </p:spTree>
    <p:extLst>
      <p:ext uri="{BB962C8B-B14F-4D97-AF65-F5344CB8AC3E}">
        <p14:creationId xmlns:p14="http://schemas.microsoft.com/office/powerpoint/2010/main" val="2155268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DDB68-5D48-E254-CBEE-5C6DDC14B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Big Data					//EINSPIELER</a:t>
            </a:r>
            <a:endParaRPr lang="mn-Mong-MN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E98AE2-2C3C-D31F-0175-5A1E0F86AA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n-Mong-MN"/>
          </a:p>
        </p:txBody>
      </p:sp>
    </p:spTree>
    <p:extLst>
      <p:ext uri="{BB962C8B-B14F-4D97-AF65-F5344CB8AC3E}">
        <p14:creationId xmlns:p14="http://schemas.microsoft.com/office/powerpoint/2010/main" val="1784901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" name="Google Shape;2897;p33"/>
          <p:cNvSpPr txBox="1"/>
          <p:nvPr/>
        </p:nvSpPr>
        <p:spPr>
          <a:xfrm>
            <a:off x="547134" y="34894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Wie wohnen wir im Jahr 2050?</a:t>
            </a:r>
          </a:p>
        </p:txBody>
      </p:sp>
      <p:sp>
        <p:nvSpPr>
          <p:cNvPr id="2898" name="Google Shape;2898;p33"/>
          <p:cNvSpPr/>
          <p:nvPr/>
        </p:nvSpPr>
        <p:spPr>
          <a:xfrm>
            <a:off x="4885518" y="1107950"/>
            <a:ext cx="53736" cy="46640"/>
          </a:xfrm>
          <a:custGeom>
            <a:avLst/>
            <a:gdLst/>
            <a:ahLst/>
            <a:cxnLst/>
            <a:rect l="l" t="t" r="r" b="b"/>
            <a:pathLst>
              <a:path w="477" h="414" extrusionOk="0">
                <a:moveTo>
                  <a:pt x="239" y="1"/>
                </a:moveTo>
                <a:lnTo>
                  <a:pt x="0" y="414"/>
                </a:lnTo>
                <a:lnTo>
                  <a:pt x="476" y="414"/>
                </a:lnTo>
                <a:lnTo>
                  <a:pt x="23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9" name="Google Shape;2899;p33"/>
          <p:cNvSpPr/>
          <p:nvPr/>
        </p:nvSpPr>
        <p:spPr>
          <a:xfrm>
            <a:off x="4427096" y="2263232"/>
            <a:ext cx="730265" cy="501825"/>
          </a:xfrm>
          <a:custGeom>
            <a:avLst/>
            <a:gdLst/>
            <a:ahLst/>
            <a:cxnLst/>
            <a:rect l="l" t="t" r="r" b="b"/>
            <a:pathLst>
              <a:path w="6390" h="4391" extrusionOk="0">
                <a:moveTo>
                  <a:pt x="3194" y="1"/>
                </a:moveTo>
                <a:cubicBezTo>
                  <a:pt x="3075" y="1"/>
                  <a:pt x="2956" y="57"/>
                  <a:pt x="2880" y="167"/>
                </a:cubicBezTo>
                <a:lnTo>
                  <a:pt x="0" y="4390"/>
                </a:lnTo>
                <a:lnTo>
                  <a:pt x="6390" y="4390"/>
                </a:lnTo>
                <a:lnTo>
                  <a:pt x="3509" y="167"/>
                </a:lnTo>
                <a:cubicBezTo>
                  <a:pt x="3433" y="57"/>
                  <a:pt x="3314" y="1"/>
                  <a:pt x="31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0" name="Google Shape;2900;p33"/>
          <p:cNvSpPr/>
          <p:nvPr/>
        </p:nvSpPr>
        <p:spPr>
          <a:xfrm>
            <a:off x="4427324" y="2263232"/>
            <a:ext cx="365133" cy="501825"/>
          </a:xfrm>
          <a:custGeom>
            <a:avLst/>
            <a:gdLst/>
            <a:ahLst/>
            <a:cxnLst/>
            <a:rect l="l" t="t" r="r" b="b"/>
            <a:pathLst>
              <a:path w="3195" h="4391" extrusionOk="0">
                <a:moveTo>
                  <a:pt x="3195" y="1"/>
                </a:moveTo>
                <a:cubicBezTo>
                  <a:pt x="3075" y="1"/>
                  <a:pt x="2955" y="55"/>
                  <a:pt x="2880" y="167"/>
                </a:cubicBezTo>
                <a:lnTo>
                  <a:pt x="0" y="4390"/>
                </a:lnTo>
                <a:lnTo>
                  <a:pt x="3195" y="4382"/>
                </a:lnTo>
                <a:lnTo>
                  <a:pt x="319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1" name="Google Shape;2901;p33"/>
          <p:cNvSpPr/>
          <p:nvPr/>
        </p:nvSpPr>
        <p:spPr>
          <a:xfrm>
            <a:off x="3478071" y="1943005"/>
            <a:ext cx="1162939" cy="822052"/>
          </a:xfrm>
          <a:custGeom>
            <a:avLst/>
            <a:gdLst/>
            <a:ahLst/>
            <a:cxnLst/>
            <a:rect l="l" t="t" r="r" b="b"/>
            <a:pathLst>
              <a:path w="10176" h="7193" extrusionOk="0">
                <a:moveTo>
                  <a:pt x="5088" y="0"/>
                </a:moveTo>
                <a:cubicBezTo>
                  <a:pt x="4892" y="0"/>
                  <a:pt x="4696" y="92"/>
                  <a:pt x="4574" y="277"/>
                </a:cubicBezTo>
                <a:lnTo>
                  <a:pt x="1" y="7192"/>
                </a:lnTo>
                <a:lnTo>
                  <a:pt x="10175" y="7192"/>
                </a:lnTo>
                <a:lnTo>
                  <a:pt x="10169" y="7184"/>
                </a:lnTo>
                <a:lnTo>
                  <a:pt x="5602" y="277"/>
                </a:lnTo>
                <a:cubicBezTo>
                  <a:pt x="5480" y="92"/>
                  <a:pt x="5284" y="0"/>
                  <a:pt x="508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2" name="Google Shape;2902;p33"/>
          <p:cNvSpPr/>
          <p:nvPr/>
        </p:nvSpPr>
        <p:spPr>
          <a:xfrm>
            <a:off x="4059555" y="1943119"/>
            <a:ext cx="581469" cy="821023"/>
          </a:xfrm>
          <a:custGeom>
            <a:avLst/>
            <a:gdLst/>
            <a:ahLst/>
            <a:cxnLst/>
            <a:rect l="l" t="t" r="r" b="b"/>
            <a:pathLst>
              <a:path w="5088" h="7184" extrusionOk="0">
                <a:moveTo>
                  <a:pt x="0" y="0"/>
                </a:moveTo>
                <a:lnTo>
                  <a:pt x="0" y="7183"/>
                </a:lnTo>
                <a:lnTo>
                  <a:pt x="5087" y="7183"/>
                </a:lnTo>
                <a:lnTo>
                  <a:pt x="514" y="277"/>
                </a:lnTo>
                <a:cubicBezTo>
                  <a:pt x="392" y="93"/>
                  <a:pt x="196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3" name="Google Shape;2903;p33"/>
          <p:cNvSpPr/>
          <p:nvPr/>
        </p:nvSpPr>
        <p:spPr>
          <a:xfrm>
            <a:off x="5169035" y="2349517"/>
            <a:ext cx="304449" cy="304341"/>
          </a:xfrm>
          <a:custGeom>
            <a:avLst/>
            <a:gdLst/>
            <a:ahLst/>
            <a:cxnLst/>
            <a:rect l="l" t="t" r="r" b="b"/>
            <a:pathLst>
              <a:path w="2664" h="2663" extrusionOk="0">
                <a:moveTo>
                  <a:pt x="1331" y="0"/>
                </a:moveTo>
                <a:cubicBezTo>
                  <a:pt x="597" y="0"/>
                  <a:pt x="0" y="597"/>
                  <a:pt x="0" y="1331"/>
                </a:cubicBezTo>
                <a:cubicBezTo>
                  <a:pt x="0" y="2067"/>
                  <a:pt x="597" y="2662"/>
                  <a:pt x="1331" y="2662"/>
                </a:cubicBezTo>
                <a:cubicBezTo>
                  <a:pt x="2067" y="2662"/>
                  <a:pt x="2664" y="2067"/>
                  <a:pt x="2664" y="1331"/>
                </a:cubicBezTo>
                <a:cubicBezTo>
                  <a:pt x="2664" y="597"/>
                  <a:pt x="2067" y="0"/>
                  <a:pt x="133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4" name="Google Shape;2904;p33"/>
          <p:cNvSpPr/>
          <p:nvPr/>
        </p:nvSpPr>
        <p:spPr>
          <a:xfrm>
            <a:off x="5321149" y="2349517"/>
            <a:ext cx="152339" cy="304341"/>
          </a:xfrm>
          <a:custGeom>
            <a:avLst/>
            <a:gdLst/>
            <a:ahLst/>
            <a:cxnLst/>
            <a:rect l="l" t="t" r="r" b="b"/>
            <a:pathLst>
              <a:path w="1333" h="2663" extrusionOk="0">
                <a:moveTo>
                  <a:pt x="0" y="0"/>
                </a:moveTo>
                <a:lnTo>
                  <a:pt x="0" y="2662"/>
                </a:lnTo>
                <a:cubicBezTo>
                  <a:pt x="736" y="2662"/>
                  <a:pt x="1333" y="2067"/>
                  <a:pt x="1333" y="1331"/>
                </a:cubicBezTo>
                <a:cubicBezTo>
                  <a:pt x="1333" y="1029"/>
                  <a:pt x="1231" y="752"/>
                  <a:pt x="1062" y="529"/>
                </a:cubicBezTo>
                <a:cubicBezTo>
                  <a:pt x="1218" y="493"/>
                  <a:pt x="1289" y="359"/>
                  <a:pt x="1289" y="359"/>
                </a:cubicBezTo>
                <a:cubicBezTo>
                  <a:pt x="1231" y="333"/>
                  <a:pt x="1178" y="323"/>
                  <a:pt x="1130" y="323"/>
                </a:cubicBezTo>
                <a:cubicBezTo>
                  <a:pt x="1075" y="323"/>
                  <a:pt x="1026" y="337"/>
                  <a:pt x="985" y="355"/>
                </a:cubicBezTo>
                <a:cubicBezTo>
                  <a:pt x="1082" y="207"/>
                  <a:pt x="1024" y="50"/>
                  <a:pt x="1024" y="50"/>
                </a:cubicBezTo>
                <a:lnTo>
                  <a:pt x="1024" y="50"/>
                </a:lnTo>
                <a:cubicBezTo>
                  <a:pt x="898" y="106"/>
                  <a:pt x="840" y="194"/>
                  <a:pt x="815" y="278"/>
                </a:cubicBezTo>
                <a:cubicBezTo>
                  <a:pt x="589" y="105"/>
                  <a:pt x="307" y="0"/>
                  <a:pt x="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5" name="Google Shape;2905;p33"/>
          <p:cNvSpPr/>
          <p:nvPr/>
        </p:nvSpPr>
        <p:spPr>
          <a:xfrm>
            <a:off x="5263435" y="2563345"/>
            <a:ext cx="93369" cy="191770"/>
          </a:xfrm>
          <a:custGeom>
            <a:avLst/>
            <a:gdLst/>
            <a:ahLst/>
            <a:cxnLst/>
            <a:rect l="l" t="t" r="r" b="b"/>
            <a:pathLst>
              <a:path w="817" h="1678" extrusionOk="0">
                <a:moveTo>
                  <a:pt x="506" y="0"/>
                </a:moveTo>
                <a:cubicBezTo>
                  <a:pt x="462" y="0"/>
                  <a:pt x="427" y="36"/>
                  <a:pt x="427" y="79"/>
                </a:cubicBezTo>
                <a:lnTo>
                  <a:pt x="427" y="436"/>
                </a:lnTo>
                <a:lnTo>
                  <a:pt x="133" y="179"/>
                </a:lnTo>
                <a:cubicBezTo>
                  <a:pt x="118" y="166"/>
                  <a:pt x="99" y="160"/>
                  <a:pt x="81" y="160"/>
                </a:cubicBezTo>
                <a:cubicBezTo>
                  <a:pt x="59" y="160"/>
                  <a:pt x="36" y="169"/>
                  <a:pt x="21" y="187"/>
                </a:cubicBezTo>
                <a:cubicBezTo>
                  <a:pt x="8" y="202"/>
                  <a:pt x="2" y="221"/>
                  <a:pt x="1" y="240"/>
                </a:cubicBezTo>
                <a:cubicBezTo>
                  <a:pt x="1" y="261"/>
                  <a:pt x="10" y="283"/>
                  <a:pt x="28" y="298"/>
                </a:cubicBezTo>
                <a:lnTo>
                  <a:pt x="427" y="649"/>
                </a:lnTo>
                <a:lnTo>
                  <a:pt x="427" y="1677"/>
                </a:lnTo>
                <a:lnTo>
                  <a:pt x="585" y="1677"/>
                </a:lnTo>
                <a:lnTo>
                  <a:pt x="585" y="409"/>
                </a:lnTo>
                <a:lnTo>
                  <a:pt x="790" y="230"/>
                </a:lnTo>
                <a:cubicBezTo>
                  <a:pt x="808" y="214"/>
                  <a:pt x="816" y="191"/>
                  <a:pt x="816" y="169"/>
                </a:cubicBezTo>
                <a:cubicBezTo>
                  <a:pt x="816" y="151"/>
                  <a:pt x="810" y="133"/>
                  <a:pt x="798" y="118"/>
                </a:cubicBezTo>
                <a:cubicBezTo>
                  <a:pt x="782" y="100"/>
                  <a:pt x="760" y="91"/>
                  <a:pt x="738" y="91"/>
                </a:cubicBezTo>
                <a:cubicBezTo>
                  <a:pt x="719" y="91"/>
                  <a:pt x="701" y="97"/>
                  <a:pt x="686" y="110"/>
                </a:cubicBezTo>
                <a:lnTo>
                  <a:pt x="585" y="198"/>
                </a:lnTo>
                <a:lnTo>
                  <a:pt x="585" y="79"/>
                </a:lnTo>
                <a:cubicBezTo>
                  <a:pt x="585" y="36"/>
                  <a:pt x="549" y="0"/>
                  <a:pt x="50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6" name="Google Shape;2906;p33"/>
          <p:cNvSpPr/>
          <p:nvPr/>
        </p:nvSpPr>
        <p:spPr>
          <a:xfrm>
            <a:off x="5321377" y="2563345"/>
            <a:ext cx="35656" cy="191770"/>
          </a:xfrm>
          <a:custGeom>
            <a:avLst/>
            <a:gdLst/>
            <a:ahLst/>
            <a:cxnLst/>
            <a:rect l="l" t="t" r="r" b="b"/>
            <a:pathLst>
              <a:path w="312" h="1678" extrusionOk="0">
                <a:moveTo>
                  <a:pt x="0" y="0"/>
                </a:moveTo>
                <a:lnTo>
                  <a:pt x="0" y="1677"/>
                </a:lnTo>
                <a:lnTo>
                  <a:pt x="79" y="1677"/>
                </a:lnTo>
                <a:lnTo>
                  <a:pt x="79" y="408"/>
                </a:lnTo>
                <a:lnTo>
                  <a:pt x="284" y="229"/>
                </a:lnTo>
                <a:cubicBezTo>
                  <a:pt x="302" y="213"/>
                  <a:pt x="311" y="191"/>
                  <a:pt x="311" y="169"/>
                </a:cubicBezTo>
                <a:cubicBezTo>
                  <a:pt x="311" y="151"/>
                  <a:pt x="304" y="133"/>
                  <a:pt x="292" y="118"/>
                </a:cubicBezTo>
                <a:cubicBezTo>
                  <a:pt x="276" y="100"/>
                  <a:pt x="254" y="91"/>
                  <a:pt x="232" y="91"/>
                </a:cubicBezTo>
                <a:cubicBezTo>
                  <a:pt x="213" y="91"/>
                  <a:pt x="195" y="97"/>
                  <a:pt x="180" y="110"/>
                </a:cubicBezTo>
                <a:lnTo>
                  <a:pt x="79" y="198"/>
                </a:lnTo>
                <a:lnTo>
                  <a:pt x="79" y="79"/>
                </a:lnTo>
                <a:cubicBezTo>
                  <a:pt x="78" y="36"/>
                  <a:pt x="43" y="0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7" name="Google Shape;2907;p33"/>
          <p:cNvSpPr/>
          <p:nvPr/>
        </p:nvSpPr>
        <p:spPr>
          <a:xfrm>
            <a:off x="3302644" y="2208375"/>
            <a:ext cx="237822" cy="446511"/>
          </a:xfrm>
          <a:custGeom>
            <a:avLst/>
            <a:gdLst/>
            <a:ahLst/>
            <a:cxnLst/>
            <a:rect l="l" t="t" r="r" b="b"/>
            <a:pathLst>
              <a:path w="2081" h="3907" extrusionOk="0">
                <a:moveTo>
                  <a:pt x="1040" y="0"/>
                </a:moveTo>
                <a:cubicBezTo>
                  <a:pt x="469" y="0"/>
                  <a:pt x="0" y="468"/>
                  <a:pt x="0" y="1040"/>
                </a:cubicBezTo>
                <a:lnTo>
                  <a:pt x="0" y="2867"/>
                </a:lnTo>
                <a:cubicBezTo>
                  <a:pt x="0" y="3439"/>
                  <a:pt x="469" y="3907"/>
                  <a:pt x="1040" y="3907"/>
                </a:cubicBezTo>
                <a:cubicBezTo>
                  <a:pt x="1612" y="3907"/>
                  <a:pt x="2080" y="3439"/>
                  <a:pt x="2080" y="2867"/>
                </a:cubicBezTo>
                <a:lnTo>
                  <a:pt x="2080" y="1040"/>
                </a:lnTo>
                <a:cubicBezTo>
                  <a:pt x="2080" y="468"/>
                  <a:pt x="1612" y="0"/>
                  <a:pt x="1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8" name="Google Shape;2908;p33"/>
          <p:cNvSpPr/>
          <p:nvPr/>
        </p:nvSpPr>
        <p:spPr>
          <a:xfrm>
            <a:off x="3302758" y="2208375"/>
            <a:ext cx="118968" cy="446397"/>
          </a:xfrm>
          <a:custGeom>
            <a:avLst/>
            <a:gdLst/>
            <a:ahLst/>
            <a:cxnLst/>
            <a:rect l="l" t="t" r="r" b="b"/>
            <a:pathLst>
              <a:path w="1041" h="3906" extrusionOk="0">
                <a:moveTo>
                  <a:pt x="1041" y="0"/>
                </a:moveTo>
                <a:cubicBezTo>
                  <a:pt x="469" y="0"/>
                  <a:pt x="0" y="468"/>
                  <a:pt x="0" y="1038"/>
                </a:cubicBezTo>
                <a:lnTo>
                  <a:pt x="0" y="2867"/>
                </a:lnTo>
                <a:cubicBezTo>
                  <a:pt x="0" y="3439"/>
                  <a:pt x="469" y="3906"/>
                  <a:pt x="1041" y="3906"/>
                </a:cubicBezTo>
                <a:lnTo>
                  <a:pt x="104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9" name="Google Shape;2909;p33"/>
          <p:cNvSpPr/>
          <p:nvPr/>
        </p:nvSpPr>
        <p:spPr>
          <a:xfrm>
            <a:off x="3411100" y="2544717"/>
            <a:ext cx="76798" cy="220456"/>
          </a:xfrm>
          <a:custGeom>
            <a:avLst/>
            <a:gdLst/>
            <a:ahLst/>
            <a:cxnLst/>
            <a:rect l="l" t="t" r="r" b="b"/>
            <a:pathLst>
              <a:path w="672" h="1929" extrusionOk="0">
                <a:moveTo>
                  <a:pt x="91" y="1"/>
                </a:moveTo>
                <a:cubicBezTo>
                  <a:pt x="42" y="1"/>
                  <a:pt x="1" y="42"/>
                  <a:pt x="1" y="92"/>
                </a:cubicBezTo>
                <a:lnTo>
                  <a:pt x="1" y="1928"/>
                </a:lnTo>
                <a:lnTo>
                  <a:pt x="183" y="1928"/>
                </a:lnTo>
                <a:lnTo>
                  <a:pt x="183" y="745"/>
                </a:lnTo>
                <a:lnTo>
                  <a:pt x="641" y="342"/>
                </a:lnTo>
                <a:cubicBezTo>
                  <a:pt x="661" y="324"/>
                  <a:pt x="672" y="301"/>
                  <a:pt x="672" y="275"/>
                </a:cubicBezTo>
                <a:cubicBezTo>
                  <a:pt x="672" y="252"/>
                  <a:pt x="664" y="231"/>
                  <a:pt x="647" y="215"/>
                </a:cubicBezTo>
                <a:cubicBezTo>
                  <a:pt x="630" y="195"/>
                  <a:pt x="605" y="184"/>
                  <a:pt x="579" y="184"/>
                </a:cubicBezTo>
                <a:cubicBezTo>
                  <a:pt x="558" y="184"/>
                  <a:pt x="536" y="191"/>
                  <a:pt x="519" y="206"/>
                </a:cubicBezTo>
                <a:lnTo>
                  <a:pt x="182" y="502"/>
                </a:lnTo>
                <a:lnTo>
                  <a:pt x="182" y="92"/>
                </a:lnTo>
                <a:cubicBezTo>
                  <a:pt x="182" y="42"/>
                  <a:pt x="141" y="1"/>
                  <a:pt x="9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0" name="Google Shape;2910;p33"/>
          <p:cNvSpPr/>
          <p:nvPr/>
        </p:nvSpPr>
        <p:spPr>
          <a:xfrm>
            <a:off x="3355672" y="2388603"/>
            <a:ext cx="76684" cy="132799"/>
          </a:xfrm>
          <a:custGeom>
            <a:avLst/>
            <a:gdLst/>
            <a:ahLst/>
            <a:cxnLst/>
            <a:rect l="l" t="t" r="r" b="b"/>
            <a:pathLst>
              <a:path w="671" h="1162" extrusionOk="0">
                <a:moveTo>
                  <a:pt x="580" y="1"/>
                </a:moveTo>
                <a:cubicBezTo>
                  <a:pt x="530" y="1"/>
                  <a:pt x="489" y="42"/>
                  <a:pt x="489" y="92"/>
                </a:cubicBezTo>
                <a:lnTo>
                  <a:pt x="489" y="502"/>
                </a:lnTo>
                <a:lnTo>
                  <a:pt x="151" y="206"/>
                </a:lnTo>
                <a:cubicBezTo>
                  <a:pt x="134" y="192"/>
                  <a:pt x="113" y="184"/>
                  <a:pt x="92" y="184"/>
                </a:cubicBezTo>
                <a:cubicBezTo>
                  <a:pt x="66" y="184"/>
                  <a:pt x="41" y="195"/>
                  <a:pt x="23" y="215"/>
                </a:cubicBezTo>
                <a:cubicBezTo>
                  <a:pt x="8" y="232"/>
                  <a:pt x="1" y="255"/>
                  <a:pt x="1" y="275"/>
                </a:cubicBezTo>
                <a:cubicBezTo>
                  <a:pt x="1" y="301"/>
                  <a:pt x="12" y="324"/>
                  <a:pt x="31" y="343"/>
                </a:cubicBezTo>
                <a:lnTo>
                  <a:pt x="489" y="746"/>
                </a:lnTo>
                <a:lnTo>
                  <a:pt x="489" y="1070"/>
                </a:lnTo>
                <a:cubicBezTo>
                  <a:pt x="489" y="1120"/>
                  <a:pt x="530" y="1161"/>
                  <a:pt x="580" y="1161"/>
                </a:cubicBezTo>
                <a:cubicBezTo>
                  <a:pt x="630" y="1161"/>
                  <a:pt x="671" y="1120"/>
                  <a:pt x="671" y="1070"/>
                </a:cubicBezTo>
                <a:lnTo>
                  <a:pt x="671" y="92"/>
                </a:lnTo>
                <a:cubicBezTo>
                  <a:pt x="671" y="42"/>
                  <a:pt x="630" y="1"/>
                  <a:pt x="58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1" name="Google Shape;2911;p33"/>
          <p:cNvSpPr/>
          <p:nvPr/>
        </p:nvSpPr>
        <p:spPr>
          <a:xfrm>
            <a:off x="3411100" y="2544603"/>
            <a:ext cx="10628" cy="220456"/>
          </a:xfrm>
          <a:custGeom>
            <a:avLst/>
            <a:gdLst/>
            <a:ahLst/>
            <a:cxnLst/>
            <a:rect l="l" t="t" r="r" b="b"/>
            <a:pathLst>
              <a:path w="93" h="1929" extrusionOk="0">
                <a:moveTo>
                  <a:pt x="93" y="1"/>
                </a:moveTo>
                <a:cubicBezTo>
                  <a:pt x="42" y="1"/>
                  <a:pt x="1" y="42"/>
                  <a:pt x="2" y="92"/>
                </a:cubicBezTo>
                <a:lnTo>
                  <a:pt x="2" y="1928"/>
                </a:lnTo>
                <a:lnTo>
                  <a:pt x="93" y="1928"/>
                </a:lnTo>
                <a:lnTo>
                  <a:pt x="9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2" name="Google Shape;2912;p33"/>
          <p:cNvSpPr/>
          <p:nvPr/>
        </p:nvSpPr>
        <p:spPr>
          <a:xfrm>
            <a:off x="3355786" y="2388603"/>
            <a:ext cx="65941" cy="132799"/>
          </a:xfrm>
          <a:custGeom>
            <a:avLst/>
            <a:gdLst/>
            <a:ahLst/>
            <a:cxnLst/>
            <a:rect l="l" t="t" r="r" b="b"/>
            <a:pathLst>
              <a:path w="577" h="1162" extrusionOk="0">
                <a:moveTo>
                  <a:pt x="577" y="1"/>
                </a:moveTo>
                <a:cubicBezTo>
                  <a:pt x="528" y="2"/>
                  <a:pt x="488" y="43"/>
                  <a:pt x="490" y="92"/>
                </a:cubicBezTo>
                <a:lnTo>
                  <a:pt x="490" y="502"/>
                </a:lnTo>
                <a:lnTo>
                  <a:pt x="152" y="206"/>
                </a:lnTo>
                <a:cubicBezTo>
                  <a:pt x="135" y="191"/>
                  <a:pt x="114" y="184"/>
                  <a:pt x="93" y="184"/>
                </a:cubicBezTo>
                <a:cubicBezTo>
                  <a:pt x="67" y="184"/>
                  <a:pt x="42" y="194"/>
                  <a:pt x="24" y="215"/>
                </a:cubicBezTo>
                <a:cubicBezTo>
                  <a:pt x="9" y="232"/>
                  <a:pt x="1" y="255"/>
                  <a:pt x="1" y="275"/>
                </a:cubicBezTo>
                <a:cubicBezTo>
                  <a:pt x="1" y="301"/>
                  <a:pt x="11" y="324"/>
                  <a:pt x="31" y="343"/>
                </a:cubicBezTo>
                <a:lnTo>
                  <a:pt x="490" y="746"/>
                </a:lnTo>
                <a:lnTo>
                  <a:pt x="490" y="1070"/>
                </a:lnTo>
                <a:cubicBezTo>
                  <a:pt x="490" y="1119"/>
                  <a:pt x="528" y="1160"/>
                  <a:pt x="577" y="1161"/>
                </a:cubicBezTo>
                <a:lnTo>
                  <a:pt x="57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3" name="Google Shape;2913;p33"/>
          <p:cNvSpPr/>
          <p:nvPr/>
        </p:nvSpPr>
        <p:spPr>
          <a:xfrm>
            <a:off x="4148354" y="2279346"/>
            <a:ext cx="677352" cy="474854"/>
          </a:xfrm>
          <a:custGeom>
            <a:avLst/>
            <a:gdLst/>
            <a:ahLst/>
            <a:cxnLst/>
            <a:rect l="l" t="t" r="r" b="b"/>
            <a:pathLst>
              <a:path w="5927" h="4155" extrusionOk="0">
                <a:moveTo>
                  <a:pt x="2963" y="1"/>
                </a:moveTo>
                <a:cubicBezTo>
                  <a:pt x="2633" y="1"/>
                  <a:pt x="2303" y="164"/>
                  <a:pt x="2115" y="490"/>
                </a:cubicBezTo>
                <a:lnTo>
                  <a:pt x="1912" y="840"/>
                </a:lnTo>
                <a:lnTo>
                  <a:pt x="1242" y="2002"/>
                </a:lnTo>
                <a:lnTo>
                  <a:pt x="1" y="4154"/>
                </a:lnTo>
                <a:lnTo>
                  <a:pt x="5926" y="4154"/>
                </a:lnTo>
                <a:lnTo>
                  <a:pt x="4013" y="840"/>
                </a:lnTo>
                <a:lnTo>
                  <a:pt x="3810" y="490"/>
                </a:lnTo>
                <a:cubicBezTo>
                  <a:pt x="3622" y="164"/>
                  <a:pt x="3292" y="1"/>
                  <a:pt x="29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4" name="Google Shape;2914;p33"/>
          <p:cNvSpPr/>
          <p:nvPr/>
        </p:nvSpPr>
        <p:spPr>
          <a:xfrm>
            <a:off x="4148354" y="2279346"/>
            <a:ext cx="338733" cy="474854"/>
          </a:xfrm>
          <a:custGeom>
            <a:avLst/>
            <a:gdLst/>
            <a:ahLst/>
            <a:cxnLst/>
            <a:rect l="l" t="t" r="r" b="b"/>
            <a:pathLst>
              <a:path w="2964" h="4155" extrusionOk="0">
                <a:moveTo>
                  <a:pt x="2964" y="0"/>
                </a:moveTo>
                <a:cubicBezTo>
                  <a:pt x="2633" y="0"/>
                  <a:pt x="2304" y="164"/>
                  <a:pt x="2116" y="490"/>
                </a:cubicBezTo>
                <a:lnTo>
                  <a:pt x="1" y="4154"/>
                </a:lnTo>
                <a:lnTo>
                  <a:pt x="2964" y="4154"/>
                </a:lnTo>
                <a:lnTo>
                  <a:pt x="2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5" name="Google Shape;2915;p33"/>
          <p:cNvSpPr/>
          <p:nvPr/>
        </p:nvSpPr>
        <p:spPr>
          <a:xfrm>
            <a:off x="4366753" y="2279346"/>
            <a:ext cx="240336" cy="109714"/>
          </a:xfrm>
          <a:custGeom>
            <a:avLst/>
            <a:gdLst/>
            <a:ahLst/>
            <a:cxnLst/>
            <a:rect l="l" t="t" r="r" b="b"/>
            <a:pathLst>
              <a:path w="2103" h="960" extrusionOk="0">
                <a:moveTo>
                  <a:pt x="1050" y="1"/>
                </a:moveTo>
                <a:cubicBezTo>
                  <a:pt x="720" y="1"/>
                  <a:pt x="390" y="164"/>
                  <a:pt x="202" y="490"/>
                </a:cubicBezTo>
                <a:lnTo>
                  <a:pt x="0" y="840"/>
                </a:lnTo>
                <a:cubicBezTo>
                  <a:pt x="109" y="916"/>
                  <a:pt x="241" y="960"/>
                  <a:pt x="381" y="960"/>
                </a:cubicBezTo>
                <a:cubicBezTo>
                  <a:pt x="504" y="960"/>
                  <a:pt x="618" y="926"/>
                  <a:pt x="716" y="869"/>
                </a:cubicBezTo>
                <a:cubicBezTo>
                  <a:pt x="815" y="926"/>
                  <a:pt x="930" y="960"/>
                  <a:pt x="1052" y="960"/>
                </a:cubicBezTo>
                <a:cubicBezTo>
                  <a:pt x="1175" y="960"/>
                  <a:pt x="1288" y="926"/>
                  <a:pt x="1387" y="869"/>
                </a:cubicBezTo>
                <a:cubicBezTo>
                  <a:pt x="1485" y="926"/>
                  <a:pt x="1600" y="960"/>
                  <a:pt x="1722" y="960"/>
                </a:cubicBezTo>
                <a:cubicBezTo>
                  <a:pt x="1863" y="960"/>
                  <a:pt x="1995" y="916"/>
                  <a:pt x="2103" y="840"/>
                </a:cubicBezTo>
                <a:lnTo>
                  <a:pt x="1898" y="490"/>
                </a:lnTo>
                <a:cubicBezTo>
                  <a:pt x="1709" y="164"/>
                  <a:pt x="1380" y="1"/>
                  <a:pt x="105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6" name="Google Shape;2916;p33"/>
          <p:cNvSpPr/>
          <p:nvPr/>
        </p:nvSpPr>
        <p:spPr>
          <a:xfrm>
            <a:off x="4366867" y="2279346"/>
            <a:ext cx="120225" cy="109714"/>
          </a:xfrm>
          <a:custGeom>
            <a:avLst/>
            <a:gdLst/>
            <a:ahLst/>
            <a:cxnLst/>
            <a:rect l="l" t="t" r="r" b="b"/>
            <a:pathLst>
              <a:path w="1052" h="960" extrusionOk="0">
                <a:moveTo>
                  <a:pt x="1052" y="0"/>
                </a:moveTo>
                <a:cubicBezTo>
                  <a:pt x="721" y="0"/>
                  <a:pt x="392" y="164"/>
                  <a:pt x="203" y="490"/>
                </a:cubicBezTo>
                <a:lnTo>
                  <a:pt x="0" y="840"/>
                </a:lnTo>
                <a:cubicBezTo>
                  <a:pt x="110" y="916"/>
                  <a:pt x="241" y="960"/>
                  <a:pt x="382" y="960"/>
                </a:cubicBezTo>
                <a:cubicBezTo>
                  <a:pt x="505" y="960"/>
                  <a:pt x="618" y="926"/>
                  <a:pt x="716" y="869"/>
                </a:cubicBezTo>
                <a:cubicBezTo>
                  <a:pt x="816" y="926"/>
                  <a:pt x="930" y="960"/>
                  <a:pt x="1052" y="960"/>
                </a:cubicBezTo>
                <a:lnTo>
                  <a:pt x="10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7" name="Google Shape;2917;p33"/>
          <p:cNvSpPr/>
          <p:nvPr/>
        </p:nvSpPr>
        <p:spPr>
          <a:xfrm>
            <a:off x="4574981" y="1938319"/>
            <a:ext cx="19885" cy="55657"/>
          </a:xfrm>
          <a:custGeom>
            <a:avLst/>
            <a:gdLst/>
            <a:ahLst/>
            <a:cxnLst/>
            <a:rect l="l" t="t" r="r" b="b"/>
            <a:pathLst>
              <a:path w="174" h="487" extrusionOk="0">
                <a:moveTo>
                  <a:pt x="0" y="0"/>
                </a:moveTo>
                <a:lnTo>
                  <a:pt x="0" y="486"/>
                </a:lnTo>
                <a:lnTo>
                  <a:pt x="173" y="486"/>
                </a:lnTo>
                <a:lnTo>
                  <a:pt x="1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8" name="Google Shape;2918;p33"/>
          <p:cNvSpPr/>
          <p:nvPr/>
        </p:nvSpPr>
        <p:spPr>
          <a:xfrm>
            <a:off x="4584924" y="1938319"/>
            <a:ext cx="9943" cy="55657"/>
          </a:xfrm>
          <a:custGeom>
            <a:avLst/>
            <a:gdLst/>
            <a:ahLst/>
            <a:cxnLst/>
            <a:rect l="l" t="t" r="r" b="b"/>
            <a:pathLst>
              <a:path w="87" h="487" extrusionOk="0">
                <a:moveTo>
                  <a:pt x="0" y="0"/>
                </a:moveTo>
                <a:lnTo>
                  <a:pt x="0" y="486"/>
                </a:lnTo>
                <a:lnTo>
                  <a:pt x="86" y="486"/>
                </a:lnTo>
                <a:lnTo>
                  <a:pt x="86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9" name="Google Shape;2919;p33"/>
          <p:cNvSpPr/>
          <p:nvPr/>
        </p:nvSpPr>
        <p:spPr>
          <a:xfrm>
            <a:off x="4572238" y="1830662"/>
            <a:ext cx="25485" cy="66285"/>
          </a:xfrm>
          <a:custGeom>
            <a:avLst/>
            <a:gdLst/>
            <a:ahLst/>
            <a:cxnLst/>
            <a:rect l="l" t="t" r="r" b="b"/>
            <a:pathLst>
              <a:path w="223" h="580" extrusionOk="0">
                <a:moveTo>
                  <a:pt x="1" y="0"/>
                </a:moveTo>
                <a:lnTo>
                  <a:pt x="1" y="579"/>
                </a:lnTo>
                <a:lnTo>
                  <a:pt x="223" y="579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0" name="Google Shape;2920;p33"/>
          <p:cNvSpPr/>
          <p:nvPr/>
        </p:nvSpPr>
        <p:spPr>
          <a:xfrm>
            <a:off x="4584924" y="1830662"/>
            <a:ext cx="12800" cy="66285"/>
          </a:xfrm>
          <a:custGeom>
            <a:avLst/>
            <a:gdLst/>
            <a:ahLst/>
            <a:cxnLst/>
            <a:rect l="l" t="t" r="r" b="b"/>
            <a:pathLst>
              <a:path w="112" h="580" extrusionOk="0">
                <a:moveTo>
                  <a:pt x="0" y="0"/>
                </a:moveTo>
                <a:lnTo>
                  <a:pt x="0" y="579"/>
                </a:lnTo>
                <a:lnTo>
                  <a:pt x="112" y="579"/>
                </a:lnTo>
                <a:lnTo>
                  <a:pt x="112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1" name="Google Shape;2921;p33"/>
          <p:cNvSpPr/>
          <p:nvPr/>
        </p:nvSpPr>
        <p:spPr>
          <a:xfrm>
            <a:off x="4553381" y="1540720"/>
            <a:ext cx="62970" cy="313484"/>
          </a:xfrm>
          <a:custGeom>
            <a:avLst/>
            <a:gdLst/>
            <a:ahLst/>
            <a:cxnLst/>
            <a:rect l="l" t="t" r="r" b="b"/>
            <a:pathLst>
              <a:path w="551" h="2743" extrusionOk="0">
                <a:moveTo>
                  <a:pt x="271" y="1"/>
                </a:moveTo>
                <a:cubicBezTo>
                  <a:pt x="184" y="1"/>
                  <a:pt x="112" y="71"/>
                  <a:pt x="108" y="160"/>
                </a:cubicBezTo>
                <a:lnTo>
                  <a:pt x="8" y="2442"/>
                </a:lnTo>
                <a:cubicBezTo>
                  <a:pt x="0" y="2605"/>
                  <a:pt x="96" y="2743"/>
                  <a:pt x="220" y="2743"/>
                </a:cubicBezTo>
                <a:lnTo>
                  <a:pt x="332" y="2743"/>
                </a:lnTo>
                <a:cubicBezTo>
                  <a:pt x="455" y="2743"/>
                  <a:pt x="551" y="2605"/>
                  <a:pt x="542" y="2442"/>
                </a:cubicBezTo>
                <a:lnTo>
                  <a:pt x="435" y="160"/>
                </a:lnTo>
                <a:cubicBezTo>
                  <a:pt x="432" y="71"/>
                  <a:pt x="358" y="1"/>
                  <a:pt x="27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2" name="Google Shape;2922;p33"/>
          <p:cNvSpPr/>
          <p:nvPr/>
        </p:nvSpPr>
        <p:spPr>
          <a:xfrm>
            <a:off x="4553609" y="1540720"/>
            <a:ext cx="31428" cy="313484"/>
          </a:xfrm>
          <a:custGeom>
            <a:avLst/>
            <a:gdLst/>
            <a:ahLst/>
            <a:cxnLst/>
            <a:rect l="l" t="t" r="r" b="b"/>
            <a:pathLst>
              <a:path w="275" h="2743" extrusionOk="0">
                <a:moveTo>
                  <a:pt x="270" y="1"/>
                </a:moveTo>
                <a:cubicBezTo>
                  <a:pt x="184" y="1"/>
                  <a:pt x="111" y="69"/>
                  <a:pt x="108" y="160"/>
                </a:cubicBezTo>
                <a:lnTo>
                  <a:pt x="7" y="2442"/>
                </a:lnTo>
                <a:cubicBezTo>
                  <a:pt x="0" y="2606"/>
                  <a:pt x="95" y="2743"/>
                  <a:pt x="220" y="2743"/>
                </a:cubicBezTo>
                <a:lnTo>
                  <a:pt x="274" y="2743"/>
                </a:lnTo>
                <a:lnTo>
                  <a:pt x="27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3" name="Google Shape;2923;p33"/>
          <p:cNvSpPr/>
          <p:nvPr/>
        </p:nvSpPr>
        <p:spPr>
          <a:xfrm>
            <a:off x="4597152" y="1913176"/>
            <a:ext cx="71084" cy="48571"/>
          </a:xfrm>
          <a:custGeom>
            <a:avLst/>
            <a:gdLst/>
            <a:ahLst/>
            <a:cxnLst/>
            <a:rect l="l" t="t" r="r" b="b"/>
            <a:pathLst>
              <a:path w="622" h="425" extrusionOk="0">
                <a:moveTo>
                  <a:pt x="85" y="0"/>
                </a:moveTo>
                <a:lnTo>
                  <a:pt x="1" y="207"/>
                </a:lnTo>
                <a:lnTo>
                  <a:pt x="538" y="424"/>
                </a:lnTo>
                <a:lnTo>
                  <a:pt x="622" y="218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4" name="Google Shape;2924;p33"/>
          <p:cNvSpPr/>
          <p:nvPr/>
        </p:nvSpPr>
        <p:spPr>
          <a:xfrm>
            <a:off x="4597266" y="1925176"/>
            <a:ext cx="66284" cy="36800"/>
          </a:xfrm>
          <a:custGeom>
            <a:avLst/>
            <a:gdLst/>
            <a:ahLst/>
            <a:cxnLst/>
            <a:rect l="l" t="t" r="r" b="b"/>
            <a:pathLst>
              <a:path w="580" h="322" extrusionOk="0">
                <a:moveTo>
                  <a:pt x="43" y="1"/>
                </a:moveTo>
                <a:lnTo>
                  <a:pt x="1" y="104"/>
                </a:lnTo>
                <a:lnTo>
                  <a:pt x="538" y="321"/>
                </a:lnTo>
                <a:lnTo>
                  <a:pt x="580" y="218"/>
                </a:lnTo>
                <a:lnTo>
                  <a:pt x="43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5" name="Google Shape;2925;p33"/>
          <p:cNvSpPr/>
          <p:nvPr/>
        </p:nvSpPr>
        <p:spPr>
          <a:xfrm>
            <a:off x="4634295" y="1922090"/>
            <a:ext cx="302163" cy="148113"/>
          </a:xfrm>
          <a:custGeom>
            <a:avLst/>
            <a:gdLst/>
            <a:ahLst/>
            <a:cxnLst/>
            <a:rect l="l" t="t" r="r" b="b"/>
            <a:pathLst>
              <a:path w="2644" h="1296" extrusionOk="0">
                <a:moveTo>
                  <a:pt x="296" y="1"/>
                </a:moveTo>
                <a:cubicBezTo>
                  <a:pt x="201" y="1"/>
                  <a:pt x="119" y="43"/>
                  <a:pt x="88" y="119"/>
                </a:cubicBezTo>
                <a:lnTo>
                  <a:pt x="46" y="223"/>
                </a:lnTo>
                <a:cubicBezTo>
                  <a:pt x="0" y="338"/>
                  <a:pt x="92" y="477"/>
                  <a:pt x="246" y="531"/>
                </a:cubicBezTo>
                <a:lnTo>
                  <a:pt x="2402" y="1285"/>
                </a:lnTo>
                <a:cubicBezTo>
                  <a:pt x="2420" y="1292"/>
                  <a:pt x="2439" y="1295"/>
                  <a:pt x="2458" y="1295"/>
                </a:cubicBezTo>
                <a:cubicBezTo>
                  <a:pt x="2524" y="1295"/>
                  <a:pt x="2586" y="1256"/>
                  <a:pt x="2611" y="1193"/>
                </a:cubicBezTo>
                <a:cubicBezTo>
                  <a:pt x="2643" y="1113"/>
                  <a:pt x="2606" y="1019"/>
                  <a:pt x="2524" y="983"/>
                </a:cubicBezTo>
                <a:lnTo>
                  <a:pt x="446" y="35"/>
                </a:lnTo>
                <a:cubicBezTo>
                  <a:pt x="396" y="12"/>
                  <a:pt x="344" y="1"/>
                  <a:pt x="296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6" name="Google Shape;2926;p33"/>
          <p:cNvSpPr/>
          <p:nvPr/>
        </p:nvSpPr>
        <p:spPr>
          <a:xfrm>
            <a:off x="4641838" y="1922205"/>
            <a:ext cx="294506" cy="136913"/>
          </a:xfrm>
          <a:custGeom>
            <a:avLst/>
            <a:gdLst/>
            <a:ahLst/>
            <a:cxnLst/>
            <a:rect l="l" t="t" r="r" b="b"/>
            <a:pathLst>
              <a:path w="2577" h="1198" extrusionOk="0">
                <a:moveTo>
                  <a:pt x="229" y="0"/>
                </a:moveTo>
                <a:cubicBezTo>
                  <a:pt x="134" y="0"/>
                  <a:pt x="52" y="42"/>
                  <a:pt x="21" y="118"/>
                </a:cubicBezTo>
                <a:lnTo>
                  <a:pt x="1" y="169"/>
                </a:lnTo>
                <a:lnTo>
                  <a:pt x="2542" y="1197"/>
                </a:lnTo>
                <a:lnTo>
                  <a:pt x="2542" y="1192"/>
                </a:lnTo>
                <a:cubicBezTo>
                  <a:pt x="2576" y="1112"/>
                  <a:pt x="2538" y="1018"/>
                  <a:pt x="2456" y="982"/>
                </a:cubicBezTo>
                <a:lnTo>
                  <a:pt x="379" y="34"/>
                </a:lnTo>
                <a:cubicBezTo>
                  <a:pt x="329" y="11"/>
                  <a:pt x="277" y="0"/>
                  <a:pt x="2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7" name="Google Shape;2927;p33"/>
          <p:cNvSpPr/>
          <p:nvPr/>
        </p:nvSpPr>
        <p:spPr>
          <a:xfrm>
            <a:off x="4501724" y="1913633"/>
            <a:ext cx="71084" cy="48571"/>
          </a:xfrm>
          <a:custGeom>
            <a:avLst/>
            <a:gdLst/>
            <a:ahLst/>
            <a:cxnLst/>
            <a:rect l="l" t="t" r="r" b="b"/>
            <a:pathLst>
              <a:path w="622" h="425" extrusionOk="0">
                <a:moveTo>
                  <a:pt x="538" y="1"/>
                </a:moveTo>
                <a:lnTo>
                  <a:pt x="1" y="218"/>
                </a:lnTo>
                <a:lnTo>
                  <a:pt x="85" y="424"/>
                </a:lnTo>
                <a:lnTo>
                  <a:pt x="622" y="206"/>
                </a:lnTo>
                <a:lnTo>
                  <a:pt x="5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8" name="Google Shape;2928;p33"/>
          <p:cNvSpPr/>
          <p:nvPr/>
        </p:nvSpPr>
        <p:spPr>
          <a:xfrm>
            <a:off x="4506524" y="1925633"/>
            <a:ext cx="66170" cy="36800"/>
          </a:xfrm>
          <a:custGeom>
            <a:avLst/>
            <a:gdLst/>
            <a:ahLst/>
            <a:cxnLst/>
            <a:rect l="l" t="t" r="r" b="b"/>
            <a:pathLst>
              <a:path w="579" h="322" extrusionOk="0">
                <a:moveTo>
                  <a:pt x="538" y="1"/>
                </a:moveTo>
                <a:lnTo>
                  <a:pt x="1" y="218"/>
                </a:lnTo>
                <a:lnTo>
                  <a:pt x="42" y="321"/>
                </a:lnTo>
                <a:lnTo>
                  <a:pt x="579" y="104"/>
                </a:lnTo>
                <a:lnTo>
                  <a:pt x="538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9" name="Google Shape;2929;p33"/>
          <p:cNvSpPr/>
          <p:nvPr/>
        </p:nvSpPr>
        <p:spPr>
          <a:xfrm>
            <a:off x="4233382" y="1922090"/>
            <a:ext cx="302277" cy="148113"/>
          </a:xfrm>
          <a:custGeom>
            <a:avLst/>
            <a:gdLst/>
            <a:ahLst/>
            <a:cxnLst/>
            <a:rect l="l" t="t" r="r" b="b"/>
            <a:pathLst>
              <a:path w="2645" h="1296" extrusionOk="0">
                <a:moveTo>
                  <a:pt x="2349" y="1"/>
                </a:moveTo>
                <a:cubicBezTo>
                  <a:pt x="2300" y="1"/>
                  <a:pt x="2249" y="12"/>
                  <a:pt x="2198" y="35"/>
                </a:cubicBezTo>
                <a:lnTo>
                  <a:pt x="119" y="983"/>
                </a:lnTo>
                <a:cubicBezTo>
                  <a:pt x="38" y="1019"/>
                  <a:pt x="1" y="1113"/>
                  <a:pt x="32" y="1193"/>
                </a:cubicBezTo>
                <a:cubicBezTo>
                  <a:pt x="59" y="1256"/>
                  <a:pt x="120" y="1295"/>
                  <a:pt x="186" y="1295"/>
                </a:cubicBezTo>
                <a:cubicBezTo>
                  <a:pt x="205" y="1295"/>
                  <a:pt x="224" y="1292"/>
                  <a:pt x="242" y="1285"/>
                </a:cubicBezTo>
                <a:lnTo>
                  <a:pt x="2399" y="531"/>
                </a:lnTo>
                <a:cubicBezTo>
                  <a:pt x="2553" y="477"/>
                  <a:pt x="2645" y="338"/>
                  <a:pt x="2599" y="223"/>
                </a:cubicBezTo>
                <a:lnTo>
                  <a:pt x="2557" y="119"/>
                </a:lnTo>
                <a:cubicBezTo>
                  <a:pt x="2525" y="43"/>
                  <a:pt x="2444" y="1"/>
                  <a:pt x="2349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0" name="Google Shape;2930;p33"/>
          <p:cNvSpPr/>
          <p:nvPr/>
        </p:nvSpPr>
        <p:spPr>
          <a:xfrm>
            <a:off x="4233497" y="1922205"/>
            <a:ext cx="294620" cy="136913"/>
          </a:xfrm>
          <a:custGeom>
            <a:avLst/>
            <a:gdLst/>
            <a:ahLst/>
            <a:cxnLst/>
            <a:rect l="l" t="t" r="r" b="b"/>
            <a:pathLst>
              <a:path w="2578" h="1198" extrusionOk="0">
                <a:moveTo>
                  <a:pt x="2349" y="0"/>
                </a:moveTo>
                <a:cubicBezTo>
                  <a:pt x="2301" y="0"/>
                  <a:pt x="2249" y="11"/>
                  <a:pt x="2199" y="34"/>
                </a:cubicBezTo>
                <a:lnTo>
                  <a:pt x="121" y="982"/>
                </a:lnTo>
                <a:cubicBezTo>
                  <a:pt x="40" y="1018"/>
                  <a:pt x="1" y="1112"/>
                  <a:pt x="34" y="1192"/>
                </a:cubicBezTo>
                <a:lnTo>
                  <a:pt x="34" y="1197"/>
                </a:lnTo>
                <a:lnTo>
                  <a:pt x="2577" y="169"/>
                </a:lnTo>
                <a:lnTo>
                  <a:pt x="2557" y="118"/>
                </a:lnTo>
                <a:cubicBezTo>
                  <a:pt x="2526" y="42"/>
                  <a:pt x="2444" y="0"/>
                  <a:pt x="23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1" name="Google Shape;2931;p33"/>
          <p:cNvSpPr/>
          <p:nvPr/>
        </p:nvSpPr>
        <p:spPr>
          <a:xfrm>
            <a:off x="4546181" y="1975690"/>
            <a:ext cx="77712" cy="788452"/>
          </a:xfrm>
          <a:custGeom>
            <a:avLst/>
            <a:gdLst/>
            <a:ahLst/>
            <a:cxnLst/>
            <a:rect l="l" t="t" r="r" b="b"/>
            <a:pathLst>
              <a:path w="680" h="6899" extrusionOk="0">
                <a:moveTo>
                  <a:pt x="339" y="1"/>
                </a:moveTo>
                <a:cubicBezTo>
                  <a:pt x="246" y="1"/>
                  <a:pt x="169" y="77"/>
                  <a:pt x="167" y="171"/>
                </a:cubicBezTo>
                <a:lnTo>
                  <a:pt x="1" y="6898"/>
                </a:lnTo>
                <a:lnTo>
                  <a:pt x="679" y="6898"/>
                </a:lnTo>
                <a:lnTo>
                  <a:pt x="512" y="171"/>
                </a:lnTo>
                <a:cubicBezTo>
                  <a:pt x="511" y="77"/>
                  <a:pt x="435" y="1"/>
                  <a:pt x="3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2" name="Google Shape;2932;p33"/>
          <p:cNvSpPr/>
          <p:nvPr/>
        </p:nvSpPr>
        <p:spPr>
          <a:xfrm>
            <a:off x="4584924" y="1975690"/>
            <a:ext cx="38970" cy="788452"/>
          </a:xfrm>
          <a:custGeom>
            <a:avLst/>
            <a:gdLst/>
            <a:ahLst/>
            <a:cxnLst/>
            <a:rect l="l" t="t" r="r" b="b"/>
            <a:pathLst>
              <a:path w="341" h="6899" extrusionOk="0">
                <a:moveTo>
                  <a:pt x="0" y="1"/>
                </a:moveTo>
                <a:lnTo>
                  <a:pt x="0" y="6898"/>
                </a:lnTo>
                <a:lnTo>
                  <a:pt x="340" y="6898"/>
                </a:lnTo>
                <a:lnTo>
                  <a:pt x="173" y="171"/>
                </a:lnTo>
                <a:cubicBezTo>
                  <a:pt x="172" y="77"/>
                  <a:pt x="96" y="1"/>
                  <a:pt x="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3" name="Google Shape;2933;p33"/>
          <p:cNvSpPr/>
          <p:nvPr/>
        </p:nvSpPr>
        <p:spPr>
          <a:xfrm>
            <a:off x="4550181" y="1880262"/>
            <a:ext cx="69369" cy="69371"/>
          </a:xfrm>
          <a:custGeom>
            <a:avLst/>
            <a:gdLst/>
            <a:ahLst/>
            <a:cxnLst/>
            <a:rect l="l" t="t" r="r" b="b"/>
            <a:pathLst>
              <a:path w="607" h="607" extrusionOk="0">
                <a:moveTo>
                  <a:pt x="303" y="1"/>
                </a:moveTo>
                <a:cubicBezTo>
                  <a:pt x="136" y="1"/>
                  <a:pt x="0" y="136"/>
                  <a:pt x="0" y="304"/>
                </a:cubicBezTo>
                <a:cubicBezTo>
                  <a:pt x="0" y="471"/>
                  <a:pt x="136" y="607"/>
                  <a:pt x="303" y="607"/>
                </a:cubicBezTo>
                <a:cubicBezTo>
                  <a:pt x="471" y="607"/>
                  <a:pt x="606" y="472"/>
                  <a:pt x="606" y="304"/>
                </a:cubicBezTo>
                <a:cubicBezTo>
                  <a:pt x="606" y="136"/>
                  <a:pt x="471" y="1"/>
                  <a:pt x="303" y="1"/>
                </a:cubicBezTo>
                <a:close/>
              </a:path>
            </a:pathLst>
          </a:custGeom>
          <a:solidFill>
            <a:srgbClr val="3E7B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4" name="Google Shape;2934;p33"/>
          <p:cNvSpPr/>
          <p:nvPr/>
        </p:nvSpPr>
        <p:spPr>
          <a:xfrm>
            <a:off x="4564352" y="1894319"/>
            <a:ext cx="41256" cy="41257"/>
          </a:xfrm>
          <a:custGeom>
            <a:avLst/>
            <a:gdLst/>
            <a:ahLst/>
            <a:cxnLst/>
            <a:rect l="l" t="t" r="r" b="b"/>
            <a:pathLst>
              <a:path w="361" h="361" extrusionOk="0">
                <a:moveTo>
                  <a:pt x="180" y="1"/>
                </a:moveTo>
                <a:cubicBezTo>
                  <a:pt x="81" y="1"/>
                  <a:pt x="0" y="81"/>
                  <a:pt x="0" y="181"/>
                </a:cubicBezTo>
                <a:cubicBezTo>
                  <a:pt x="0" y="280"/>
                  <a:pt x="81" y="361"/>
                  <a:pt x="180" y="361"/>
                </a:cubicBezTo>
                <a:cubicBezTo>
                  <a:pt x="281" y="361"/>
                  <a:pt x="360" y="280"/>
                  <a:pt x="360" y="181"/>
                </a:cubicBezTo>
                <a:cubicBezTo>
                  <a:pt x="360" y="81"/>
                  <a:pt x="281" y="1"/>
                  <a:pt x="180" y="1"/>
                </a:cubicBezTo>
                <a:close/>
              </a:path>
            </a:pathLst>
          </a:custGeom>
          <a:solidFill>
            <a:srgbClr val="5696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5" name="Google Shape;2935;p33"/>
          <p:cNvSpPr/>
          <p:nvPr/>
        </p:nvSpPr>
        <p:spPr>
          <a:xfrm>
            <a:off x="4134754" y="2138204"/>
            <a:ext cx="15085" cy="42171"/>
          </a:xfrm>
          <a:custGeom>
            <a:avLst/>
            <a:gdLst/>
            <a:ahLst/>
            <a:cxnLst/>
            <a:rect l="l" t="t" r="r" b="b"/>
            <a:pathLst>
              <a:path w="132" h="369" extrusionOk="0">
                <a:moveTo>
                  <a:pt x="0" y="0"/>
                </a:moveTo>
                <a:lnTo>
                  <a:pt x="0" y="368"/>
                </a:lnTo>
                <a:lnTo>
                  <a:pt x="131" y="368"/>
                </a:lnTo>
                <a:lnTo>
                  <a:pt x="1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6" name="Google Shape;2936;p33"/>
          <p:cNvSpPr/>
          <p:nvPr/>
        </p:nvSpPr>
        <p:spPr>
          <a:xfrm>
            <a:off x="4142297" y="2138204"/>
            <a:ext cx="7657" cy="42171"/>
          </a:xfrm>
          <a:custGeom>
            <a:avLst/>
            <a:gdLst/>
            <a:ahLst/>
            <a:cxnLst/>
            <a:rect l="l" t="t" r="r" b="b"/>
            <a:pathLst>
              <a:path w="67" h="369" extrusionOk="0">
                <a:moveTo>
                  <a:pt x="1" y="0"/>
                </a:moveTo>
                <a:lnTo>
                  <a:pt x="1" y="368"/>
                </a:lnTo>
                <a:lnTo>
                  <a:pt x="66" y="368"/>
                </a:lnTo>
                <a:lnTo>
                  <a:pt x="66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7" name="Google Shape;2937;p33"/>
          <p:cNvSpPr/>
          <p:nvPr/>
        </p:nvSpPr>
        <p:spPr>
          <a:xfrm>
            <a:off x="4132697" y="2056376"/>
            <a:ext cx="19428" cy="50171"/>
          </a:xfrm>
          <a:custGeom>
            <a:avLst/>
            <a:gdLst/>
            <a:ahLst/>
            <a:cxnLst/>
            <a:rect l="l" t="t" r="r" b="b"/>
            <a:pathLst>
              <a:path w="170" h="439" extrusionOk="0">
                <a:moveTo>
                  <a:pt x="1" y="1"/>
                </a:moveTo>
                <a:lnTo>
                  <a:pt x="1" y="439"/>
                </a:lnTo>
                <a:lnTo>
                  <a:pt x="170" y="439"/>
                </a:lnTo>
                <a:lnTo>
                  <a:pt x="17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8" name="Google Shape;2938;p33"/>
          <p:cNvSpPr/>
          <p:nvPr/>
        </p:nvSpPr>
        <p:spPr>
          <a:xfrm>
            <a:off x="4142183" y="2056376"/>
            <a:ext cx="9828" cy="50171"/>
          </a:xfrm>
          <a:custGeom>
            <a:avLst/>
            <a:gdLst/>
            <a:ahLst/>
            <a:cxnLst/>
            <a:rect l="l" t="t" r="r" b="b"/>
            <a:pathLst>
              <a:path w="86" h="439" extrusionOk="0">
                <a:moveTo>
                  <a:pt x="1" y="1"/>
                </a:moveTo>
                <a:lnTo>
                  <a:pt x="1" y="439"/>
                </a:lnTo>
                <a:lnTo>
                  <a:pt x="86" y="439"/>
                </a:lnTo>
                <a:lnTo>
                  <a:pt x="8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9" name="Google Shape;2939;p33"/>
          <p:cNvSpPr/>
          <p:nvPr/>
        </p:nvSpPr>
        <p:spPr>
          <a:xfrm>
            <a:off x="4118526" y="1836719"/>
            <a:ext cx="47770" cy="237713"/>
          </a:xfrm>
          <a:custGeom>
            <a:avLst/>
            <a:gdLst/>
            <a:ahLst/>
            <a:cxnLst/>
            <a:rect l="l" t="t" r="r" b="b"/>
            <a:pathLst>
              <a:path w="418" h="2080" extrusionOk="0">
                <a:moveTo>
                  <a:pt x="207" y="0"/>
                </a:moveTo>
                <a:cubicBezTo>
                  <a:pt x="207" y="0"/>
                  <a:pt x="206" y="0"/>
                  <a:pt x="206" y="0"/>
                </a:cubicBezTo>
                <a:cubicBezTo>
                  <a:pt x="138" y="0"/>
                  <a:pt x="85" y="55"/>
                  <a:pt x="81" y="122"/>
                </a:cubicBezTo>
                <a:lnTo>
                  <a:pt x="6" y="1852"/>
                </a:lnTo>
                <a:cubicBezTo>
                  <a:pt x="1" y="1975"/>
                  <a:pt x="74" y="2079"/>
                  <a:pt x="167" y="2079"/>
                </a:cubicBezTo>
                <a:lnTo>
                  <a:pt x="252" y="2079"/>
                </a:lnTo>
                <a:cubicBezTo>
                  <a:pt x="345" y="2079"/>
                  <a:pt x="417" y="1975"/>
                  <a:pt x="411" y="1852"/>
                </a:cubicBezTo>
                <a:lnTo>
                  <a:pt x="329" y="121"/>
                </a:lnTo>
                <a:cubicBezTo>
                  <a:pt x="325" y="53"/>
                  <a:pt x="271" y="0"/>
                  <a:pt x="207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0" name="Google Shape;2940;p33"/>
          <p:cNvSpPr/>
          <p:nvPr/>
        </p:nvSpPr>
        <p:spPr>
          <a:xfrm>
            <a:off x="4118297" y="1836719"/>
            <a:ext cx="23999" cy="237599"/>
          </a:xfrm>
          <a:custGeom>
            <a:avLst/>
            <a:gdLst/>
            <a:ahLst/>
            <a:cxnLst/>
            <a:rect l="l" t="t" r="r" b="b"/>
            <a:pathLst>
              <a:path w="210" h="2079" extrusionOk="0">
                <a:moveTo>
                  <a:pt x="205" y="0"/>
                </a:moveTo>
                <a:cubicBezTo>
                  <a:pt x="139" y="0"/>
                  <a:pt x="85" y="53"/>
                  <a:pt x="82" y="122"/>
                </a:cubicBezTo>
                <a:lnTo>
                  <a:pt x="6" y="1851"/>
                </a:lnTo>
                <a:cubicBezTo>
                  <a:pt x="1" y="1975"/>
                  <a:pt x="75" y="2078"/>
                  <a:pt x="168" y="2078"/>
                </a:cubicBezTo>
                <a:lnTo>
                  <a:pt x="210" y="2078"/>
                </a:lnTo>
                <a:lnTo>
                  <a:pt x="2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1" name="Google Shape;2941;p33"/>
          <p:cNvSpPr/>
          <p:nvPr/>
        </p:nvSpPr>
        <p:spPr>
          <a:xfrm>
            <a:off x="4152583" y="2119575"/>
            <a:ext cx="53827" cy="36800"/>
          </a:xfrm>
          <a:custGeom>
            <a:avLst/>
            <a:gdLst/>
            <a:ahLst/>
            <a:cxnLst/>
            <a:rect l="l" t="t" r="r" b="b"/>
            <a:pathLst>
              <a:path w="471" h="322" extrusionOk="0">
                <a:moveTo>
                  <a:pt x="64" y="0"/>
                </a:moveTo>
                <a:lnTo>
                  <a:pt x="1" y="157"/>
                </a:lnTo>
                <a:lnTo>
                  <a:pt x="408" y="322"/>
                </a:lnTo>
                <a:lnTo>
                  <a:pt x="470" y="165"/>
                </a:lnTo>
                <a:lnTo>
                  <a:pt x="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2" name="Google Shape;2942;p33"/>
          <p:cNvSpPr/>
          <p:nvPr/>
        </p:nvSpPr>
        <p:spPr>
          <a:xfrm>
            <a:off x="4152126" y="2127575"/>
            <a:ext cx="50284" cy="27886"/>
          </a:xfrm>
          <a:custGeom>
            <a:avLst/>
            <a:gdLst/>
            <a:ahLst/>
            <a:cxnLst/>
            <a:rect l="l" t="t" r="r" b="b"/>
            <a:pathLst>
              <a:path w="440" h="244" extrusionOk="0">
                <a:moveTo>
                  <a:pt x="32" y="0"/>
                </a:moveTo>
                <a:lnTo>
                  <a:pt x="1" y="79"/>
                </a:lnTo>
                <a:lnTo>
                  <a:pt x="408" y="244"/>
                </a:lnTo>
                <a:lnTo>
                  <a:pt x="440" y="165"/>
                </a:lnTo>
                <a:lnTo>
                  <a:pt x="32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3" name="Google Shape;2943;p33"/>
          <p:cNvSpPr/>
          <p:nvPr/>
        </p:nvSpPr>
        <p:spPr>
          <a:xfrm>
            <a:off x="4179668" y="2125861"/>
            <a:ext cx="229136" cy="112342"/>
          </a:xfrm>
          <a:custGeom>
            <a:avLst/>
            <a:gdLst/>
            <a:ahLst/>
            <a:cxnLst/>
            <a:rect l="l" t="t" r="r" b="b"/>
            <a:pathLst>
              <a:path w="2005" h="983" extrusionOk="0">
                <a:moveTo>
                  <a:pt x="223" y="1"/>
                </a:moveTo>
                <a:cubicBezTo>
                  <a:pt x="151" y="1"/>
                  <a:pt x="90" y="32"/>
                  <a:pt x="67" y="90"/>
                </a:cubicBezTo>
                <a:lnTo>
                  <a:pt x="35" y="167"/>
                </a:lnTo>
                <a:cubicBezTo>
                  <a:pt x="0" y="254"/>
                  <a:pt x="69" y="361"/>
                  <a:pt x="185" y="402"/>
                </a:cubicBezTo>
                <a:lnTo>
                  <a:pt x="1821" y="975"/>
                </a:lnTo>
                <a:cubicBezTo>
                  <a:pt x="1836" y="980"/>
                  <a:pt x="1850" y="982"/>
                  <a:pt x="1864" y="982"/>
                </a:cubicBezTo>
                <a:cubicBezTo>
                  <a:pt x="1914" y="982"/>
                  <a:pt x="1961" y="952"/>
                  <a:pt x="1980" y="904"/>
                </a:cubicBezTo>
                <a:cubicBezTo>
                  <a:pt x="2004" y="843"/>
                  <a:pt x="1976" y="773"/>
                  <a:pt x="1913" y="745"/>
                </a:cubicBezTo>
                <a:lnTo>
                  <a:pt x="338" y="26"/>
                </a:lnTo>
                <a:cubicBezTo>
                  <a:pt x="300" y="9"/>
                  <a:pt x="260" y="1"/>
                  <a:pt x="22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4" name="Google Shape;2944;p33"/>
          <p:cNvSpPr/>
          <p:nvPr/>
        </p:nvSpPr>
        <p:spPr>
          <a:xfrm>
            <a:off x="4185497" y="2125975"/>
            <a:ext cx="223308" cy="103771"/>
          </a:xfrm>
          <a:custGeom>
            <a:avLst/>
            <a:gdLst/>
            <a:ahLst/>
            <a:cxnLst/>
            <a:rect l="l" t="t" r="r" b="b"/>
            <a:pathLst>
              <a:path w="1954" h="908" extrusionOk="0">
                <a:moveTo>
                  <a:pt x="172" y="1"/>
                </a:moveTo>
                <a:cubicBezTo>
                  <a:pt x="100" y="1"/>
                  <a:pt x="39" y="32"/>
                  <a:pt x="16" y="90"/>
                </a:cubicBezTo>
                <a:lnTo>
                  <a:pt x="0" y="129"/>
                </a:lnTo>
                <a:lnTo>
                  <a:pt x="1928" y="907"/>
                </a:lnTo>
                <a:lnTo>
                  <a:pt x="1929" y="905"/>
                </a:lnTo>
                <a:cubicBezTo>
                  <a:pt x="1953" y="845"/>
                  <a:pt x="1925" y="773"/>
                  <a:pt x="1862" y="745"/>
                </a:cubicBezTo>
                <a:lnTo>
                  <a:pt x="287" y="26"/>
                </a:lnTo>
                <a:cubicBezTo>
                  <a:pt x="249" y="9"/>
                  <a:pt x="209" y="1"/>
                  <a:pt x="17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5" name="Google Shape;2945;p33"/>
          <p:cNvSpPr/>
          <p:nvPr/>
        </p:nvSpPr>
        <p:spPr>
          <a:xfrm>
            <a:off x="4079554" y="2119347"/>
            <a:ext cx="53827" cy="36685"/>
          </a:xfrm>
          <a:custGeom>
            <a:avLst/>
            <a:gdLst/>
            <a:ahLst/>
            <a:cxnLst/>
            <a:rect l="l" t="t" r="r" b="b"/>
            <a:pathLst>
              <a:path w="471" h="321" extrusionOk="0">
                <a:moveTo>
                  <a:pt x="407" y="0"/>
                </a:moveTo>
                <a:lnTo>
                  <a:pt x="0" y="164"/>
                </a:lnTo>
                <a:lnTo>
                  <a:pt x="64" y="321"/>
                </a:lnTo>
                <a:lnTo>
                  <a:pt x="471" y="157"/>
                </a:lnTo>
                <a:lnTo>
                  <a:pt x="4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6" name="Google Shape;2946;p33"/>
          <p:cNvSpPr/>
          <p:nvPr/>
        </p:nvSpPr>
        <p:spPr>
          <a:xfrm>
            <a:off x="4082640" y="2129404"/>
            <a:ext cx="50284" cy="27771"/>
          </a:xfrm>
          <a:custGeom>
            <a:avLst/>
            <a:gdLst/>
            <a:ahLst/>
            <a:cxnLst/>
            <a:rect l="l" t="t" r="r" b="b"/>
            <a:pathLst>
              <a:path w="440" h="243" extrusionOk="0">
                <a:moveTo>
                  <a:pt x="408" y="0"/>
                </a:moveTo>
                <a:lnTo>
                  <a:pt x="1" y="164"/>
                </a:lnTo>
                <a:lnTo>
                  <a:pt x="33" y="243"/>
                </a:lnTo>
                <a:lnTo>
                  <a:pt x="440" y="78"/>
                </a:lnTo>
                <a:lnTo>
                  <a:pt x="408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7" name="Google Shape;2947;p33"/>
          <p:cNvSpPr/>
          <p:nvPr/>
        </p:nvSpPr>
        <p:spPr>
          <a:xfrm>
            <a:off x="3875898" y="2125861"/>
            <a:ext cx="229136" cy="112342"/>
          </a:xfrm>
          <a:custGeom>
            <a:avLst/>
            <a:gdLst/>
            <a:ahLst/>
            <a:cxnLst/>
            <a:rect l="l" t="t" r="r" b="b"/>
            <a:pathLst>
              <a:path w="2005" h="983" extrusionOk="0">
                <a:moveTo>
                  <a:pt x="1781" y="1"/>
                </a:moveTo>
                <a:cubicBezTo>
                  <a:pt x="1744" y="1"/>
                  <a:pt x="1705" y="9"/>
                  <a:pt x="1667" y="26"/>
                </a:cubicBezTo>
                <a:lnTo>
                  <a:pt x="91" y="745"/>
                </a:lnTo>
                <a:cubicBezTo>
                  <a:pt x="28" y="773"/>
                  <a:pt x="1" y="843"/>
                  <a:pt x="24" y="904"/>
                </a:cubicBezTo>
                <a:cubicBezTo>
                  <a:pt x="43" y="952"/>
                  <a:pt x="91" y="982"/>
                  <a:pt x="140" y="982"/>
                </a:cubicBezTo>
                <a:cubicBezTo>
                  <a:pt x="155" y="982"/>
                  <a:pt x="169" y="980"/>
                  <a:pt x="183" y="975"/>
                </a:cubicBezTo>
                <a:lnTo>
                  <a:pt x="1819" y="402"/>
                </a:lnTo>
                <a:cubicBezTo>
                  <a:pt x="1936" y="361"/>
                  <a:pt x="2004" y="254"/>
                  <a:pt x="1970" y="167"/>
                </a:cubicBezTo>
                <a:lnTo>
                  <a:pt x="1938" y="90"/>
                </a:lnTo>
                <a:cubicBezTo>
                  <a:pt x="1915" y="32"/>
                  <a:pt x="1853" y="1"/>
                  <a:pt x="178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8" name="Google Shape;2948;p33"/>
          <p:cNvSpPr/>
          <p:nvPr/>
        </p:nvSpPr>
        <p:spPr>
          <a:xfrm>
            <a:off x="3875784" y="2125975"/>
            <a:ext cx="223422" cy="103771"/>
          </a:xfrm>
          <a:custGeom>
            <a:avLst/>
            <a:gdLst/>
            <a:ahLst/>
            <a:cxnLst/>
            <a:rect l="l" t="t" r="r" b="b"/>
            <a:pathLst>
              <a:path w="1955" h="908" extrusionOk="0">
                <a:moveTo>
                  <a:pt x="1782" y="1"/>
                </a:moveTo>
                <a:cubicBezTo>
                  <a:pt x="1745" y="1"/>
                  <a:pt x="1706" y="9"/>
                  <a:pt x="1668" y="26"/>
                </a:cubicBezTo>
                <a:lnTo>
                  <a:pt x="92" y="745"/>
                </a:lnTo>
                <a:cubicBezTo>
                  <a:pt x="29" y="773"/>
                  <a:pt x="1" y="845"/>
                  <a:pt x="25" y="905"/>
                </a:cubicBezTo>
                <a:lnTo>
                  <a:pt x="27" y="907"/>
                </a:lnTo>
                <a:lnTo>
                  <a:pt x="1954" y="129"/>
                </a:lnTo>
                <a:lnTo>
                  <a:pt x="1939" y="90"/>
                </a:lnTo>
                <a:cubicBezTo>
                  <a:pt x="1916" y="32"/>
                  <a:pt x="1854" y="1"/>
                  <a:pt x="178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9" name="Google Shape;2949;p33"/>
          <p:cNvSpPr/>
          <p:nvPr/>
        </p:nvSpPr>
        <p:spPr>
          <a:xfrm>
            <a:off x="4112926" y="2166318"/>
            <a:ext cx="58970" cy="597825"/>
          </a:xfrm>
          <a:custGeom>
            <a:avLst/>
            <a:gdLst/>
            <a:ahLst/>
            <a:cxnLst/>
            <a:rect l="l" t="t" r="r" b="b"/>
            <a:pathLst>
              <a:path w="516" h="5231" extrusionOk="0">
                <a:moveTo>
                  <a:pt x="258" y="1"/>
                </a:moveTo>
                <a:cubicBezTo>
                  <a:pt x="186" y="1"/>
                  <a:pt x="128" y="58"/>
                  <a:pt x="126" y="130"/>
                </a:cubicBezTo>
                <a:lnTo>
                  <a:pt x="1" y="5230"/>
                </a:lnTo>
                <a:lnTo>
                  <a:pt x="515" y="5230"/>
                </a:lnTo>
                <a:lnTo>
                  <a:pt x="390" y="130"/>
                </a:lnTo>
                <a:cubicBezTo>
                  <a:pt x="389" y="58"/>
                  <a:pt x="329" y="1"/>
                  <a:pt x="25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0" name="Google Shape;2950;p33"/>
          <p:cNvSpPr/>
          <p:nvPr/>
        </p:nvSpPr>
        <p:spPr>
          <a:xfrm>
            <a:off x="4142297" y="2166432"/>
            <a:ext cx="29599" cy="597711"/>
          </a:xfrm>
          <a:custGeom>
            <a:avLst/>
            <a:gdLst/>
            <a:ahLst/>
            <a:cxnLst/>
            <a:rect l="l" t="t" r="r" b="b"/>
            <a:pathLst>
              <a:path w="259" h="5230" extrusionOk="0">
                <a:moveTo>
                  <a:pt x="1" y="1"/>
                </a:moveTo>
                <a:lnTo>
                  <a:pt x="1" y="5229"/>
                </a:lnTo>
                <a:lnTo>
                  <a:pt x="258" y="5229"/>
                </a:lnTo>
                <a:lnTo>
                  <a:pt x="133" y="130"/>
                </a:lnTo>
                <a:cubicBezTo>
                  <a:pt x="132" y="58"/>
                  <a:pt x="72" y="1"/>
                  <a:pt x="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1" name="Google Shape;2951;p33"/>
          <p:cNvSpPr/>
          <p:nvPr/>
        </p:nvSpPr>
        <p:spPr>
          <a:xfrm>
            <a:off x="4116240" y="2094090"/>
            <a:ext cx="52341" cy="52457"/>
          </a:xfrm>
          <a:custGeom>
            <a:avLst/>
            <a:gdLst/>
            <a:ahLst/>
            <a:cxnLst/>
            <a:rect l="l" t="t" r="r" b="b"/>
            <a:pathLst>
              <a:path w="458" h="459" extrusionOk="0">
                <a:moveTo>
                  <a:pt x="229" y="0"/>
                </a:moveTo>
                <a:cubicBezTo>
                  <a:pt x="103" y="0"/>
                  <a:pt x="0" y="103"/>
                  <a:pt x="0" y="230"/>
                </a:cubicBezTo>
                <a:cubicBezTo>
                  <a:pt x="0" y="356"/>
                  <a:pt x="103" y="459"/>
                  <a:pt x="229" y="459"/>
                </a:cubicBezTo>
                <a:cubicBezTo>
                  <a:pt x="355" y="459"/>
                  <a:pt x="458" y="356"/>
                  <a:pt x="458" y="230"/>
                </a:cubicBezTo>
                <a:cubicBezTo>
                  <a:pt x="458" y="103"/>
                  <a:pt x="355" y="0"/>
                  <a:pt x="229" y="0"/>
                </a:cubicBezTo>
                <a:close/>
              </a:path>
            </a:pathLst>
          </a:custGeom>
          <a:solidFill>
            <a:srgbClr val="3E7B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2" name="Google Shape;2952;p33"/>
          <p:cNvSpPr/>
          <p:nvPr/>
        </p:nvSpPr>
        <p:spPr>
          <a:xfrm>
            <a:off x="4126640" y="2104604"/>
            <a:ext cx="31428" cy="31428"/>
          </a:xfrm>
          <a:custGeom>
            <a:avLst/>
            <a:gdLst/>
            <a:ahLst/>
            <a:cxnLst/>
            <a:rect l="l" t="t" r="r" b="b"/>
            <a:pathLst>
              <a:path w="275" h="275" extrusionOk="0">
                <a:moveTo>
                  <a:pt x="138" y="0"/>
                </a:moveTo>
                <a:cubicBezTo>
                  <a:pt x="62" y="0"/>
                  <a:pt x="1" y="62"/>
                  <a:pt x="1" y="138"/>
                </a:cubicBezTo>
                <a:cubicBezTo>
                  <a:pt x="1" y="213"/>
                  <a:pt x="62" y="275"/>
                  <a:pt x="138" y="275"/>
                </a:cubicBezTo>
                <a:cubicBezTo>
                  <a:pt x="213" y="275"/>
                  <a:pt x="275" y="213"/>
                  <a:pt x="275" y="138"/>
                </a:cubicBezTo>
                <a:cubicBezTo>
                  <a:pt x="275" y="62"/>
                  <a:pt x="213" y="0"/>
                  <a:pt x="138" y="0"/>
                </a:cubicBezTo>
                <a:close/>
              </a:path>
            </a:pathLst>
          </a:custGeom>
          <a:solidFill>
            <a:srgbClr val="5696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3" name="Google Shape;2953;p33"/>
          <p:cNvSpPr/>
          <p:nvPr/>
        </p:nvSpPr>
        <p:spPr>
          <a:xfrm>
            <a:off x="4986408" y="2270661"/>
            <a:ext cx="12000" cy="33257"/>
          </a:xfrm>
          <a:custGeom>
            <a:avLst/>
            <a:gdLst/>
            <a:ahLst/>
            <a:cxnLst/>
            <a:rect l="l" t="t" r="r" b="b"/>
            <a:pathLst>
              <a:path w="105" h="291" extrusionOk="0">
                <a:moveTo>
                  <a:pt x="1" y="0"/>
                </a:moveTo>
                <a:lnTo>
                  <a:pt x="1" y="291"/>
                </a:lnTo>
                <a:lnTo>
                  <a:pt x="104" y="291"/>
                </a:lnTo>
                <a:lnTo>
                  <a:pt x="1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4" name="Google Shape;2954;p33"/>
          <p:cNvSpPr/>
          <p:nvPr/>
        </p:nvSpPr>
        <p:spPr>
          <a:xfrm>
            <a:off x="4992350" y="2270661"/>
            <a:ext cx="5943" cy="33257"/>
          </a:xfrm>
          <a:custGeom>
            <a:avLst/>
            <a:gdLst/>
            <a:ahLst/>
            <a:cxnLst/>
            <a:rect l="l" t="t" r="r" b="b"/>
            <a:pathLst>
              <a:path w="52" h="291" extrusionOk="0">
                <a:moveTo>
                  <a:pt x="0" y="0"/>
                </a:moveTo>
                <a:lnTo>
                  <a:pt x="0" y="291"/>
                </a:lnTo>
                <a:lnTo>
                  <a:pt x="51" y="291"/>
                </a:lnTo>
                <a:lnTo>
                  <a:pt x="5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5" name="Google Shape;2955;p33"/>
          <p:cNvSpPr/>
          <p:nvPr/>
        </p:nvSpPr>
        <p:spPr>
          <a:xfrm>
            <a:off x="4984693" y="2206318"/>
            <a:ext cx="15314" cy="39771"/>
          </a:xfrm>
          <a:custGeom>
            <a:avLst/>
            <a:gdLst/>
            <a:ahLst/>
            <a:cxnLst/>
            <a:rect l="l" t="t" r="r" b="b"/>
            <a:pathLst>
              <a:path w="134" h="348" extrusionOk="0">
                <a:moveTo>
                  <a:pt x="1" y="1"/>
                </a:moveTo>
                <a:lnTo>
                  <a:pt x="1" y="347"/>
                </a:lnTo>
                <a:lnTo>
                  <a:pt x="134" y="347"/>
                </a:lnTo>
                <a:lnTo>
                  <a:pt x="1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6" name="Google Shape;2956;p33"/>
          <p:cNvSpPr/>
          <p:nvPr/>
        </p:nvSpPr>
        <p:spPr>
          <a:xfrm>
            <a:off x="4992350" y="2206318"/>
            <a:ext cx="7657" cy="39771"/>
          </a:xfrm>
          <a:custGeom>
            <a:avLst/>
            <a:gdLst/>
            <a:ahLst/>
            <a:cxnLst/>
            <a:rect l="l" t="t" r="r" b="b"/>
            <a:pathLst>
              <a:path w="67" h="348" extrusionOk="0">
                <a:moveTo>
                  <a:pt x="0" y="1"/>
                </a:moveTo>
                <a:lnTo>
                  <a:pt x="0" y="347"/>
                </a:lnTo>
                <a:lnTo>
                  <a:pt x="67" y="347"/>
                </a:lnTo>
                <a:lnTo>
                  <a:pt x="67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7" name="Google Shape;2957;p33"/>
          <p:cNvSpPr/>
          <p:nvPr/>
        </p:nvSpPr>
        <p:spPr>
          <a:xfrm>
            <a:off x="4973493" y="2033290"/>
            <a:ext cx="37485" cy="187427"/>
          </a:xfrm>
          <a:custGeom>
            <a:avLst/>
            <a:gdLst/>
            <a:ahLst/>
            <a:cxnLst/>
            <a:rect l="l" t="t" r="r" b="b"/>
            <a:pathLst>
              <a:path w="328" h="1640" extrusionOk="0">
                <a:moveTo>
                  <a:pt x="163" y="0"/>
                </a:moveTo>
                <a:cubicBezTo>
                  <a:pt x="162" y="0"/>
                  <a:pt x="162" y="0"/>
                  <a:pt x="161" y="0"/>
                </a:cubicBezTo>
                <a:cubicBezTo>
                  <a:pt x="109" y="2"/>
                  <a:pt x="67" y="43"/>
                  <a:pt x="64" y="96"/>
                </a:cubicBezTo>
                <a:lnTo>
                  <a:pt x="3" y="1460"/>
                </a:lnTo>
                <a:cubicBezTo>
                  <a:pt x="0" y="1558"/>
                  <a:pt x="57" y="1639"/>
                  <a:pt x="130" y="1639"/>
                </a:cubicBezTo>
                <a:lnTo>
                  <a:pt x="197" y="1639"/>
                </a:lnTo>
                <a:cubicBezTo>
                  <a:pt x="272" y="1639"/>
                  <a:pt x="328" y="1556"/>
                  <a:pt x="324" y="1460"/>
                </a:cubicBezTo>
                <a:lnTo>
                  <a:pt x="260" y="95"/>
                </a:lnTo>
                <a:cubicBezTo>
                  <a:pt x="257" y="42"/>
                  <a:pt x="215" y="0"/>
                  <a:pt x="1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8" name="Google Shape;2958;p33"/>
          <p:cNvSpPr/>
          <p:nvPr/>
        </p:nvSpPr>
        <p:spPr>
          <a:xfrm>
            <a:off x="4973608" y="2033176"/>
            <a:ext cx="18857" cy="187313"/>
          </a:xfrm>
          <a:custGeom>
            <a:avLst/>
            <a:gdLst/>
            <a:ahLst/>
            <a:cxnLst/>
            <a:rect l="l" t="t" r="r" b="b"/>
            <a:pathLst>
              <a:path w="165" h="1639" extrusionOk="0">
                <a:moveTo>
                  <a:pt x="162" y="0"/>
                </a:moveTo>
                <a:cubicBezTo>
                  <a:pt x="111" y="0"/>
                  <a:pt x="67" y="42"/>
                  <a:pt x="65" y="96"/>
                </a:cubicBezTo>
                <a:lnTo>
                  <a:pt x="5" y="1459"/>
                </a:lnTo>
                <a:cubicBezTo>
                  <a:pt x="0" y="1557"/>
                  <a:pt x="57" y="1638"/>
                  <a:pt x="130" y="1638"/>
                </a:cubicBezTo>
                <a:lnTo>
                  <a:pt x="164" y="1638"/>
                </a:lnTo>
                <a:lnTo>
                  <a:pt x="1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9" name="Google Shape;2959;p33"/>
          <p:cNvSpPr/>
          <p:nvPr/>
        </p:nvSpPr>
        <p:spPr>
          <a:xfrm>
            <a:off x="5000579" y="2255918"/>
            <a:ext cx="42513" cy="29143"/>
          </a:xfrm>
          <a:custGeom>
            <a:avLst/>
            <a:gdLst/>
            <a:ahLst/>
            <a:cxnLst/>
            <a:rect l="l" t="t" r="r" b="b"/>
            <a:pathLst>
              <a:path w="372" h="255" extrusionOk="0">
                <a:moveTo>
                  <a:pt x="50" y="0"/>
                </a:moveTo>
                <a:lnTo>
                  <a:pt x="1" y="124"/>
                </a:lnTo>
                <a:lnTo>
                  <a:pt x="322" y="254"/>
                </a:lnTo>
                <a:lnTo>
                  <a:pt x="371" y="130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0" name="Google Shape;2960;p33"/>
          <p:cNvSpPr/>
          <p:nvPr/>
        </p:nvSpPr>
        <p:spPr>
          <a:xfrm>
            <a:off x="5000693" y="2263461"/>
            <a:ext cx="39770" cy="22057"/>
          </a:xfrm>
          <a:custGeom>
            <a:avLst/>
            <a:gdLst/>
            <a:ahLst/>
            <a:cxnLst/>
            <a:rect l="l" t="t" r="r" b="b"/>
            <a:pathLst>
              <a:path w="348" h="193" extrusionOk="0">
                <a:moveTo>
                  <a:pt x="26" y="1"/>
                </a:moveTo>
                <a:lnTo>
                  <a:pt x="1" y="62"/>
                </a:lnTo>
                <a:lnTo>
                  <a:pt x="322" y="192"/>
                </a:lnTo>
                <a:lnTo>
                  <a:pt x="348" y="131"/>
                </a:lnTo>
                <a:lnTo>
                  <a:pt x="2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1" name="Google Shape;2961;p33"/>
          <p:cNvSpPr/>
          <p:nvPr/>
        </p:nvSpPr>
        <p:spPr>
          <a:xfrm>
            <a:off x="5021607" y="2261061"/>
            <a:ext cx="180681" cy="88685"/>
          </a:xfrm>
          <a:custGeom>
            <a:avLst/>
            <a:gdLst/>
            <a:ahLst/>
            <a:cxnLst/>
            <a:rect l="l" t="t" r="r" b="b"/>
            <a:pathLst>
              <a:path w="1581" h="776" extrusionOk="0">
                <a:moveTo>
                  <a:pt x="177" y="1"/>
                </a:moveTo>
                <a:cubicBezTo>
                  <a:pt x="121" y="1"/>
                  <a:pt x="71" y="26"/>
                  <a:pt x="53" y="71"/>
                </a:cubicBezTo>
                <a:lnTo>
                  <a:pt x="30" y="132"/>
                </a:lnTo>
                <a:cubicBezTo>
                  <a:pt x="1" y="201"/>
                  <a:pt x="57" y="284"/>
                  <a:pt x="148" y="317"/>
                </a:cubicBezTo>
                <a:lnTo>
                  <a:pt x="1437" y="769"/>
                </a:lnTo>
                <a:cubicBezTo>
                  <a:pt x="1448" y="773"/>
                  <a:pt x="1460" y="775"/>
                  <a:pt x="1471" y="775"/>
                </a:cubicBezTo>
                <a:cubicBezTo>
                  <a:pt x="1511" y="775"/>
                  <a:pt x="1547" y="752"/>
                  <a:pt x="1561" y="714"/>
                </a:cubicBezTo>
                <a:cubicBezTo>
                  <a:pt x="1581" y="666"/>
                  <a:pt x="1558" y="610"/>
                  <a:pt x="1509" y="588"/>
                </a:cubicBezTo>
                <a:lnTo>
                  <a:pt x="267" y="21"/>
                </a:lnTo>
                <a:cubicBezTo>
                  <a:pt x="237" y="7"/>
                  <a:pt x="206" y="1"/>
                  <a:pt x="177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2" name="Google Shape;2962;p33"/>
          <p:cNvSpPr/>
          <p:nvPr/>
        </p:nvSpPr>
        <p:spPr>
          <a:xfrm>
            <a:off x="5026179" y="2261175"/>
            <a:ext cx="176109" cy="81828"/>
          </a:xfrm>
          <a:custGeom>
            <a:avLst/>
            <a:gdLst/>
            <a:ahLst/>
            <a:cxnLst/>
            <a:rect l="l" t="t" r="r" b="b"/>
            <a:pathLst>
              <a:path w="1541" h="716" extrusionOk="0">
                <a:moveTo>
                  <a:pt x="138" y="1"/>
                </a:moveTo>
                <a:cubicBezTo>
                  <a:pt x="82" y="1"/>
                  <a:pt x="33" y="26"/>
                  <a:pt x="14" y="71"/>
                </a:cubicBezTo>
                <a:lnTo>
                  <a:pt x="1" y="102"/>
                </a:lnTo>
                <a:lnTo>
                  <a:pt x="1520" y="716"/>
                </a:lnTo>
                <a:lnTo>
                  <a:pt x="1521" y="715"/>
                </a:lnTo>
                <a:cubicBezTo>
                  <a:pt x="1541" y="666"/>
                  <a:pt x="1518" y="609"/>
                  <a:pt x="1469" y="588"/>
                </a:cubicBezTo>
                <a:lnTo>
                  <a:pt x="227" y="21"/>
                </a:lnTo>
                <a:cubicBezTo>
                  <a:pt x="198" y="7"/>
                  <a:pt x="167" y="1"/>
                  <a:pt x="1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3" name="Google Shape;2963;p33"/>
          <p:cNvSpPr/>
          <p:nvPr/>
        </p:nvSpPr>
        <p:spPr>
          <a:xfrm>
            <a:off x="4942865" y="2256146"/>
            <a:ext cx="42513" cy="29028"/>
          </a:xfrm>
          <a:custGeom>
            <a:avLst/>
            <a:gdLst/>
            <a:ahLst/>
            <a:cxnLst/>
            <a:rect l="l" t="t" r="r" b="b"/>
            <a:pathLst>
              <a:path w="372" h="254" extrusionOk="0">
                <a:moveTo>
                  <a:pt x="322" y="1"/>
                </a:moveTo>
                <a:lnTo>
                  <a:pt x="0" y="130"/>
                </a:lnTo>
                <a:lnTo>
                  <a:pt x="50" y="253"/>
                </a:lnTo>
                <a:lnTo>
                  <a:pt x="372" y="123"/>
                </a:lnTo>
                <a:lnTo>
                  <a:pt x="32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4" name="Google Shape;2964;p33"/>
          <p:cNvSpPr/>
          <p:nvPr/>
        </p:nvSpPr>
        <p:spPr>
          <a:xfrm>
            <a:off x="4945836" y="2262661"/>
            <a:ext cx="39770" cy="22057"/>
          </a:xfrm>
          <a:custGeom>
            <a:avLst/>
            <a:gdLst/>
            <a:ahLst/>
            <a:cxnLst/>
            <a:rect l="l" t="t" r="r" b="b"/>
            <a:pathLst>
              <a:path w="348" h="193" extrusionOk="0">
                <a:moveTo>
                  <a:pt x="322" y="1"/>
                </a:moveTo>
                <a:lnTo>
                  <a:pt x="1" y="131"/>
                </a:lnTo>
                <a:lnTo>
                  <a:pt x="27" y="192"/>
                </a:lnTo>
                <a:lnTo>
                  <a:pt x="348" y="62"/>
                </a:lnTo>
                <a:lnTo>
                  <a:pt x="322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5" name="Google Shape;2965;p33"/>
          <p:cNvSpPr/>
          <p:nvPr/>
        </p:nvSpPr>
        <p:spPr>
          <a:xfrm>
            <a:off x="4782294" y="2261061"/>
            <a:ext cx="180681" cy="88685"/>
          </a:xfrm>
          <a:custGeom>
            <a:avLst/>
            <a:gdLst/>
            <a:ahLst/>
            <a:cxnLst/>
            <a:rect l="l" t="t" r="r" b="b"/>
            <a:pathLst>
              <a:path w="1581" h="776" extrusionOk="0">
                <a:moveTo>
                  <a:pt x="1404" y="1"/>
                </a:moveTo>
                <a:cubicBezTo>
                  <a:pt x="1375" y="1"/>
                  <a:pt x="1344" y="7"/>
                  <a:pt x="1314" y="21"/>
                </a:cubicBezTo>
                <a:lnTo>
                  <a:pt x="72" y="588"/>
                </a:lnTo>
                <a:cubicBezTo>
                  <a:pt x="23" y="610"/>
                  <a:pt x="1" y="666"/>
                  <a:pt x="20" y="714"/>
                </a:cubicBezTo>
                <a:cubicBezTo>
                  <a:pt x="34" y="752"/>
                  <a:pt x="71" y="775"/>
                  <a:pt x="110" y="775"/>
                </a:cubicBezTo>
                <a:cubicBezTo>
                  <a:pt x="122" y="775"/>
                  <a:pt x="133" y="773"/>
                  <a:pt x="145" y="769"/>
                </a:cubicBezTo>
                <a:lnTo>
                  <a:pt x="1433" y="317"/>
                </a:lnTo>
                <a:cubicBezTo>
                  <a:pt x="1524" y="284"/>
                  <a:pt x="1580" y="201"/>
                  <a:pt x="1552" y="132"/>
                </a:cubicBezTo>
                <a:lnTo>
                  <a:pt x="1527" y="71"/>
                </a:lnTo>
                <a:cubicBezTo>
                  <a:pt x="1510" y="26"/>
                  <a:pt x="1461" y="1"/>
                  <a:pt x="1404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6" name="Google Shape;2966;p33"/>
          <p:cNvSpPr/>
          <p:nvPr/>
        </p:nvSpPr>
        <p:spPr>
          <a:xfrm>
            <a:off x="4782294" y="2261175"/>
            <a:ext cx="176109" cy="81828"/>
          </a:xfrm>
          <a:custGeom>
            <a:avLst/>
            <a:gdLst/>
            <a:ahLst/>
            <a:cxnLst/>
            <a:rect l="l" t="t" r="r" b="b"/>
            <a:pathLst>
              <a:path w="1541" h="716" extrusionOk="0">
                <a:moveTo>
                  <a:pt x="1403" y="1"/>
                </a:moveTo>
                <a:cubicBezTo>
                  <a:pt x="1374" y="1"/>
                  <a:pt x="1343" y="7"/>
                  <a:pt x="1313" y="21"/>
                </a:cubicBezTo>
                <a:lnTo>
                  <a:pt x="72" y="588"/>
                </a:lnTo>
                <a:cubicBezTo>
                  <a:pt x="23" y="609"/>
                  <a:pt x="1" y="666"/>
                  <a:pt x="19" y="715"/>
                </a:cubicBezTo>
                <a:lnTo>
                  <a:pt x="21" y="716"/>
                </a:lnTo>
                <a:lnTo>
                  <a:pt x="1540" y="102"/>
                </a:lnTo>
                <a:lnTo>
                  <a:pt x="1527" y="71"/>
                </a:lnTo>
                <a:cubicBezTo>
                  <a:pt x="1509" y="26"/>
                  <a:pt x="1460" y="1"/>
                  <a:pt x="14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7" name="Google Shape;2967;p33"/>
          <p:cNvSpPr/>
          <p:nvPr/>
        </p:nvSpPr>
        <p:spPr>
          <a:xfrm>
            <a:off x="4969036" y="2293061"/>
            <a:ext cx="46513" cy="471083"/>
          </a:xfrm>
          <a:custGeom>
            <a:avLst/>
            <a:gdLst/>
            <a:ahLst/>
            <a:cxnLst/>
            <a:rect l="l" t="t" r="r" b="b"/>
            <a:pathLst>
              <a:path w="407" h="4122" extrusionOk="0">
                <a:moveTo>
                  <a:pt x="204" y="1"/>
                </a:moveTo>
                <a:cubicBezTo>
                  <a:pt x="148" y="1"/>
                  <a:pt x="102" y="45"/>
                  <a:pt x="101" y="101"/>
                </a:cubicBezTo>
                <a:lnTo>
                  <a:pt x="1" y="4121"/>
                </a:lnTo>
                <a:lnTo>
                  <a:pt x="407" y="4121"/>
                </a:lnTo>
                <a:lnTo>
                  <a:pt x="308" y="101"/>
                </a:lnTo>
                <a:cubicBezTo>
                  <a:pt x="306" y="45"/>
                  <a:pt x="260" y="1"/>
                  <a:pt x="20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8" name="Google Shape;2968;p33"/>
          <p:cNvSpPr/>
          <p:nvPr/>
        </p:nvSpPr>
        <p:spPr>
          <a:xfrm>
            <a:off x="4992350" y="2293061"/>
            <a:ext cx="23199" cy="471083"/>
          </a:xfrm>
          <a:custGeom>
            <a:avLst/>
            <a:gdLst/>
            <a:ahLst/>
            <a:cxnLst/>
            <a:rect l="l" t="t" r="r" b="b"/>
            <a:pathLst>
              <a:path w="203" h="4122" extrusionOk="0">
                <a:moveTo>
                  <a:pt x="0" y="1"/>
                </a:moveTo>
                <a:lnTo>
                  <a:pt x="0" y="4121"/>
                </a:lnTo>
                <a:lnTo>
                  <a:pt x="203" y="4121"/>
                </a:lnTo>
                <a:lnTo>
                  <a:pt x="104" y="101"/>
                </a:lnTo>
                <a:cubicBezTo>
                  <a:pt x="102" y="45"/>
                  <a:pt x="56" y="1"/>
                  <a:pt x="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9" name="Google Shape;2969;p33"/>
          <p:cNvSpPr/>
          <p:nvPr/>
        </p:nvSpPr>
        <p:spPr>
          <a:xfrm>
            <a:off x="4971779" y="2236032"/>
            <a:ext cx="41256" cy="41371"/>
          </a:xfrm>
          <a:custGeom>
            <a:avLst/>
            <a:gdLst/>
            <a:ahLst/>
            <a:cxnLst/>
            <a:rect l="l" t="t" r="r" b="b"/>
            <a:pathLst>
              <a:path w="361" h="362" extrusionOk="0">
                <a:moveTo>
                  <a:pt x="180" y="1"/>
                </a:moveTo>
                <a:cubicBezTo>
                  <a:pt x="81" y="1"/>
                  <a:pt x="0" y="81"/>
                  <a:pt x="0" y="181"/>
                </a:cubicBezTo>
                <a:cubicBezTo>
                  <a:pt x="0" y="281"/>
                  <a:pt x="81" y="362"/>
                  <a:pt x="180" y="362"/>
                </a:cubicBezTo>
                <a:cubicBezTo>
                  <a:pt x="279" y="362"/>
                  <a:pt x="360" y="281"/>
                  <a:pt x="360" y="181"/>
                </a:cubicBezTo>
                <a:cubicBezTo>
                  <a:pt x="360" y="81"/>
                  <a:pt x="279" y="1"/>
                  <a:pt x="180" y="1"/>
                </a:cubicBezTo>
                <a:close/>
              </a:path>
            </a:pathLst>
          </a:custGeom>
          <a:solidFill>
            <a:srgbClr val="3E7B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0" name="Google Shape;2970;p33"/>
          <p:cNvSpPr/>
          <p:nvPr/>
        </p:nvSpPr>
        <p:spPr>
          <a:xfrm>
            <a:off x="4980008" y="2244375"/>
            <a:ext cx="24685" cy="24686"/>
          </a:xfrm>
          <a:custGeom>
            <a:avLst/>
            <a:gdLst/>
            <a:ahLst/>
            <a:cxnLst/>
            <a:rect l="l" t="t" r="r" b="b"/>
            <a:pathLst>
              <a:path w="216" h="216" extrusionOk="0">
                <a:moveTo>
                  <a:pt x="108" y="0"/>
                </a:moveTo>
                <a:cubicBezTo>
                  <a:pt x="50" y="0"/>
                  <a:pt x="1" y="49"/>
                  <a:pt x="1" y="108"/>
                </a:cubicBezTo>
                <a:cubicBezTo>
                  <a:pt x="1" y="167"/>
                  <a:pt x="48" y="215"/>
                  <a:pt x="108" y="215"/>
                </a:cubicBezTo>
                <a:cubicBezTo>
                  <a:pt x="168" y="215"/>
                  <a:pt x="216" y="168"/>
                  <a:pt x="216" y="108"/>
                </a:cubicBezTo>
                <a:cubicBezTo>
                  <a:pt x="216" y="49"/>
                  <a:pt x="168" y="0"/>
                  <a:pt x="108" y="0"/>
                </a:cubicBezTo>
                <a:close/>
              </a:path>
            </a:pathLst>
          </a:custGeom>
          <a:solidFill>
            <a:srgbClr val="5696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1" name="Google Shape;2971;p33"/>
          <p:cNvSpPr/>
          <p:nvPr/>
        </p:nvSpPr>
        <p:spPr>
          <a:xfrm>
            <a:off x="5457834" y="1833862"/>
            <a:ext cx="251879" cy="282284"/>
          </a:xfrm>
          <a:custGeom>
            <a:avLst/>
            <a:gdLst/>
            <a:ahLst/>
            <a:cxnLst/>
            <a:rect l="l" t="t" r="r" b="b"/>
            <a:pathLst>
              <a:path w="2204" h="2470" extrusionOk="0">
                <a:moveTo>
                  <a:pt x="1074" y="1"/>
                </a:moveTo>
                <a:cubicBezTo>
                  <a:pt x="1046" y="1"/>
                  <a:pt x="1019" y="4"/>
                  <a:pt x="992" y="6"/>
                </a:cubicBezTo>
                <a:cubicBezTo>
                  <a:pt x="983" y="6"/>
                  <a:pt x="976" y="7"/>
                  <a:pt x="967" y="9"/>
                </a:cubicBezTo>
                <a:cubicBezTo>
                  <a:pt x="910" y="16"/>
                  <a:pt x="854" y="27"/>
                  <a:pt x="799" y="43"/>
                </a:cubicBezTo>
                <a:lnTo>
                  <a:pt x="761" y="55"/>
                </a:lnTo>
                <a:cubicBezTo>
                  <a:pt x="726" y="66"/>
                  <a:pt x="690" y="79"/>
                  <a:pt x="657" y="94"/>
                </a:cubicBezTo>
                <a:cubicBezTo>
                  <a:pt x="589" y="125"/>
                  <a:pt x="525" y="162"/>
                  <a:pt x="465" y="204"/>
                </a:cubicBezTo>
                <a:cubicBezTo>
                  <a:pt x="423" y="235"/>
                  <a:pt x="383" y="268"/>
                  <a:pt x="346" y="303"/>
                </a:cubicBezTo>
                <a:cubicBezTo>
                  <a:pt x="321" y="327"/>
                  <a:pt x="295" y="354"/>
                  <a:pt x="272" y="380"/>
                </a:cubicBezTo>
                <a:cubicBezTo>
                  <a:pt x="164" y="505"/>
                  <a:pt x="82" y="655"/>
                  <a:pt x="39" y="818"/>
                </a:cubicBezTo>
                <a:cubicBezTo>
                  <a:pt x="14" y="912"/>
                  <a:pt x="0" y="1014"/>
                  <a:pt x="3" y="1117"/>
                </a:cubicBezTo>
                <a:cubicBezTo>
                  <a:pt x="6" y="1404"/>
                  <a:pt x="120" y="1664"/>
                  <a:pt x="302" y="1858"/>
                </a:cubicBezTo>
                <a:cubicBezTo>
                  <a:pt x="352" y="1910"/>
                  <a:pt x="408" y="1958"/>
                  <a:pt x="466" y="2000"/>
                </a:cubicBezTo>
                <a:cubicBezTo>
                  <a:pt x="515" y="2035"/>
                  <a:pt x="566" y="2064"/>
                  <a:pt x="619" y="2091"/>
                </a:cubicBezTo>
                <a:cubicBezTo>
                  <a:pt x="627" y="2094"/>
                  <a:pt x="634" y="2097"/>
                  <a:pt x="640" y="2101"/>
                </a:cubicBezTo>
                <a:cubicBezTo>
                  <a:pt x="647" y="2103"/>
                  <a:pt x="654" y="2108"/>
                  <a:pt x="660" y="2110"/>
                </a:cubicBezTo>
                <a:cubicBezTo>
                  <a:pt x="671" y="2114"/>
                  <a:pt x="681" y="2119"/>
                  <a:pt x="690" y="2125"/>
                </a:cubicBezTo>
                <a:cubicBezTo>
                  <a:pt x="705" y="2134"/>
                  <a:pt x="720" y="2145"/>
                  <a:pt x="732" y="2159"/>
                </a:cubicBezTo>
                <a:lnTo>
                  <a:pt x="734" y="2160"/>
                </a:lnTo>
                <a:cubicBezTo>
                  <a:pt x="741" y="2168"/>
                  <a:pt x="750" y="2176"/>
                  <a:pt x="757" y="2186"/>
                </a:cubicBezTo>
                <a:cubicBezTo>
                  <a:pt x="778" y="2217"/>
                  <a:pt x="793" y="2252"/>
                  <a:pt x="799" y="2291"/>
                </a:cubicBezTo>
                <a:cubicBezTo>
                  <a:pt x="801" y="2292"/>
                  <a:pt x="801" y="2294"/>
                  <a:pt x="801" y="2296"/>
                </a:cubicBezTo>
                <a:lnTo>
                  <a:pt x="817" y="2425"/>
                </a:lnTo>
                <a:cubicBezTo>
                  <a:pt x="859" y="2439"/>
                  <a:pt x="903" y="2449"/>
                  <a:pt x="947" y="2456"/>
                </a:cubicBezTo>
                <a:cubicBezTo>
                  <a:pt x="967" y="2461"/>
                  <a:pt x="990" y="2463"/>
                  <a:pt x="1011" y="2466"/>
                </a:cubicBezTo>
                <a:cubicBezTo>
                  <a:pt x="1024" y="2467"/>
                  <a:pt x="1038" y="2468"/>
                  <a:pt x="1051" y="2468"/>
                </a:cubicBezTo>
                <a:cubicBezTo>
                  <a:pt x="1069" y="2470"/>
                  <a:pt x="1085" y="2470"/>
                  <a:pt x="1103" y="2470"/>
                </a:cubicBezTo>
                <a:lnTo>
                  <a:pt x="1104" y="2470"/>
                </a:lnTo>
                <a:cubicBezTo>
                  <a:pt x="1123" y="2470"/>
                  <a:pt x="1140" y="2470"/>
                  <a:pt x="1159" y="2468"/>
                </a:cubicBezTo>
                <a:cubicBezTo>
                  <a:pt x="1182" y="2467"/>
                  <a:pt x="1208" y="2465"/>
                  <a:pt x="1232" y="2461"/>
                </a:cubicBezTo>
                <a:cubicBezTo>
                  <a:pt x="1287" y="2452"/>
                  <a:pt x="1340" y="2440"/>
                  <a:pt x="1392" y="2424"/>
                </a:cubicBezTo>
                <a:lnTo>
                  <a:pt x="1409" y="2294"/>
                </a:lnTo>
                <a:cubicBezTo>
                  <a:pt x="1415" y="2255"/>
                  <a:pt x="1428" y="2217"/>
                  <a:pt x="1451" y="2186"/>
                </a:cubicBezTo>
                <a:cubicBezTo>
                  <a:pt x="1468" y="2163"/>
                  <a:pt x="1491" y="2142"/>
                  <a:pt x="1517" y="2126"/>
                </a:cubicBezTo>
                <a:cubicBezTo>
                  <a:pt x="1525" y="2119"/>
                  <a:pt x="1535" y="2114"/>
                  <a:pt x="1545" y="2109"/>
                </a:cubicBezTo>
                <a:cubicBezTo>
                  <a:pt x="1932" y="1938"/>
                  <a:pt x="2203" y="1550"/>
                  <a:pt x="2203" y="1100"/>
                </a:cubicBezTo>
                <a:cubicBezTo>
                  <a:pt x="2203" y="1001"/>
                  <a:pt x="2190" y="905"/>
                  <a:pt x="2167" y="817"/>
                </a:cubicBezTo>
                <a:cubicBezTo>
                  <a:pt x="2112" y="616"/>
                  <a:pt x="2004" y="437"/>
                  <a:pt x="1857" y="299"/>
                </a:cubicBezTo>
                <a:cubicBezTo>
                  <a:pt x="1730" y="180"/>
                  <a:pt x="1575" y="91"/>
                  <a:pt x="1402" y="42"/>
                </a:cubicBezTo>
                <a:cubicBezTo>
                  <a:pt x="1349" y="26"/>
                  <a:pt x="1294" y="15"/>
                  <a:pt x="1236" y="9"/>
                </a:cubicBezTo>
                <a:cubicBezTo>
                  <a:pt x="1228" y="7"/>
                  <a:pt x="1220" y="7"/>
                  <a:pt x="1212" y="6"/>
                </a:cubicBezTo>
                <a:cubicBezTo>
                  <a:pt x="1179" y="4"/>
                  <a:pt x="1144" y="1"/>
                  <a:pt x="11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2" name="Google Shape;2972;p33"/>
          <p:cNvSpPr/>
          <p:nvPr/>
        </p:nvSpPr>
        <p:spPr>
          <a:xfrm>
            <a:off x="5482862" y="1833976"/>
            <a:ext cx="94740" cy="281827"/>
          </a:xfrm>
          <a:custGeom>
            <a:avLst/>
            <a:gdLst/>
            <a:ahLst/>
            <a:cxnLst/>
            <a:rect l="l" t="t" r="r" b="b"/>
            <a:pathLst>
              <a:path w="829" h="2466" extrusionOk="0">
                <a:moveTo>
                  <a:pt x="771" y="1"/>
                </a:moveTo>
                <a:cubicBezTo>
                  <a:pt x="762" y="1"/>
                  <a:pt x="753" y="3"/>
                  <a:pt x="746" y="4"/>
                </a:cubicBezTo>
                <a:cubicBezTo>
                  <a:pt x="689" y="11"/>
                  <a:pt x="633" y="23"/>
                  <a:pt x="578" y="39"/>
                </a:cubicBezTo>
                <a:lnTo>
                  <a:pt x="539" y="50"/>
                </a:lnTo>
                <a:lnTo>
                  <a:pt x="538" y="51"/>
                </a:lnTo>
                <a:cubicBezTo>
                  <a:pt x="0" y="597"/>
                  <a:pt x="226" y="1551"/>
                  <a:pt x="414" y="2088"/>
                </a:cubicBezTo>
                <a:lnTo>
                  <a:pt x="428" y="2102"/>
                </a:lnTo>
                <a:cubicBezTo>
                  <a:pt x="431" y="2103"/>
                  <a:pt x="434" y="2105"/>
                  <a:pt x="436" y="2107"/>
                </a:cubicBezTo>
                <a:cubicBezTo>
                  <a:pt x="447" y="2111"/>
                  <a:pt x="457" y="2116"/>
                  <a:pt x="466" y="2122"/>
                </a:cubicBezTo>
                <a:cubicBezTo>
                  <a:pt x="481" y="2131"/>
                  <a:pt x="496" y="2142"/>
                  <a:pt x="508" y="2155"/>
                </a:cubicBezTo>
                <a:lnTo>
                  <a:pt x="510" y="2157"/>
                </a:lnTo>
                <a:cubicBezTo>
                  <a:pt x="517" y="2164"/>
                  <a:pt x="526" y="2173"/>
                  <a:pt x="532" y="2183"/>
                </a:cubicBezTo>
                <a:cubicBezTo>
                  <a:pt x="554" y="2214"/>
                  <a:pt x="569" y="2249"/>
                  <a:pt x="574" y="2287"/>
                </a:cubicBezTo>
                <a:cubicBezTo>
                  <a:pt x="576" y="2288"/>
                  <a:pt x="576" y="2291"/>
                  <a:pt x="576" y="2292"/>
                </a:cubicBezTo>
                <a:lnTo>
                  <a:pt x="593" y="2421"/>
                </a:lnTo>
                <a:cubicBezTo>
                  <a:pt x="635" y="2435"/>
                  <a:pt x="679" y="2445"/>
                  <a:pt x="723" y="2453"/>
                </a:cubicBezTo>
                <a:cubicBezTo>
                  <a:pt x="743" y="2457"/>
                  <a:pt x="765" y="2460"/>
                  <a:pt x="787" y="2462"/>
                </a:cubicBezTo>
                <a:cubicBezTo>
                  <a:pt x="794" y="2464"/>
                  <a:pt x="802" y="2465"/>
                  <a:pt x="808" y="2465"/>
                </a:cubicBezTo>
                <a:cubicBezTo>
                  <a:pt x="815" y="2466"/>
                  <a:pt x="822" y="2466"/>
                  <a:pt x="828" y="2466"/>
                </a:cubicBezTo>
                <a:cubicBezTo>
                  <a:pt x="329" y="821"/>
                  <a:pt x="763" y="19"/>
                  <a:pt x="771" y="1"/>
                </a:cubicBezTo>
                <a:close/>
              </a:path>
            </a:pathLst>
          </a:custGeom>
          <a:solidFill>
            <a:srgbClr val="F0D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3"/>
          <p:cNvSpPr/>
          <p:nvPr/>
        </p:nvSpPr>
        <p:spPr>
          <a:xfrm>
            <a:off x="5442291" y="1857176"/>
            <a:ext cx="68569" cy="205256"/>
          </a:xfrm>
          <a:custGeom>
            <a:avLst/>
            <a:gdLst/>
            <a:ahLst/>
            <a:cxnLst/>
            <a:rect l="l" t="t" r="r" b="b"/>
            <a:pathLst>
              <a:path w="600" h="1796" extrusionOk="0">
                <a:moveTo>
                  <a:pt x="600" y="0"/>
                </a:moveTo>
                <a:cubicBezTo>
                  <a:pt x="558" y="30"/>
                  <a:pt x="518" y="63"/>
                  <a:pt x="481" y="98"/>
                </a:cubicBezTo>
                <a:cubicBezTo>
                  <a:pt x="334" y="236"/>
                  <a:pt x="227" y="414"/>
                  <a:pt x="172" y="613"/>
                </a:cubicBezTo>
                <a:cubicBezTo>
                  <a:pt x="147" y="707"/>
                  <a:pt x="134" y="809"/>
                  <a:pt x="135" y="912"/>
                </a:cubicBezTo>
                <a:cubicBezTo>
                  <a:pt x="141" y="1277"/>
                  <a:pt x="324" y="1598"/>
                  <a:pt x="600" y="1795"/>
                </a:cubicBezTo>
                <a:cubicBezTo>
                  <a:pt x="0" y="709"/>
                  <a:pt x="574" y="27"/>
                  <a:pt x="600" y="0"/>
                </a:cubicBezTo>
                <a:close/>
              </a:path>
            </a:pathLst>
          </a:custGeom>
          <a:solidFill>
            <a:srgbClr val="F0D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3"/>
          <p:cNvSpPr/>
          <p:nvPr/>
        </p:nvSpPr>
        <p:spPr>
          <a:xfrm>
            <a:off x="5589833" y="1834205"/>
            <a:ext cx="94512" cy="281598"/>
          </a:xfrm>
          <a:custGeom>
            <a:avLst/>
            <a:gdLst/>
            <a:ahLst/>
            <a:cxnLst/>
            <a:rect l="l" t="t" r="r" b="b"/>
            <a:pathLst>
              <a:path w="827" h="2464" extrusionOk="0">
                <a:moveTo>
                  <a:pt x="57" y="1"/>
                </a:moveTo>
                <a:cubicBezTo>
                  <a:pt x="57" y="1"/>
                  <a:pt x="505" y="803"/>
                  <a:pt x="1" y="2464"/>
                </a:cubicBezTo>
                <a:cubicBezTo>
                  <a:pt x="14" y="2464"/>
                  <a:pt x="27" y="2463"/>
                  <a:pt x="41" y="2462"/>
                </a:cubicBezTo>
                <a:cubicBezTo>
                  <a:pt x="62" y="2459"/>
                  <a:pt x="84" y="2456"/>
                  <a:pt x="104" y="2452"/>
                </a:cubicBezTo>
                <a:cubicBezTo>
                  <a:pt x="149" y="2444"/>
                  <a:pt x="193" y="2434"/>
                  <a:pt x="235" y="2421"/>
                </a:cubicBezTo>
                <a:lnTo>
                  <a:pt x="251" y="2291"/>
                </a:lnTo>
                <a:cubicBezTo>
                  <a:pt x="251" y="2290"/>
                  <a:pt x="251" y="2288"/>
                  <a:pt x="252" y="2286"/>
                </a:cubicBezTo>
                <a:cubicBezTo>
                  <a:pt x="257" y="2248"/>
                  <a:pt x="273" y="2213"/>
                  <a:pt x="295" y="2182"/>
                </a:cubicBezTo>
                <a:cubicBezTo>
                  <a:pt x="301" y="2172"/>
                  <a:pt x="311" y="2163"/>
                  <a:pt x="318" y="2156"/>
                </a:cubicBezTo>
                <a:lnTo>
                  <a:pt x="319" y="2155"/>
                </a:lnTo>
                <a:cubicBezTo>
                  <a:pt x="332" y="2141"/>
                  <a:pt x="346" y="2130"/>
                  <a:pt x="361" y="2121"/>
                </a:cubicBezTo>
                <a:cubicBezTo>
                  <a:pt x="373" y="2114"/>
                  <a:pt x="385" y="2107"/>
                  <a:pt x="400" y="2101"/>
                </a:cubicBezTo>
                <a:lnTo>
                  <a:pt x="414" y="2088"/>
                </a:lnTo>
                <a:cubicBezTo>
                  <a:pt x="602" y="1549"/>
                  <a:pt x="826" y="595"/>
                  <a:pt x="288" y="49"/>
                </a:cubicBezTo>
                <a:lnTo>
                  <a:pt x="250" y="38"/>
                </a:lnTo>
                <a:cubicBezTo>
                  <a:pt x="195" y="22"/>
                  <a:pt x="139" y="11"/>
                  <a:pt x="81" y="3"/>
                </a:cubicBezTo>
                <a:cubicBezTo>
                  <a:pt x="73" y="2"/>
                  <a:pt x="66" y="2"/>
                  <a:pt x="57" y="1"/>
                </a:cubicBezTo>
                <a:close/>
              </a:path>
            </a:pathLst>
          </a:custGeom>
          <a:solidFill>
            <a:srgbClr val="F0D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3"/>
          <p:cNvSpPr/>
          <p:nvPr/>
        </p:nvSpPr>
        <p:spPr>
          <a:xfrm>
            <a:off x="5656804" y="1857176"/>
            <a:ext cx="69255" cy="205256"/>
          </a:xfrm>
          <a:custGeom>
            <a:avLst/>
            <a:gdLst/>
            <a:ahLst/>
            <a:cxnLst/>
            <a:rect l="l" t="t" r="r" b="b"/>
            <a:pathLst>
              <a:path w="606" h="1796" extrusionOk="0">
                <a:moveTo>
                  <a:pt x="1" y="0"/>
                </a:moveTo>
                <a:cubicBezTo>
                  <a:pt x="13" y="14"/>
                  <a:pt x="606" y="697"/>
                  <a:pt x="1" y="1795"/>
                </a:cubicBezTo>
                <a:cubicBezTo>
                  <a:pt x="277" y="1598"/>
                  <a:pt x="458" y="1277"/>
                  <a:pt x="464" y="912"/>
                </a:cubicBezTo>
                <a:cubicBezTo>
                  <a:pt x="465" y="809"/>
                  <a:pt x="453" y="707"/>
                  <a:pt x="428" y="613"/>
                </a:cubicBezTo>
                <a:cubicBezTo>
                  <a:pt x="373" y="414"/>
                  <a:pt x="265" y="236"/>
                  <a:pt x="120" y="98"/>
                </a:cubicBezTo>
                <a:cubicBezTo>
                  <a:pt x="82" y="63"/>
                  <a:pt x="43" y="30"/>
                  <a:pt x="1" y="0"/>
                </a:cubicBezTo>
                <a:close/>
              </a:path>
            </a:pathLst>
          </a:custGeom>
          <a:solidFill>
            <a:srgbClr val="F0D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3"/>
          <p:cNvSpPr/>
          <p:nvPr/>
        </p:nvSpPr>
        <p:spPr>
          <a:xfrm>
            <a:off x="5548462" y="2109290"/>
            <a:ext cx="70169" cy="7657"/>
          </a:xfrm>
          <a:custGeom>
            <a:avLst/>
            <a:gdLst/>
            <a:ahLst/>
            <a:cxnLst/>
            <a:rect l="l" t="t" r="r" b="b"/>
            <a:pathLst>
              <a:path w="614" h="67" extrusionOk="0">
                <a:moveTo>
                  <a:pt x="34" y="0"/>
                </a:moveTo>
                <a:cubicBezTo>
                  <a:pt x="16" y="0"/>
                  <a:pt x="0" y="16"/>
                  <a:pt x="0" y="34"/>
                </a:cubicBezTo>
                <a:cubicBezTo>
                  <a:pt x="0" y="52"/>
                  <a:pt x="16" y="67"/>
                  <a:pt x="34" y="67"/>
                </a:cubicBezTo>
                <a:lnTo>
                  <a:pt x="581" y="67"/>
                </a:lnTo>
                <a:cubicBezTo>
                  <a:pt x="598" y="67"/>
                  <a:pt x="613" y="53"/>
                  <a:pt x="613" y="34"/>
                </a:cubicBezTo>
                <a:cubicBezTo>
                  <a:pt x="613" y="16"/>
                  <a:pt x="598" y="0"/>
                  <a:pt x="5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3"/>
          <p:cNvSpPr/>
          <p:nvPr/>
        </p:nvSpPr>
        <p:spPr>
          <a:xfrm>
            <a:off x="5462291" y="1988604"/>
            <a:ext cx="242850" cy="229370"/>
          </a:xfrm>
          <a:custGeom>
            <a:avLst/>
            <a:gdLst/>
            <a:ahLst/>
            <a:cxnLst/>
            <a:rect l="l" t="t" r="r" b="b"/>
            <a:pathLst>
              <a:path w="2125" h="2007" extrusionOk="0">
                <a:moveTo>
                  <a:pt x="519" y="85"/>
                </a:moveTo>
                <a:lnTo>
                  <a:pt x="968" y="1689"/>
                </a:lnTo>
                <a:lnTo>
                  <a:pt x="895" y="1689"/>
                </a:lnTo>
                <a:lnTo>
                  <a:pt x="66" y="188"/>
                </a:lnTo>
                <a:cubicBezTo>
                  <a:pt x="125" y="167"/>
                  <a:pt x="283" y="120"/>
                  <a:pt x="519" y="85"/>
                </a:cubicBezTo>
                <a:close/>
                <a:moveTo>
                  <a:pt x="1603" y="84"/>
                </a:moveTo>
                <a:cubicBezTo>
                  <a:pt x="1839" y="118"/>
                  <a:pt x="1996" y="165"/>
                  <a:pt x="2057" y="186"/>
                </a:cubicBezTo>
                <a:lnTo>
                  <a:pt x="1229" y="1689"/>
                </a:lnTo>
                <a:lnTo>
                  <a:pt x="1156" y="1689"/>
                </a:lnTo>
                <a:lnTo>
                  <a:pt x="1603" y="84"/>
                </a:lnTo>
                <a:close/>
                <a:moveTo>
                  <a:pt x="1053" y="51"/>
                </a:moveTo>
                <a:lnTo>
                  <a:pt x="1053" y="1690"/>
                </a:lnTo>
                <a:lnTo>
                  <a:pt x="988" y="1690"/>
                </a:lnTo>
                <a:lnTo>
                  <a:pt x="539" y="84"/>
                </a:lnTo>
                <a:cubicBezTo>
                  <a:pt x="683" y="64"/>
                  <a:pt x="856" y="51"/>
                  <a:pt x="1053" y="51"/>
                </a:cubicBezTo>
                <a:close/>
                <a:moveTo>
                  <a:pt x="1072" y="49"/>
                </a:moveTo>
                <a:cubicBezTo>
                  <a:pt x="1269" y="49"/>
                  <a:pt x="1440" y="63"/>
                  <a:pt x="1583" y="83"/>
                </a:cubicBezTo>
                <a:lnTo>
                  <a:pt x="1135" y="1690"/>
                </a:lnTo>
                <a:lnTo>
                  <a:pt x="1072" y="1690"/>
                </a:lnTo>
                <a:lnTo>
                  <a:pt x="1072" y="49"/>
                </a:lnTo>
                <a:close/>
                <a:moveTo>
                  <a:pt x="1061" y="0"/>
                </a:moveTo>
                <a:cubicBezTo>
                  <a:pt x="415" y="0"/>
                  <a:pt x="22" y="153"/>
                  <a:pt x="18" y="154"/>
                </a:cubicBezTo>
                <a:cubicBezTo>
                  <a:pt x="5" y="159"/>
                  <a:pt x="0" y="173"/>
                  <a:pt x="3" y="185"/>
                </a:cubicBezTo>
                <a:cubicBezTo>
                  <a:pt x="8" y="194"/>
                  <a:pt x="17" y="200"/>
                  <a:pt x="26" y="200"/>
                </a:cubicBezTo>
                <a:cubicBezTo>
                  <a:pt x="28" y="200"/>
                  <a:pt x="32" y="200"/>
                  <a:pt x="35" y="199"/>
                </a:cubicBezTo>
                <a:cubicBezTo>
                  <a:pt x="35" y="199"/>
                  <a:pt x="40" y="197"/>
                  <a:pt x="44" y="195"/>
                </a:cubicBezTo>
                <a:lnTo>
                  <a:pt x="870" y="1690"/>
                </a:lnTo>
                <a:lnTo>
                  <a:pt x="842" y="1690"/>
                </a:lnTo>
                <a:cubicBezTo>
                  <a:pt x="837" y="1690"/>
                  <a:pt x="835" y="1694"/>
                  <a:pt x="835" y="1698"/>
                </a:cubicBezTo>
                <a:lnTo>
                  <a:pt x="835" y="1700"/>
                </a:lnTo>
                <a:cubicBezTo>
                  <a:pt x="835" y="1705"/>
                  <a:pt x="839" y="1708"/>
                  <a:pt x="842" y="1708"/>
                </a:cubicBezTo>
                <a:lnTo>
                  <a:pt x="855" y="1708"/>
                </a:lnTo>
                <a:lnTo>
                  <a:pt x="855" y="1842"/>
                </a:lnTo>
                <a:cubicBezTo>
                  <a:pt x="855" y="1933"/>
                  <a:pt x="928" y="2007"/>
                  <a:pt x="1019" y="2007"/>
                </a:cubicBezTo>
                <a:lnTo>
                  <a:pt x="1101" y="2007"/>
                </a:lnTo>
                <a:cubicBezTo>
                  <a:pt x="1128" y="2007"/>
                  <a:pt x="1153" y="2001"/>
                  <a:pt x="1175" y="1990"/>
                </a:cubicBezTo>
                <a:cubicBezTo>
                  <a:pt x="1229" y="1962"/>
                  <a:pt x="1266" y="1906"/>
                  <a:pt x="1266" y="1842"/>
                </a:cubicBezTo>
                <a:lnTo>
                  <a:pt x="1266" y="1708"/>
                </a:lnTo>
                <a:lnTo>
                  <a:pt x="1277" y="1708"/>
                </a:lnTo>
                <a:cubicBezTo>
                  <a:pt x="1282" y="1708"/>
                  <a:pt x="1285" y="1704"/>
                  <a:pt x="1285" y="1700"/>
                </a:cubicBezTo>
                <a:lnTo>
                  <a:pt x="1285" y="1698"/>
                </a:lnTo>
                <a:cubicBezTo>
                  <a:pt x="1285" y="1693"/>
                  <a:pt x="1281" y="1690"/>
                  <a:pt x="1277" y="1690"/>
                </a:cubicBezTo>
                <a:lnTo>
                  <a:pt x="1249" y="1690"/>
                </a:lnTo>
                <a:lnTo>
                  <a:pt x="2073" y="194"/>
                </a:lnTo>
                <a:cubicBezTo>
                  <a:pt x="2080" y="196"/>
                  <a:pt x="2086" y="199"/>
                  <a:pt x="2086" y="199"/>
                </a:cubicBezTo>
                <a:cubicBezTo>
                  <a:pt x="2089" y="200"/>
                  <a:pt x="2092" y="201"/>
                  <a:pt x="2094" y="201"/>
                </a:cubicBezTo>
                <a:cubicBezTo>
                  <a:pt x="2104" y="201"/>
                  <a:pt x="2112" y="194"/>
                  <a:pt x="2116" y="186"/>
                </a:cubicBezTo>
                <a:cubicBezTo>
                  <a:pt x="2124" y="173"/>
                  <a:pt x="2119" y="159"/>
                  <a:pt x="2107" y="154"/>
                </a:cubicBezTo>
                <a:cubicBezTo>
                  <a:pt x="2091" y="148"/>
                  <a:pt x="1720" y="0"/>
                  <a:pt x="10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3"/>
          <p:cNvSpPr/>
          <p:nvPr/>
        </p:nvSpPr>
        <p:spPr>
          <a:xfrm>
            <a:off x="3307901" y="1288950"/>
            <a:ext cx="330391" cy="370055"/>
          </a:xfrm>
          <a:custGeom>
            <a:avLst/>
            <a:gdLst/>
            <a:ahLst/>
            <a:cxnLst/>
            <a:rect l="l" t="t" r="r" b="b"/>
            <a:pathLst>
              <a:path w="2891" h="3238" extrusionOk="0">
                <a:moveTo>
                  <a:pt x="1407" y="1"/>
                </a:moveTo>
                <a:cubicBezTo>
                  <a:pt x="1370" y="1"/>
                  <a:pt x="1335" y="4"/>
                  <a:pt x="1300" y="7"/>
                </a:cubicBezTo>
                <a:lnTo>
                  <a:pt x="1269" y="11"/>
                </a:lnTo>
                <a:cubicBezTo>
                  <a:pt x="1193" y="20"/>
                  <a:pt x="1120" y="36"/>
                  <a:pt x="1048" y="56"/>
                </a:cubicBezTo>
                <a:lnTo>
                  <a:pt x="998" y="71"/>
                </a:lnTo>
                <a:cubicBezTo>
                  <a:pt x="951" y="87"/>
                  <a:pt x="906" y="103"/>
                  <a:pt x="861" y="124"/>
                </a:cubicBezTo>
                <a:cubicBezTo>
                  <a:pt x="772" y="163"/>
                  <a:pt x="687" y="211"/>
                  <a:pt x="609" y="268"/>
                </a:cubicBezTo>
                <a:cubicBezTo>
                  <a:pt x="555" y="307"/>
                  <a:pt x="503" y="350"/>
                  <a:pt x="454" y="396"/>
                </a:cubicBezTo>
                <a:cubicBezTo>
                  <a:pt x="421" y="428"/>
                  <a:pt x="388" y="462"/>
                  <a:pt x="357" y="498"/>
                </a:cubicBezTo>
                <a:cubicBezTo>
                  <a:pt x="215" y="662"/>
                  <a:pt x="109" y="858"/>
                  <a:pt x="51" y="1071"/>
                </a:cubicBezTo>
                <a:cubicBezTo>
                  <a:pt x="18" y="1197"/>
                  <a:pt x="0" y="1329"/>
                  <a:pt x="3" y="1464"/>
                </a:cubicBezTo>
                <a:cubicBezTo>
                  <a:pt x="8" y="1838"/>
                  <a:pt x="157" y="2180"/>
                  <a:pt x="397" y="2434"/>
                </a:cubicBezTo>
                <a:cubicBezTo>
                  <a:pt x="462" y="2501"/>
                  <a:pt x="533" y="2564"/>
                  <a:pt x="610" y="2619"/>
                </a:cubicBezTo>
                <a:cubicBezTo>
                  <a:pt x="672" y="2664"/>
                  <a:pt x="741" y="2703"/>
                  <a:pt x="811" y="2738"/>
                </a:cubicBezTo>
                <a:cubicBezTo>
                  <a:pt x="820" y="2743"/>
                  <a:pt x="829" y="2747"/>
                  <a:pt x="838" y="2751"/>
                </a:cubicBezTo>
                <a:cubicBezTo>
                  <a:pt x="847" y="2756"/>
                  <a:pt x="856" y="2759"/>
                  <a:pt x="865" y="2763"/>
                </a:cubicBezTo>
                <a:cubicBezTo>
                  <a:pt x="878" y="2769"/>
                  <a:pt x="890" y="2777"/>
                  <a:pt x="904" y="2784"/>
                </a:cubicBezTo>
                <a:cubicBezTo>
                  <a:pt x="924" y="2797"/>
                  <a:pt x="941" y="2810"/>
                  <a:pt x="958" y="2828"/>
                </a:cubicBezTo>
                <a:lnTo>
                  <a:pt x="960" y="2829"/>
                </a:lnTo>
                <a:cubicBezTo>
                  <a:pt x="971" y="2840"/>
                  <a:pt x="981" y="2852"/>
                  <a:pt x="991" y="2865"/>
                </a:cubicBezTo>
                <a:cubicBezTo>
                  <a:pt x="1018" y="2905"/>
                  <a:pt x="1038" y="2951"/>
                  <a:pt x="1045" y="3001"/>
                </a:cubicBezTo>
                <a:cubicBezTo>
                  <a:pt x="1047" y="3003"/>
                  <a:pt x="1047" y="3004"/>
                  <a:pt x="1047" y="3007"/>
                </a:cubicBezTo>
                <a:lnTo>
                  <a:pt x="1068" y="3177"/>
                </a:lnTo>
                <a:cubicBezTo>
                  <a:pt x="1125" y="3195"/>
                  <a:pt x="1182" y="3208"/>
                  <a:pt x="1239" y="3219"/>
                </a:cubicBezTo>
                <a:cubicBezTo>
                  <a:pt x="1268" y="3223"/>
                  <a:pt x="1294" y="3227"/>
                  <a:pt x="1324" y="3231"/>
                </a:cubicBezTo>
                <a:cubicBezTo>
                  <a:pt x="1342" y="3233"/>
                  <a:pt x="1359" y="3234"/>
                  <a:pt x="1376" y="3234"/>
                </a:cubicBezTo>
                <a:cubicBezTo>
                  <a:pt x="1400" y="3236"/>
                  <a:pt x="1422" y="3237"/>
                  <a:pt x="1446" y="3237"/>
                </a:cubicBezTo>
                <a:lnTo>
                  <a:pt x="1448" y="3237"/>
                </a:lnTo>
                <a:cubicBezTo>
                  <a:pt x="1471" y="3237"/>
                  <a:pt x="1495" y="3236"/>
                  <a:pt x="1519" y="3234"/>
                </a:cubicBezTo>
                <a:cubicBezTo>
                  <a:pt x="1550" y="3233"/>
                  <a:pt x="1584" y="3231"/>
                  <a:pt x="1616" y="3226"/>
                </a:cubicBezTo>
                <a:cubicBezTo>
                  <a:pt x="1686" y="3217"/>
                  <a:pt x="1756" y="3200"/>
                  <a:pt x="1826" y="3178"/>
                </a:cubicBezTo>
                <a:lnTo>
                  <a:pt x="1847" y="3008"/>
                </a:lnTo>
                <a:cubicBezTo>
                  <a:pt x="1853" y="2957"/>
                  <a:pt x="1874" y="2909"/>
                  <a:pt x="1903" y="2868"/>
                </a:cubicBezTo>
                <a:cubicBezTo>
                  <a:pt x="1927" y="2835"/>
                  <a:pt x="1954" y="2808"/>
                  <a:pt x="1989" y="2787"/>
                </a:cubicBezTo>
                <a:cubicBezTo>
                  <a:pt x="2001" y="2779"/>
                  <a:pt x="2015" y="2773"/>
                  <a:pt x="2029" y="2766"/>
                </a:cubicBezTo>
                <a:cubicBezTo>
                  <a:pt x="2537" y="2542"/>
                  <a:pt x="2891" y="2035"/>
                  <a:pt x="2891" y="1443"/>
                </a:cubicBezTo>
                <a:cubicBezTo>
                  <a:pt x="2890" y="1314"/>
                  <a:pt x="2873" y="1190"/>
                  <a:pt x="2841" y="1071"/>
                </a:cubicBezTo>
                <a:cubicBezTo>
                  <a:pt x="2770" y="808"/>
                  <a:pt x="2627" y="575"/>
                  <a:pt x="2434" y="394"/>
                </a:cubicBezTo>
                <a:cubicBezTo>
                  <a:pt x="2268" y="236"/>
                  <a:pt x="2064" y="119"/>
                  <a:pt x="1839" y="56"/>
                </a:cubicBezTo>
                <a:cubicBezTo>
                  <a:pt x="1769" y="37"/>
                  <a:pt x="1695" y="21"/>
                  <a:pt x="1621" y="12"/>
                </a:cubicBezTo>
                <a:cubicBezTo>
                  <a:pt x="1611" y="11"/>
                  <a:pt x="1598" y="10"/>
                  <a:pt x="1588" y="9"/>
                </a:cubicBezTo>
                <a:cubicBezTo>
                  <a:pt x="1545" y="4"/>
                  <a:pt x="1501" y="1"/>
                  <a:pt x="1457" y="1"/>
                </a:cubicBez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3"/>
          <p:cNvSpPr/>
          <p:nvPr/>
        </p:nvSpPr>
        <p:spPr>
          <a:xfrm>
            <a:off x="3341272" y="1289521"/>
            <a:ext cx="123882" cy="369369"/>
          </a:xfrm>
          <a:custGeom>
            <a:avLst/>
            <a:gdLst/>
            <a:ahLst/>
            <a:cxnLst/>
            <a:rect l="l" t="t" r="r" b="b"/>
            <a:pathLst>
              <a:path w="1084" h="3232" extrusionOk="0">
                <a:moveTo>
                  <a:pt x="1008" y="1"/>
                </a:moveTo>
                <a:lnTo>
                  <a:pt x="977" y="5"/>
                </a:lnTo>
                <a:cubicBezTo>
                  <a:pt x="901" y="14"/>
                  <a:pt x="828" y="29"/>
                  <a:pt x="756" y="50"/>
                </a:cubicBezTo>
                <a:lnTo>
                  <a:pt x="706" y="65"/>
                </a:lnTo>
                <a:lnTo>
                  <a:pt x="705" y="66"/>
                </a:lnTo>
                <a:cubicBezTo>
                  <a:pt x="1" y="782"/>
                  <a:pt x="295" y="2031"/>
                  <a:pt x="542" y="2736"/>
                </a:cubicBezTo>
                <a:cubicBezTo>
                  <a:pt x="548" y="2743"/>
                  <a:pt x="553" y="2748"/>
                  <a:pt x="559" y="2754"/>
                </a:cubicBezTo>
                <a:cubicBezTo>
                  <a:pt x="564" y="2756"/>
                  <a:pt x="568" y="2758"/>
                  <a:pt x="572" y="2759"/>
                </a:cubicBezTo>
                <a:cubicBezTo>
                  <a:pt x="584" y="2767"/>
                  <a:pt x="597" y="2773"/>
                  <a:pt x="610" y="2780"/>
                </a:cubicBezTo>
                <a:cubicBezTo>
                  <a:pt x="630" y="2793"/>
                  <a:pt x="648" y="2807"/>
                  <a:pt x="665" y="2824"/>
                </a:cubicBezTo>
                <a:lnTo>
                  <a:pt x="666" y="2825"/>
                </a:lnTo>
                <a:cubicBezTo>
                  <a:pt x="677" y="2837"/>
                  <a:pt x="687" y="2848"/>
                  <a:pt x="697" y="2861"/>
                </a:cubicBezTo>
                <a:cubicBezTo>
                  <a:pt x="725" y="2901"/>
                  <a:pt x="744" y="2947"/>
                  <a:pt x="752" y="2997"/>
                </a:cubicBezTo>
                <a:cubicBezTo>
                  <a:pt x="753" y="2999"/>
                  <a:pt x="753" y="3001"/>
                  <a:pt x="753" y="3003"/>
                </a:cubicBezTo>
                <a:lnTo>
                  <a:pt x="774" y="3173"/>
                </a:lnTo>
                <a:cubicBezTo>
                  <a:pt x="831" y="3191"/>
                  <a:pt x="889" y="3205"/>
                  <a:pt x="946" y="3216"/>
                </a:cubicBezTo>
                <a:cubicBezTo>
                  <a:pt x="975" y="3219"/>
                  <a:pt x="1001" y="3223"/>
                  <a:pt x="1030" y="3227"/>
                </a:cubicBezTo>
                <a:cubicBezTo>
                  <a:pt x="1038" y="3228"/>
                  <a:pt x="1047" y="3229"/>
                  <a:pt x="1056" y="3229"/>
                </a:cubicBezTo>
                <a:cubicBezTo>
                  <a:pt x="1065" y="3231"/>
                  <a:pt x="1074" y="3231"/>
                  <a:pt x="1083" y="3231"/>
                </a:cubicBezTo>
                <a:cubicBezTo>
                  <a:pt x="428" y="1075"/>
                  <a:pt x="997" y="24"/>
                  <a:pt x="1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0" name="Google Shape;2980;p33"/>
          <p:cNvSpPr/>
          <p:nvPr/>
        </p:nvSpPr>
        <p:spPr>
          <a:xfrm>
            <a:off x="3287787" y="1319692"/>
            <a:ext cx="89826" cy="269027"/>
          </a:xfrm>
          <a:custGeom>
            <a:avLst/>
            <a:gdLst/>
            <a:ahLst/>
            <a:cxnLst/>
            <a:rect l="l" t="t" r="r" b="b"/>
            <a:pathLst>
              <a:path w="786" h="2354" extrusionOk="0">
                <a:moveTo>
                  <a:pt x="785" y="1"/>
                </a:moveTo>
                <a:cubicBezTo>
                  <a:pt x="732" y="39"/>
                  <a:pt x="679" y="83"/>
                  <a:pt x="630" y="129"/>
                </a:cubicBezTo>
                <a:cubicBezTo>
                  <a:pt x="440" y="310"/>
                  <a:pt x="298" y="543"/>
                  <a:pt x="227" y="804"/>
                </a:cubicBezTo>
                <a:cubicBezTo>
                  <a:pt x="195" y="929"/>
                  <a:pt x="176" y="1061"/>
                  <a:pt x="179" y="1197"/>
                </a:cubicBezTo>
                <a:cubicBezTo>
                  <a:pt x="185" y="1674"/>
                  <a:pt x="423" y="2094"/>
                  <a:pt x="786" y="2353"/>
                </a:cubicBezTo>
                <a:cubicBezTo>
                  <a:pt x="0" y="931"/>
                  <a:pt x="753" y="38"/>
                  <a:pt x="78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1" name="Google Shape;2981;p33"/>
          <p:cNvSpPr/>
          <p:nvPr/>
        </p:nvSpPr>
        <p:spPr>
          <a:xfrm>
            <a:off x="3481271" y="1289521"/>
            <a:ext cx="123768" cy="369369"/>
          </a:xfrm>
          <a:custGeom>
            <a:avLst/>
            <a:gdLst/>
            <a:ahLst/>
            <a:cxnLst/>
            <a:rect l="l" t="t" r="r" b="b"/>
            <a:pathLst>
              <a:path w="1083" h="3232" extrusionOk="0">
                <a:moveTo>
                  <a:pt x="75" y="1"/>
                </a:moveTo>
                <a:cubicBezTo>
                  <a:pt x="73" y="3"/>
                  <a:pt x="660" y="1054"/>
                  <a:pt x="1" y="3231"/>
                </a:cubicBezTo>
                <a:cubicBezTo>
                  <a:pt x="18" y="3231"/>
                  <a:pt x="34" y="3229"/>
                  <a:pt x="53" y="3227"/>
                </a:cubicBezTo>
                <a:cubicBezTo>
                  <a:pt x="82" y="3223"/>
                  <a:pt x="109" y="3219"/>
                  <a:pt x="137" y="3216"/>
                </a:cubicBezTo>
                <a:cubicBezTo>
                  <a:pt x="195" y="3205"/>
                  <a:pt x="252" y="3191"/>
                  <a:pt x="309" y="3173"/>
                </a:cubicBezTo>
                <a:lnTo>
                  <a:pt x="330" y="3003"/>
                </a:lnTo>
                <a:cubicBezTo>
                  <a:pt x="330" y="3001"/>
                  <a:pt x="330" y="2999"/>
                  <a:pt x="331" y="2997"/>
                </a:cubicBezTo>
                <a:cubicBezTo>
                  <a:pt x="339" y="2947"/>
                  <a:pt x="359" y="2901"/>
                  <a:pt x="386" y="2861"/>
                </a:cubicBezTo>
                <a:cubicBezTo>
                  <a:pt x="395" y="2848"/>
                  <a:pt x="406" y="2837"/>
                  <a:pt x="417" y="2825"/>
                </a:cubicBezTo>
                <a:lnTo>
                  <a:pt x="418" y="2824"/>
                </a:lnTo>
                <a:cubicBezTo>
                  <a:pt x="435" y="2807"/>
                  <a:pt x="453" y="2793"/>
                  <a:pt x="473" y="2780"/>
                </a:cubicBezTo>
                <a:cubicBezTo>
                  <a:pt x="489" y="2770"/>
                  <a:pt x="505" y="2762"/>
                  <a:pt x="523" y="2754"/>
                </a:cubicBezTo>
                <a:cubicBezTo>
                  <a:pt x="530" y="2748"/>
                  <a:pt x="535" y="2743"/>
                  <a:pt x="541" y="2736"/>
                </a:cubicBezTo>
                <a:cubicBezTo>
                  <a:pt x="788" y="2031"/>
                  <a:pt x="1082" y="779"/>
                  <a:pt x="377" y="65"/>
                </a:cubicBezTo>
                <a:lnTo>
                  <a:pt x="328" y="50"/>
                </a:lnTo>
                <a:cubicBezTo>
                  <a:pt x="256" y="29"/>
                  <a:pt x="182" y="14"/>
                  <a:pt x="106" y="5"/>
                </a:cubicBezTo>
                <a:lnTo>
                  <a:pt x="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2" name="Google Shape;2982;p33"/>
          <p:cNvSpPr/>
          <p:nvPr/>
        </p:nvSpPr>
        <p:spPr>
          <a:xfrm>
            <a:off x="3568928" y="1319692"/>
            <a:ext cx="90855" cy="269027"/>
          </a:xfrm>
          <a:custGeom>
            <a:avLst/>
            <a:gdLst/>
            <a:ahLst/>
            <a:cxnLst/>
            <a:rect l="l" t="t" r="r" b="b"/>
            <a:pathLst>
              <a:path w="795" h="2354" extrusionOk="0">
                <a:moveTo>
                  <a:pt x="1" y="1"/>
                </a:moveTo>
                <a:cubicBezTo>
                  <a:pt x="17" y="18"/>
                  <a:pt x="795" y="916"/>
                  <a:pt x="1" y="2353"/>
                </a:cubicBezTo>
                <a:cubicBezTo>
                  <a:pt x="362" y="2094"/>
                  <a:pt x="602" y="1674"/>
                  <a:pt x="608" y="1197"/>
                </a:cubicBezTo>
                <a:cubicBezTo>
                  <a:pt x="611" y="1061"/>
                  <a:pt x="592" y="929"/>
                  <a:pt x="560" y="804"/>
                </a:cubicBezTo>
                <a:cubicBezTo>
                  <a:pt x="489" y="543"/>
                  <a:pt x="347" y="310"/>
                  <a:pt x="156" y="129"/>
                </a:cubicBezTo>
                <a:cubicBezTo>
                  <a:pt x="108" y="83"/>
                  <a:pt x="55" y="39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3" name="Google Shape;2983;p33"/>
          <p:cNvSpPr/>
          <p:nvPr/>
        </p:nvSpPr>
        <p:spPr>
          <a:xfrm>
            <a:off x="3426986" y="1650320"/>
            <a:ext cx="91883" cy="10057"/>
          </a:xfrm>
          <a:custGeom>
            <a:avLst/>
            <a:gdLst/>
            <a:ahLst/>
            <a:cxnLst/>
            <a:rect l="l" t="t" r="r" b="b"/>
            <a:pathLst>
              <a:path w="804" h="88" extrusionOk="0">
                <a:moveTo>
                  <a:pt x="44" y="0"/>
                </a:moveTo>
                <a:cubicBezTo>
                  <a:pt x="20" y="0"/>
                  <a:pt x="1" y="20"/>
                  <a:pt x="1" y="44"/>
                </a:cubicBezTo>
                <a:cubicBezTo>
                  <a:pt x="1" y="69"/>
                  <a:pt x="20" y="87"/>
                  <a:pt x="44" y="87"/>
                </a:cubicBezTo>
                <a:lnTo>
                  <a:pt x="760" y="87"/>
                </a:lnTo>
                <a:cubicBezTo>
                  <a:pt x="785" y="87"/>
                  <a:pt x="804" y="67"/>
                  <a:pt x="804" y="44"/>
                </a:cubicBezTo>
                <a:cubicBezTo>
                  <a:pt x="804" y="20"/>
                  <a:pt x="785" y="0"/>
                  <a:pt x="7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4" name="Google Shape;2984;p33"/>
          <p:cNvSpPr/>
          <p:nvPr/>
        </p:nvSpPr>
        <p:spPr>
          <a:xfrm>
            <a:off x="3313844" y="1492035"/>
            <a:ext cx="318505" cy="300455"/>
          </a:xfrm>
          <a:custGeom>
            <a:avLst/>
            <a:gdLst/>
            <a:ahLst/>
            <a:cxnLst/>
            <a:rect l="l" t="t" r="r" b="b"/>
            <a:pathLst>
              <a:path w="2787" h="2629" extrusionOk="0">
                <a:moveTo>
                  <a:pt x="683" y="114"/>
                </a:moveTo>
                <a:lnTo>
                  <a:pt x="1269" y="2213"/>
                </a:lnTo>
                <a:lnTo>
                  <a:pt x="1172" y="2213"/>
                </a:lnTo>
                <a:lnTo>
                  <a:pt x="87" y="247"/>
                </a:lnTo>
                <a:cubicBezTo>
                  <a:pt x="167" y="219"/>
                  <a:pt x="373" y="158"/>
                  <a:pt x="683" y="114"/>
                </a:cubicBezTo>
                <a:close/>
                <a:moveTo>
                  <a:pt x="1382" y="63"/>
                </a:moveTo>
                <a:lnTo>
                  <a:pt x="1382" y="2213"/>
                </a:lnTo>
                <a:lnTo>
                  <a:pt x="1297" y="2213"/>
                </a:lnTo>
                <a:lnTo>
                  <a:pt x="708" y="109"/>
                </a:lnTo>
                <a:cubicBezTo>
                  <a:pt x="898" y="84"/>
                  <a:pt x="1124" y="64"/>
                  <a:pt x="1382" y="63"/>
                </a:cubicBezTo>
                <a:close/>
                <a:moveTo>
                  <a:pt x="1406" y="63"/>
                </a:moveTo>
                <a:cubicBezTo>
                  <a:pt x="1665" y="63"/>
                  <a:pt x="1890" y="82"/>
                  <a:pt x="2076" y="107"/>
                </a:cubicBezTo>
                <a:lnTo>
                  <a:pt x="1488" y="2213"/>
                </a:lnTo>
                <a:lnTo>
                  <a:pt x="1406" y="2213"/>
                </a:lnTo>
                <a:lnTo>
                  <a:pt x="1406" y="63"/>
                </a:lnTo>
                <a:close/>
                <a:moveTo>
                  <a:pt x="2102" y="112"/>
                </a:moveTo>
                <a:cubicBezTo>
                  <a:pt x="2411" y="155"/>
                  <a:pt x="2617" y="217"/>
                  <a:pt x="2698" y="245"/>
                </a:cubicBezTo>
                <a:lnTo>
                  <a:pt x="1612" y="2213"/>
                </a:lnTo>
                <a:lnTo>
                  <a:pt x="1515" y="2213"/>
                </a:lnTo>
                <a:lnTo>
                  <a:pt x="2102" y="112"/>
                </a:lnTo>
                <a:close/>
                <a:moveTo>
                  <a:pt x="1394" y="1"/>
                </a:moveTo>
                <a:cubicBezTo>
                  <a:pt x="546" y="1"/>
                  <a:pt x="30" y="201"/>
                  <a:pt x="25" y="202"/>
                </a:cubicBezTo>
                <a:cubicBezTo>
                  <a:pt x="9" y="208"/>
                  <a:pt x="0" y="226"/>
                  <a:pt x="7" y="242"/>
                </a:cubicBezTo>
                <a:cubicBezTo>
                  <a:pt x="13" y="255"/>
                  <a:pt x="24" y="263"/>
                  <a:pt x="36" y="263"/>
                </a:cubicBezTo>
                <a:cubicBezTo>
                  <a:pt x="40" y="263"/>
                  <a:pt x="44" y="262"/>
                  <a:pt x="48" y="260"/>
                </a:cubicBezTo>
                <a:cubicBezTo>
                  <a:pt x="48" y="260"/>
                  <a:pt x="55" y="258"/>
                  <a:pt x="62" y="255"/>
                </a:cubicBezTo>
                <a:lnTo>
                  <a:pt x="1143" y="2213"/>
                </a:lnTo>
                <a:lnTo>
                  <a:pt x="1108" y="2213"/>
                </a:lnTo>
                <a:cubicBezTo>
                  <a:pt x="1102" y="2213"/>
                  <a:pt x="1098" y="2218"/>
                  <a:pt x="1098" y="2223"/>
                </a:cubicBezTo>
                <a:lnTo>
                  <a:pt x="1098" y="2226"/>
                </a:lnTo>
                <a:cubicBezTo>
                  <a:pt x="1098" y="2233"/>
                  <a:pt x="1103" y="2237"/>
                  <a:pt x="1108" y="2237"/>
                </a:cubicBezTo>
                <a:lnTo>
                  <a:pt x="1124" y="2237"/>
                </a:lnTo>
                <a:lnTo>
                  <a:pt x="1124" y="2413"/>
                </a:lnTo>
                <a:cubicBezTo>
                  <a:pt x="1124" y="2533"/>
                  <a:pt x="1221" y="2629"/>
                  <a:pt x="1340" y="2629"/>
                </a:cubicBezTo>
                <a:lnTo>
                  <a:pt x="1447" y="2629"/>
                </a:lnTo>
                <a:cubicBezTo>
                  <a:pt x="1482" y="2629"/>
                  <a:pt x="1515" y="2620"/>
                  <a:pt x="1544" y="2606"/>
                </a:cubicBezTo>
                <a:cubicBezTo>
                  <a:pt x="1615" y="2570"/>
                  <a:pt x="1663" y="2498"/>
                  <a:pt x="1663" y="2413"/>
                </a:cubicBezTo>
                <a:lnTo>
                  <a:pt x="1663" y="2237"/>
                </a:lnTo>
                <a:lnTo>
                  <a:pt x="1678" y="2237"/>
                </a:lnTo>
                <a:cubicBezTo>
                  <a:pt x="1686" y="2237"/>
                  <a:pt x="1689" y="2232"/>
                  <a:pt x="1689" y="2226"/>
                </a:cubicBezTo>
                <a:lnTo>
                  <a:pt x="1689" y="2223"/>
                </a:lnTo>
                <a:cubicBezTo>
                  <a:pt x="1689" y="2217"/>
                  <a:pt x="1683" y="2213"/>
                  <a:pt x="1678" y="2213"/>
                </a:cubicBezTo>
                <a:lnTo>
                  <a:pt x="1640" y="2213"/>
                </a:lnTo>
                <a:lnTo>
                  <a:pt x="2721" y="254"/>
                </a:lnTo>
                <a:cubicBezTo>
                  <a:pt x="2731" y="258"/>
                  <a:pt x="2737" y="260"/>
                  <a:pt x="2737" y="260"/>
                </a:cubicBezTo>
                <a:cubicBezTo>
                  <a:pt x="2741" y="262"/>
                  <a:pt x="2746" y="262"/>
                  <a:pt x="2750" y="262"/>
                </a:cubicBezTo>
                <a:cubicBezTo>
                  <a:pt x="2762" y="262"/>
                  <a:pt x="2774" y="255"/>
                  <a:pt x="2778" y="242"/>
                </a:cubicBezTo>
                <a:cubicBezTo>
                  <a:pt x="2786" y="226"/>
                  <a:pt x="2778" y="208"/>
                  <a:pt x="2762" y="202"/>
                </a:cubicBezTo>
                <a:cubicBezTo>
                  <a:pt x="2741" y="193"/>
                  <a:pt x="2255" y="1"/>
                  <a:pt x="1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5" name="Google Shape;2985;p33"/>
          <p:cNvSpPr/>
          <p:nvPr/>
        </p:nvSpPr>
        <p:spPr>
          <a:xfrm>
            <a:off x="4703095" y="1173864"/>
            <a:ext cx="374161" cy="329598"/>
          </a:xfrm>
          <a:custGeom>
            <a:avLst/>
            <a:gdLst/>
            <a:ahLst/>
            <a:cxnLst/>
            <a:rect l="l" t="t" r="r" b="b"/>
            <a:pathLst>
              <a:path w="3274" h="2884" extrusionOk="0">
                <a:moveTo>
                  <a:pt x="1637" y="0"/>
                </a:moveTo>
                <a:cubicBezTo>
                  <a:pt x="1453" y="0"/>
                  <a:pt x="1266" y="36"/>
                  <a:pt x="1085" y="110"/>
                </a:cubicBezTo>
                <a:cubicBezTo>
                  <a:pt x="351" y="414"/>
                  <a:pt x="1" y="1257"/>
                  <a:pt x="306" y="1993"/>
                </a:cubicBezTo>
                <a:cubicBezTo>
                  <a:pt x="536" y="2548"/>
                  <a:pt x="1073" y="2883"/>
                  <a:pt x="1639" y="2883"/>
                </a:cubicBezTo>
                <a:cubicBezTo>
                  <a:pt x="1823" y="2883"/>
                  <a:pt x="2009" y="2848"/>
                  <a:pt x="2189" y="2774"/>
                </a:cubicBezTo>
                <a:cubicBezTo>
                  <a:pt x="2924" y="2469"/>
                  <a:pt x="3274" y="1626"/>
                  <a:pt x="2969" y="890"/>
                </a:cubicBezTo>
                <a:cubicBezTo>
                  <a:pt x="2739" y="335"/>
                  <a:pt x="2203" y="0"/>
                  <a:pt x="16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6" name="Google Shape;2986;p33"/>
          <p:cNvSpPr/>
          <p:nvPr/>
        </p:nvSpPr>
        <p:spPr>
          <a:xfrm>
            <a:off x="4725037" y="1173750"/>
            <a:ext cx="164795" cy="329827"/>
          </a:xfrm>
          <a:custGeom>
            <a:avLst/>
            <a:gdLst/>
            <a:ahLst/>
            <a:cxnLst/>
            <a:rect l="l" t="t" r="r" b="b"/>
            <a:pathLst>
              <a:path w="1442" h="2886" extrusionOk="0">
                <a:moveTo>
                  <a:pt x="1442" y="1"/>
                </a:moveTo>
                <a:cubicBezTo>
                  <a:pt x="646" y="1"/>
                  <a:pt x="0" y="645"/>
                  <a:pt x="0" y="1443"/>
                </a:cubicBezTo>
                <a:cubicBezTo>
                  <a:pt x="0" y="2240"/>
                  <a:pt x="646" y="2885"/>
                  <a:pt x="1442" y="2885"/>
                </a:cubicBezTo>
                <a:lnTo>
                  <a:pt x="144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7" name="Google Shape;2987;p33"/>
          <p:cNvSpPr/>
          <p:nvPr/>
        </p:nvSpPr>
        <p:spPr>
          <a:xfrm>
            <a:off x="5000807" y="1174893"/>
            <a:ext cx="52799" cy="52685"/>
          </a:xfrm>
          <a:custGeom>
            <a:avLst/>
            <a:gdLst/>
            <a:ahLst/>
            <a:cxnLst/>
            <a:rect l="l" t="t" r="r" b="b"/>
            <a:pathLst>
              <a:path w="462" h="461" extrusionOk="0">
                <a:moveTo>
                  <a:pt x="461" y="0"/>
                </a:moveTo>
                <a:lnTo>
                  <a:pt x="1" y="123"/>
                </a:lnTo>
                <a:lnTo>
                  <a:pt x="339" y="461"/>
                </a:lnTo>
                <a:lnTo>
                  <a:pt x="46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8" name="Google Shape;2988;p33"/>
          <p:cNvSpPr/>
          <p:nvPr/>
        </p:nvSpPr>
        <p:spPr>
          <a:xfrm>
            <a:off x="5074064" y="1311464"/>
            <a:ext cx="47313" cy="54400"/>
          </a:xfrm>
          <a:custGeom>
            <a:avLst/>
            <a:gdLst/>
            <a:ahLst/>
            <a:cxnLst/>
            <a:rect l="l" t="t" r="r" b="b"/>
            <a:pathLst>
              <a:path w="414" h="476" extrusionOk="0">
                <a:moveTo>
                  <a:pt x="0" y="0"/>
                </a:moveTo>
                <a:lnTo>
                  <a:pt x="0" y="476"/>
                </a:lnTo>
                <a:lnTo>
                  <a:pt x="414" y="2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9" name="Google Shape;2989;p33"/>
          <p:cNvSpPr/>
          <p:nvPr/>
        </p:nvSpPr>
        <p:spPr>
          <a:xfrm>
            <a:off x="5000807" y="1449635"/>
            <a:ext cx="52799" cy="52800"/>
          </a:xfrm>
          <a:custGeom>
            <a:avLst/>
            <a:gdLst/>
            <a:ahLst/>
            <a:cxnLst/>
            <a:rect l="l" t="t" r="r" b="b"/>
            <a:pathLst>
              <a:path w="462" h="462" extrusionOk="0">
                <a:moveTo>
                  <a:pt x="339" y="1"/>
                </a:moveTo>
                <a:lnTo>
                  <a:pt x="1" y="337"/>
                </a:lnTo>
                <a:lnTo>
                  <a:pt x="461" y="461"/>
                </a:lnTo>
                <a:lnTo>
                  <a:pt x="33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0" name="Google Shape;2990;p33"/>
          <p:cNvSpPr/>
          <p:nvPr/>
        </p:nvSpPr>
        <p:spPr>
          <a:xfrm>
            <a:off x="4862522" y="1522892"/>
            <a:ext cx="54513" cy="47314"/>
          </a:xfrm>
          <a:custGeom>
            <a:avLst/>
            <a:gdLst/>
            <a:ahLst/>
            <a:cxnLst/>
            <a:rect l="l" t="t" r="r" b="b"/>
            <a:pathLst>
              <a:path w="477" h="414" extrusionOk="0">
                <a:moveTo>
                  <a:pt x="0" y="0"/>
                </a:moveTo>
                <a:lnTo>
                  <a:pt x="239" y="413"/>
                </a:lnTo>
                <a:lnTo>
                  <a:pt x="47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1" name="Google Shape;2991;p33"/>
          <p:cNvSpPr/>
          <p:nvPr/>
        </p:nvSpPr>
        <p:spPr>
          <a:xfrm>
            <a:off x="4726066" y="1449635"/>
            <a:ext cx="52684" cy="52800"/>
          </a:xfrm>
          <a:custGeom>
            <a:avLst/>
            <a:gdLst/>
            <a:ahLst/>
            <a:cxnLst/>
            <a:rect l="l" t="t" r="r" b="b"/>
            <a:pathLst>
              <a:path w="461" h="462" extrusionOk="0">
                <a:moveTo>
                  <a:pt x="124" y="1"/>
                </a:moveTo>
                <a:lnTo>
                  <a:pt x="0" y="461"/>
                </a:lnTo>
                <a:lnTo>
                  <a:pt x="0" y="461"/>
                </a:lnTo>
                <a:lnTo>
                  <a:pt x="461" y="337"/>
                </a:lnTo>
                <a:lnTo>
                  <a:pt x="12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2" name="Google Shape;2992;p33"/>
          <p:cNvSpPr/>
          <p:nvPr/>
        </p:nvSpPr>
        <p:spPr>
          <a:xfrm>
            <a:off x="4658180" y="1311464"/>
            <a:ext cx="47313" cy="54400"/>
          </a:xfrm>
          <a:custGeom>
            <a:avLst/>
            <a:gdLst/>
            <a:ahLst/>
            <a:cxnLst/>
            <a:rect l="l" t="t" r="r" b="b"/>
            <a:pathLst>
              <a:path w="414" h="476" extrusionOk="0">
                <a:moveTo>
                  <a:pt x="413" y="0"/>
                </a:moveTo>
                <a:lnTo>
                  <a:pt x="1" y="238"/>
                </a:lnTo>
                <a:lnTo>
                  <a:pt x="413" y="476"/>
                </a:lnTo>
                <a:lnTo>
                  <a:pt x="413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3" name="Google Shape;2993;p33"/>
          <p:cNvSpPr/>
          <p:nvPr/>
        </p:nvSpPr>
        <p:spPr>
          <a:xfrm>
            <a:off x="4726066" y="1174893"/>
            <a:ext cx="52684" cy="52685"/>
          </a:xfrm>
          <a:custGeom>
            <a:avLst/>
            <a:gdLst/>
            <a:ahLst/>
            <a:cxnLst/>
            <a:rect l="l" t="t" r="r" b="b"/>
            <a:pathLst>
              <a:path w="461" h="461" extrusionOk="0">
                <a:moveTo>
                  <a:pt x="0" y="0"/>
                </a:moveTo>
                <a:lnTo>
                  <a:pt x="124" y="461"/>
                </a:lnTo>
                <a:lnTo>
                  <a:pt x="461" y="12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4" name="Google Shape;2994;p33"/>
          <p:cNvSpPr/>
          <p:nvPr/>
        </p:nvSpPr>
        <p:spPr>
          <a:xfrm>
            <a:off x="3687785" y="1497063"/>
            <a:ext cx="602726" cy="233256"/>
          </a:xfrm>
          <a:custGeom>
            <a:avLst/>
            <a:gdLst/>
            <a:ahLst/>
            <a:cxnLst/>
            <a:rect l="l" t="t" r="r" b="b"/>
            <a:pathLst>
              <a:path w="5274" h="2041" extrusionOk="0">
                <a:moveTo>
                  <a:pt x="3855" y="1"/>
                </a:moveTo>
                <a:cubicBezTo>
                  <a:pt x="3348" y="1"/>
                  <a:pt x="2906" y="267"/>
                  <a:pt x="2656" y="665"/>
                </a:cubicBezTo>
                <a:cubicBezTo>
                  <a:pt x="2655" y="666"/>
                  <a:pt x="2653" y="668"/>
                  <a:pt x="2650" y="668"/>
                </a:cubicBezTo>
                <a:cubicBezTo>
                  <a:pt x="2649" y="668"/>
                  <a:pt x="2648" y="668"/>
                  <a:pt x="2647" y="667"/>
                </a:cubicBezTo>
                <a:cubicBezTo>
                  <a:pt x="2499" y="598"/>
                  <a:pt x="2332" y="555"/>
                  <a:pt x="2154" y="555"/>
                </a:cubicBezTo>
                <a:cubicBezTo>
                  <a:pt x="1686" y="555"/>
                  <a:pt x="1285" y="838"/>
                  <a:pt x="1110" y="1243"/>
                </a:cubicBezTo>
                <a:cubicBezTo>
                  <a:pt x="1108" y="1246"/>
                  <a:pt x="1106" y="1248"/>
                  <a:pt x="1104" y="1248"/>
                </a:cubicBezTo>
                <a:cubicBezTo>
                  <a:pt x="1103" y="1248"/>
                  <a:pt x="1102" y="1247"/>
                  <a:pt x="1101" y="1247"/>
                </a:cubicBezTo>
                <a:cubicBezTo>
                  <a:pt x="1013" y="1214"/>
                  <a:pt x="921" y="1197"/>
                  <a:pt x="824" y="1197"/>
                </a:cubicBezTo>
                <a:cubicBezTo>
                  <a:pt x="368" y="1197"/>
                  <a:pt x="0" y="1574"/>
                  <a:pt x="13" y="2032"/>
                </a:cubicBezTo>
                <a:cubicBezTo>
                  <a:pt x="17" y="2035"/>
                  <a:pt x="18" y="2037"/>
                  <a:pt x="22" y="2040"/>
                </a:cubicBezTo>
                <a:lnTo>
                  <a:pt x="4652" y="2040"/>
                </a:lnTo>
                <a:cubicBezTo>
                  <a:pt x="4995" y="2040"/>
                  <a:pt x="5272" y="1763"/>
                  <a:pt x="5274" y="1420"/>
                </a:cubicBezTo>
                <a:cubicBezTo>
                  <a:pt x="5274" y="637"/>
                  <a:pt x="4640" y="1"/>
                  <a:pt x="3855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5" name="Google Shape;2995;p33"/>
          <p:cNvSpPr/>
          <p:nvPr/>
        </p:nvSpPr>
        <p:spPr>
          <a:xfrm>
            <a:off x="4794637" y="1736148"/>
            <a:ext cx="418845" cy="162056"/>
          </a:xfrm>
          <a:custGeom>
            <a:avLst/>
            <a:gdLst/>
            <a:ahLst/>
            <a:cxnLst/>
            <a:rect l="l" t="t" r="r" b="b"/>
            <a:pathLst>
              <a:path w="3665" h="1418" extrusionOk="0">
                <a:moveTo>
                  <a:pt x="2678" y="0"/>
                </a:moveTo>
                <a:cubicBezTo>
                  <a:pt x="2327" y="0"/>
                  <a:pt x="2018" y="186"/>
                  <a:pt x="1844" y="462"/>
                </a:cubicBezTo>
                <a:cubicBezTo>
                  <a:pt x="1843" y="463"/>
                  <a:pt x="1842" y="464"/>
                  <a:pt x="1841" y="464"/>
                </a:cubicBezTo>
                <a:cubicBezTo>
                  <a:pt x="1840" y="464"/>
                  <a:pt x="1839" y="464"/>
                  <a:pt x="1839" y="464"/>
                </a:cubicBezTo>
                <a:cubicBezTo>
                  <a:pt x="1735" y="415"/>
                  <a:pt x="1621" y="385"/>
                  <a:pt x="1496" y="385"/>
                </a:cubicBezTo>
                <a:cubicBezTo>
                  <a:pt x="1170" y="385"/>
                  <a:pt x="891" y="583"/>
                  <a:pt x="769" y="864"/>
                </a:cubicBezTo>
                <a:cubicBezTo>
                  <a:pt x="769" y="865"/>
                  <a:pt x="768" y="867"/>
                  <a:pt x="767" y="867"/>
                </a:cubicBezTo>
                <a:cubicBezTo>
                  <a:pt x="766" y="867"/>
                  <a:pt x="765" y="867"/>
                  <a:pt x="764" y="866"/>
                </a:cubicBezTo>
                <a:cubicBezTo>
                  <a:pt x="705" y="845"/>
                  <a:pt x="640" y="832"/>
                  <a:pt x="573" y="832"/>
                </a:cubicBezTo>
                <a:cubicBezTo>
                  <a:pt x="257" y="832"/>
                  <a:pt x="1" y="1094"/>
                  <a:pt x="10" y="1412"/>
                </a:cubicBezTo>
                <a:cubicBezTo>
                  <a:pt x="12" y="1413"/>
                  <a:pt x="14" y="1415"/>
                  <a:pt x="16" y="1418"/>
                </a:cubicBezTo>
                <a:lnTo>
                  <a:pt x="3233" y="1418"/>
                </a:lnTo>
                <a:cubicBezTo>
                  <a:pt x="3471" y="1418"/>
                  <a:pt x="3665" y="1224"/>
                  <a:pt x="3665" y="987"/>
                </a:cubicBezTo>
                <a:cubicBezTo>
                  <a:pt x="3665" y="443"/>
                  <a:pt x="3224" y="1"/>
                  <a:pt x="2678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6" name="Google Shape;2996;p33"/>
          <p:cNvSpPr/>
          <p:nvPr/>
        </p:nvSpPr>
        <p:spPr>
          <a:xfrm>
            <a:off x="5085378" y="1406092"/>
            <a:ext cx="622497" cy="240684"/>
          </a:xfrm>
          <a:custGeom>
            <a:avLst/>
            <a:gdLst/>
            <a:ahLst/>
            <a:cxnLst/>
            <a:rect l="l" t="t" r="r" b="b"/>
            <a:pathLst>
              <a:path w="5447" h="2106" extrusionOk="0">
                <a:moveTo>
                  <a:pt x="3984" y="1"/>
                </a:moveTo>
                <a:cubicBezTo>
                  <a:pt x="3460" y="1"/>
                  <a:pt x="3004" y="275"/>
                  <a:pt x="2744" y="686"/>
                </a:cubicBezTo>
                <a:cubicBezTo>
                  <a:pt x="2742" y="688"/>
                  <a:pt x="2740" y="689"/>
                  <a:pt x="2738" y="689"/>
                </a:cubicBezTo>
                <a:cubicBezTo>
                  <a:pt x="2737" y="689"/>
                  <a:pt x="2736" y="689"/>
                  <a:pt x="2736" y="689"/>
                </a:cubicBezTo>
                <a:cubicBezTo>
                  <a:pt x="2583" y="616"/>
                  <a:pt x="2409" y="572"/>
                  <a:pt x="2226" y="572"/>
                </a:cubicBezTo>
                <a:cubicBezTo>
                  <a:pt x="1741" y="572"/>
                  <a:pt x="1327" y="864"/>
                  <a:pt x="1147" y="1282"/>
                </a:cubicBezTo>
                <a:cubicBezTo>
                  <a:pt x="1146" y="1285"/>
                  <a:pt x="1144" y="1286"/>
                  <a:pt x="1142" y="1286"/>
                </a:cubicBezTo>
                <a:cubicBezTo>
                  <a:pt x="1141" y="1286"/>
                  <a:pt x="1140" y="1286"/>
                  <a:pt x="1139" y="1286"/>
                </a:cubicBezTo>
                <a:cubicBezTo>
                  <a:pt x="1048" y="1254"/>
                  <a:pt x="953" y="1235"/>
                  <a:pt x="853" y="1235"/>
                </a:cubicBezTo>
                <a:cubicBezTo>
                  <a:pt x="380" y="1235"/>
                  <a:pt x="1" y="1623"/>
                  <a:pt x="15" y="2096"/>
                </a:cubicBezTo>
                <a:lnTo>
                  <a:pt x="24" y="2106"/>
                </a:lnTo>
                <a:lnTo>
                  <a:pt x="4803" y="2106"/>
                </a:lnTo>
                <a:cubicBezTo>
                  <a:pt x="5157" y="2106"/>
                  <a:pt x="5444" y="1819"/>
                  <a:pt x="5446" y="1465"/>
                </a:cubicBezTo>
                <a:cubicBezTo>
                  <a:pt x="5446" y="658"/>
                  <a:pt x="4791" y="2"/>
                  <a:pt x="3984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7" name="Google Shape;2997;p33"/>
          <p:cNvSpPr/>
          <p:nvPr/>
        </p:nvSpPr>
        <p:spPr>
          <a:xfrm>
            <a:off x="3631671" y="2697173"/>
            <a:ext cx="26856" cy="52343"/>
          </a:xfrm>
          <a:custGeom>
            <a:avLst/>
            <a:gdLst/>
            <a:ahLst/>
            <a:cxnLst/>
            <a:rect l="l" t="t" r="r" b="b"/>
            <a:pathLst>
              <a:path w="235" h="458" extrusionOk="0">
                <a:moveTo>
                  <a:pt x="0" y="1"/>
                </a:moveTo>
                <a:lnTo>
                  <a:pt x="0" y="457"/>
                </a:lnTo>
                <a:lnTo>
                  <a:pt x="235" y="457"/>
                </a:lnTo>
                <a:lnTo>
                  <a:pt x="23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8" name="Google Shape;2998;p33"/>
          <p:cNvSpPr/>
          <p:nvPr/>
        </p:nvSpPr>
        <p:spPr>
          <a:xfrm>
            <a:off x="3645156" y="2697173"/>
            <a:ext cx="13485" cy="52343"/>
          </a:xfrm>
          <a:custGeom>
            <a:avLst/>
            <a:gdLst/>
            <a:ahLst/>
            <a:cxnLst/>
            <a:rect l="l" t="t" r="r" b="b"/>
            <a:pathLst>
              <a:path w="118" h="458" extrusionOk="0">
                <a:moveTo>
                  <a:pt x="0" y="1"/>
                </a:moveTo>
                <a:lnTo>
                  <a:pt x="0" y="457"/>
                </a:lnTo>
                <a:lnTo>
                  <a:pt x="118" y="457"/>
                </a:lnTo>
                <a:lnTo>
                  <a:pt x="118" y="1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9" name="Google Shape;2999;p33"/>
          <p:cNvSpPr/>
          <p:nvPr/>
        </p:nvSpPr>
        <p:spPr>
          <a:xfrm>
            <a:off x="3513500" y="2542888"/>
            <a:ext cx="264107" cy="179656"/>
          </a:xfrm>
          <a:custGeom>
            <a:avLst/>
            <a:gdLst/>
            <a:ahLst/>
            <a:cxnLst/>
            <a:rect l="l" t="t" r="r" b="b"/>
            <a:pathLst>
              <a:path w="2311" h="1572" extrusionOk="0">
                <a:moveTo>
                  <a:pt x="1" y="0"/>
                </a:moveTo>
                <a:lnTo>
                  <a:pt x="1" y="1572"/>
                </a:lnTo>
                <a:lnTo>
                  <a:pt x="2310" y="1572"/>
                </a:lnTo>
                <a:lnTo>
                  <a:pt x="2310" y="0"/>
                </a:lnTo>
                <a:close/>
              </a:path>
            </a:pathLst>
          </a:custGeom>
          <a:solidFill>
            <a:srgbClr val="C9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0" name="Google Shape;3000;p33"/>
          <p:cNvSpPr/>
          <p:nvPr/>
        </p:nvSpPr>
        <p:spPr>
          <a:xfrm>
            <a:off x="3522986" y="2551688"/>
            <a:ext cx="75312" cy="75085"/>
          </a:xfrm>
          <a:custGeom>
            <a:avLst/>
            <a:gdLst/>
            <a:ahLst/>
            <a:cxnLst/>
            <a:rect l="l" t="t" r="r" b="b"/>
            <a:pathLst>
              <a:path w="659" h="657" extrusionOk="0">
                <a:moveTo>
                  <a:pt x="1" y="0"/>
                </a:moveTo>
                <a:lnTo>
                  <a:pt x="1" y="657"/>
                </a:lnTo>
                <a:lnTo>
                  <a:pt x="659" y="657"/>
                </a:lnTo>
                <a:lnTo>
                  <a:pt x="6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1" name="Google Shape;3001;p33"/>
          <p:cNvSpPr/>
          <p:nvPr/>
        </p:nvSpPr>
        <p:spPr>
          <a:xfrm>
            <a:off x="3607557" y="2551688"/>
            <a:ext cx="75198" cy="75085"/>
          </a:xfrm>
          <a:custGeom>
            <a:avLst/>
            <a:gdLst/>
            <a:ahLst/>
            <a:cxnLst/>
            <a:rect l="l" t="t" r="r" b="b"/>
            <a:pathLst>
              <a:path w="658" h="657" extrusionOk="0">
                <a:moveTo>
                  <a:pt x="1" y="0"/>
                </a:moveTo>
                <a:lnTo>
                  <a:pt x="1" y="657"/>
                </a:lnTo>
                <a:lnTo>
                  <a:pt x="657" y="657"/>
                </a:lnTo>
                <a:lnTo>
                  <a:pt x="6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2" name="Google Shape;3002;p33"/>
          <p:cNvSpPr/>
          <p:nvPr/>
        </p:nvSpPr>
        <p:spPr>
          <a:xfrm>
            <a:off x="3691899" y="2551688"/>
            <a:ext cx="75198" cy="75085"/>
          </a:xfrm>
          <a:custGeom>
            <a:avLst/>
            <a:gdLst/>
            <a:ahLst/>
            <a:cxnLst/>
            <a:rect l="l" t="t" r="r" b="b"/>
            <a:pathLst>
              <a:path w="658" h="657" extrusionOk="0">
                <a:moveTo>
                  <a:pt x="0" y="0"/>
                </a:moveTo>
                <a:lnTo>
                  <a:pt x="0" y="657"/>
                </a:lnTo>
                <a:lnTo>
                  <a:pt x="657" y="657"/>
                </a:lnTo>
                <a:lnTo>
                  <a:pt x="6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3" name="Google Shape;3003;p33"/>
          <p:cNvSpPr/>
          <p:nvPr/>
        </p:nvSpPr>
        <p:spPr>
          <a:xfrm>
            <a:off x="3522986" y="2637059"/>
            <a:ext cx="75312" cy="75085"/>
          </a:xfrm>
          <a:custGeom>
            <a:avLst/>
            <a:gdLst/>
            <a:ahLst/>
            <a:cxnLst/>
            <a:rect l="l" t="t" r="r" b="b"/>
            <a:pathLst>
              <a:path w="659" h="657" extrusionOk="0">
                <a:moveTo>
                  <a:pt x="1" y="0"/>
                </a:moveTo>
                <a:lnTo>
                  <a:pt x="1" y="657"/>
                </a:lnTo>
                <a:lnTo>
                  <a:pt x="659" y="657"/>
                </a:lnTo>
                <a:lnTo>
                  <a:pt x="6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4" name="Google Shape;3004;p33"/>
          <p:cNvSpPr/>
          <p:nvPr/>
        </p:nvSpPr>
        <p:spPr>
          <a:xfrm>
            <a:off x="3607557" y="2637059"/>
            <a:ext cx="75198" cy="75085"/>
          </a:xfrm>
          <a:custGeom>
            <a:avLst/>
            <a:gdLst/>
            <a:ahLst/>
            <a:cxnLst/>
            <a:rect l="l" t="t" r="r" b="b"/>
            <a:pathLst>
              <a:path w="658" h="657" extrusionOk="0">
                <a:moveTo>
                  <a:pt x="1" y="0"/>
                </a:moveTo>
                <a:lnTo>
                  <a:pt x="1" y="657"/>
                </a:lnTo>
                <a:lnTo>
                  <a:pt x="657" y="657"/>
                </a:lnTo>
                <a:lnTo>
                  <a:pt x="6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5" name="Google Shape;3005;p33"/>
          <p:cNvSpPr/>
          <p:nvPr/>
        </p:nvSpPr>
        <p:spPr>
          <a:xfrm>
            <a:off x="3691899" y="2637059"/>
            <a:ext cx="75198" cy="75085"/>
          </a:xfrm>
          <a:custGeom>
            <a:avLst/>
            <a:gdLst/>
            <a:ahLst/>
            <a:cxnLst/>
            <a:rect l="l" t="t" r="r" b="b"/>
            <a:pathLst>
              <a:path w="658" h="657" extrusionOk="0">
                <a:moveTo>
                  <a:pt x="0" y="0"/>
                </a:moveTo>
                <a:lnTo>
                  <a:pt x="0" y="657"/>
                </a:lnTo>
                <a:lnTo>
                  <a:pt x="657" y="657"/>
                </a:lnTo>
                <a:lnTo>
                  <a:pt x="6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6" name="Google Shape;3006;p33"/>
          <p:cNvSpPr/>
          <p:nvPr/>
        </p:nvSpPr>
        <p:spPr>
          <a:xfrm>
            <a:off x="3626299" y="2749516"/>
            <a:ext cx="37713" cy="4686"/>
          </a:xfrm>
          <a:custGeom>
            <a:avLst/>
            <a:gdLst/>
            <a:ahLst/>
            <a:cxnLst/>
            <a:rect l="l" t="t" r="r" b="b"/>
            <a:pathLst>
              <a:path w="330" h="41" extrusionOk="0">
                <a:moveTo>
                  <a:pt x="0" y="0"/>
                </a:moveTo>
                <a:lnTo>
                  <a:pt x="0" y="40"/>
                </a:lnTo>
                <a:lnTo>
                  <a:pt x="330" y="40"/>
                </a:lnTo>
                <a:lnTo>
                  <a:pt x="330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7" name="Google Shape;3007;p33"/>
          <p:cNvSpPr/>
          <p:nvPr/>
        </p:nvSpPr>
        <p:spPr>
          <a:xfrm>
            <a:off x="3645156" y="2749516"/>
            <a:ext cx="18857" cy="4686"/>
          </a:xfrm>
          <a:custGeom>
            <a:avLst/>
            <a:gdLst/>
            <a:ahLst/>
            <a:cxnLst/>
            <a:rect l="l" t="t" r="r" b="b"/>
            <a:pathLst>
              <a:path w="165" h="41" extrusionOk="0">
                <a:moveTo>
                  <a:pt x="0" y="0"/>
                </a:moveTo>
                <a:lnTo>
                  <a:pt x="0" y="40"/>
                </a:lnTo>
                <a:lnTo>
                  <a:pt x="165" y="40"/>
                </a:lnTo>
                <a:lnTo>
                  <a:pt x="165" y="0"/>
                </a:lnTo>
                <a:close/>
              </a:path>
            </a:pathLst>
          </a:custGeom>
          <a:solidFill>
            <a:srgbClr val="BC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8" name="Google Shape;3008;p33"/>
          <p:cNvSpPr/>
          <p:nvPr/>
        </p:nvSpPr>
        <p:spPr>
          <a:xfrm>
            <a:off x="3953269" y="2697173"/>
            <a:ext cx="26856" cy="52343"/>
          </a:xfrm>
          <a:custGeom>
            <a:avLst/>
            <a:gdLst/>
            <a:ahLst/>
            <a:cxnLst/>
            <a:rect l="l" t="t" r="r" b="b"/>
            <a:pathLst>
              <a:path w="235" h="458" extrusionOk="0">
                <a:moveTo>
                  <a:pt x="0" y="1"/>
                </a:moveTo>
                <a:lnTo>
                  <a:pt x="0" y="457"/>
                </a:lnTo>
                <a:lnTo>
                  <a:pt x="234" y="457"/>
                </a:lnTo>
                <a:lnTo>
                  <a:pt x="2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9" name="Google Shape;3009;p33"/>
          <p:cNvSpPr/>
          <p:nvPr/>
        </p:nvSpPr>
        <p:spPr>
          <a:xfrm>
            <a:off x="3966526" y="2697173"/>
            <a:ext cx="13485" cy="52343"/>
          </a:xfrm>
          <a:custGeom>
            <a:avLst/>
            <a:gdLst/>
            <a:ahLst/>
            <a:cxnLst/>
            <a:rect l="l" t="t" r="r" b="b"/>
            <a:pathLst>
              <a:path w="118" h="458" extrusionOk="0">
                <a:moveTo>
                  <a:pt x="1" y="1"/>
                </a:moveTo>
                <a:lnTo>
                  <a:pt x="1" y="457"/>
                </a:lnTo>
                <a:lnTo>
                  <a:pt x="117" y="457"/>
                </a:lnTo>
                <a:lnTo>
                  <a:pt x="117" y="1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0" name="Google Shape;3010;p33"/>
          <p:cNvSpPr/>
          <p:nvPr/>
        </p:nvSpPr>
        <p:spPr>
          <a:xfrm>
            <a:off x="3835098" y="2542888"/>
            <a:ext cx="264107" cy="179656"/>
          </a:xfrm>
          <a:custGeom>
            <a:avLst/>
            <a:gdLst/>
            <a:ahLst/>
            <a:cxnLst/>
            <a:rect l="l" t="t" r="r" b="b"/>
            <a:pathLst>
              <a:path w="2311" h="1572" extrusionOk="0">
                <a:moveTo>
                  <a:pt x="1" y="0"/>
                </a:moveTo>
                <a:lnTo>
                  <a:pt x="1" y="1572"/>
                </a:lnTo>
                <a:lnTo>
                  <a:pt x="2310" y="1572"/>
                </a:lnTo>
                <a:lnTo>
                  <a:pt x="2310" y="0"/>
                </a:lnTo>
                <a:close/>
              </a:path>
            </a:pathLst>
          </a:custGeom>
          <a:solidFill>
            <a:srgbClr val="C9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1" name="Google Shape;3011;p33"/>
          <p:cNvSpPr/>
          <p:nvPr/>
        </p:nvSpPr>
        <p:spPr>
          <a:xfrm>
            <a:off x="3844470" y="2551688"/>
            <a:ext cx="75198" cy="75085"/>
          </a:xfrm>
          <a:custGeom>
            <a:avLst/>
            <a:gdLst/>
            <a:ahLst/>
            <a:cxnLst/>
            <a:rect l="l" t="t" r="r" b="b"/>
            <a:pathLst>
              <a:path w="658" h="657" extrusionOk="0">
                <a:moveTo>
                  <a:pt x="1" y="0"/>
                </a:moveTo>
                <a:lnTo>
                  <a:pt x="1" y="657"/>
                </a:lnTo>
                <a:lnTo>
                  <a:pt x="657" y="657"/>
                </a:lnTo>
                <a:lnTo>
                  <a:pt x="6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33"/>
          <p:cNvSpPr/>
          <p:nvPr/>
        </p:nvSpPr>
        <p:spPr>
          <a:xfrm>
            <a:off x="3928927" y="2551688"/>
            <a:ext cx="75312" cy="75085"/>
          </a:xfrm>
          <a:custGeom>
            <a:avLst/>
            <a:gdLst/>
            <a:ahLst/>
            <a:cxnLst/>
            <a:rect l="l" t="t" r="r" b="b"/>
            <a:pathLst>
              <a:path w="659" h="657" extrusionOk="0">
                <a:moveTo>
                  <a:pt x="0" y="0"/>
                </a:moveTo>
                <a:lnTo>
                  <a:pt x="0" y="657"/>
                </a:lnTo>
                <a:lnTo>
                  <a:pt x="658" y="657"/>
                </a:lnTo>
                <a:lnTo>
                  <a:pt x="65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3" name="Google Shape;3013;p33"/>
          <p:cNvSpPr/>
          <p:nvPr/>
        </p:nvSpPr>
        <p:spPr>
          <a:xfrm>
            <a:off x="4013498" y="2551688"/>
            <a:ext cx="75084" cy="75085"/>
          </a:xfrm>
          <a:custGeom>
            <a:avLst/>
            <a:gdLst/>
            <a:ahLst/>
            <a:cxnLst/>
            <a:rect l="l" t="t" r="r" b="b"/>
            <a:pathLst>
              <a:path w="657" h="657" extrusionOk="0">
                <a:moveTo>
                  <a:pt x="0" y="0"/>
                </a:moveTo>
                <a:lnTo>
                  <a:pt x="0" y="657"/>
                </a:lnTo>
                <a:lnTo>
                  <a:pt x="657" y="657"/>
                </a:lnTo>
                <a:lnTo>
                  <a:pt x="6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4" name="Google Shape;3014;p33"/>
          <p:cNvSpPr/>
          <p:nvPr/>
        </p:nvSpPr>
        <p:spPr>
          <a:xfrm>
            <a:off x="3844470" y="2637059"/>
            <a:ext cx="75198" cy="75085"/>
          </a:xfrm>
          <a:custGeom>
            <a:avLst/>
            <a:gdLst/>
            <a:ahLst/>
            <a:cxnLst/>
            <a:rect l="l" t="t" r="r" b="b"/>
            <a:pathLst>
              <a:path w="658" h="657" extrusionOk="0">
                <a:moveTo>
                  <a:pt x="1" y="0"/>
                </a:moveTo>
                <a:lnTo>
                  <a:pt x="1" y="657"/>
                </a:lnTo>
                <a:lnTo>
                  <a:pt x="657" y="657"/>
                </a:lnTo>
                <a:lnTo>
                  <a:pt x="6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5" name="Google Shape;3015;p33"/>
          <p:cNvSpPr/>
          <p:nvPr/>
        </p:nvSpPr>
        <p:spPr>
          <a:xfrm>
            <a:off x="3928927" y="2637059"/>
            <a:ext cx="75312" cy="75085"/>
          </a:xfrm>
          <a:custGeom>
            <a:avLst/>
            <a:gdLst/>
            <a:ahLst/>
            <a:cxnLst/>
            <a:rect l="l" t="t" r="r" b="b"/>
            <a:pathLst>
              <a:path w="659" h="657" extrusionOk="0">
                <a:moveTo>
                  <a:pt x="0" y="0"/>
                </a:moveTo>
                <a:lnTo>
                  <a:pt x="0" y="657"/>
                </a:lnTo>
                <a:lnTo>
                  <a:pt x="658" y="657"/>
                </a:lnTo>
                <a:lnTo>
                  <a:pt x="65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6" name="Google Shape;3016;p33"/>
          <p:cNvSpPr/>
          <p:nvPr/>
        </p:nvSpPr>
        <p:spPr>
          <a:xfrm>
            <a:off x="4013498" y="2637059"/>
            <a:ext cx="75084" cy="75085"/>
          </a:xfrm>
          <a:custGeom>
            <a:avLst/>
            <a:gdLst/>
            <a:ahLst/>
            <a:cxnLst/>
            <a:rect l="l" t="t" r="r" b="b"/>
            <a:pathLst>
              <a:path w="657" h="657" extrusionOk="0">
                <a:moveTo>
                  <a:pt x="0" y="0"/>
                </a:moveTo>
                <a:lnTo>
                  <a:pt x="0" y="657"/>
                </a:lnTo>
                <a:lnTo>
                  <a:pt x="657" y="657"/>
                </a:lnTo>
                <a:lnTo>
                  <a:pt x="6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7" name="Google Shape;3017;p33"/>
          <p:cNvSpPr/>
          <p:nvPr/>
        </p:nvSpPr>
        <p:spPr>
          <a:xfrm>
            <a:off x="3947669" y="2749516"/>
            <a:ext cx="37828" cy="4686"/>
          </a:xfrm>
          <a:custGeom>
            <a:avLst/>
            <a:gdLst/>
            <a:ahLst/>
            <a:cxnLst/>
            <a:rect l="l" t="t" r="r" b="b"/>
            <a:pathLst>
              <a:path w="331" h="41" extrusionOk="0">
                <a:moveTo>
                  <a:pt x="0" y="0"/>
                </a:moveTo>
                <a:lnTo>
                  <a:pt x="0" y="40"/>
                </a:lnTo>
                <a:lnTo>
                  <a:pt x="330" y="40"/>
                </a:lnTo>
                <a:lnTo>
                  <a:pt x="330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8" name="Google Shape;3018;p33"/>
          <p:cNvSpPr/>
          <p:nvPr/>
        </p:nvSpPr>
        <p:spPr>
          <a:xfrm>
            <a:off x="3966526" y="2749516"/>
            <a:ext cx="18971" cy="4686"/>
          </a:xfrm>
          <a:custGeom>
            <a:avLst/>
            <a:gdLst/>
            <a:ahLst/>
            <a:cxnLst/>
            <a:rect l="l" t="t" r="r" b="b"/>
            <a:pathLst>
              <a:path w="166" h="41" extrusionOk="0">
                <a:moveTo>
                  <a:pt x="1" y="0"/>
                </a:moveTo>
                <a:lnTo>
                  <a:pt x="1" y="40"/>
                </a:lnTo>
                <a:lnTo>
                  <a:pt x="165" y="40"/>
                </a:lnTo>
                <a:lnTo>
                  <a:pt x="165" y="0"/>
                </a:lnTo>
                <a:close/>
              </a:path>
            </a:pathLst>
          </a:custGeom>
          <a:solidFill>
            <a:srgbClr val="BC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9" name="Google Shape;3019;p33"/>
          <p:cNvSpPr/>
          <p:nvPr/>
        </p:nvSpPr>
        <p:spPr>
          <a:xfrm>
            <a:off x="3651785" y="2645059"/>
            <a:ext cx="262964" cy="109028"/>
          </a:xfrm>
          <a:custGeom>
            <a:avLst/>
            <a:gdLst/>
            <a:ahLst/>
            <a:cxnLst/>
            <a:rect l="l" t="t" r="r" b="b"/>
            <a:pathLst>
              <a:path w="2301" h="954" extrusionOk="0">
                <a:moveTo>
                  <a:pt x="1203" y="1"/>
                </a:moveTo>
                <a:cubicBezTo>
                  <a:pt x="929" y="1"/>
                  <a:pt x="700" y="188"/>
                  <a:pt x="637" y="442"/>
                </a:cubicBezTo>
                <a:cubicBezTo>
                  <a:pt x="578" y="413"/>
                  <a:pt x="513" y="398"/>
                  <a:pt x="445" y="398"/>
                </a:cubicBezTo>
                <a:cubicBezTo>
                  <a:pt x="282" y="398"/>
                  <a:pt x="137" y="488"/>
                  <a:pt x="61" y="621"/>
                </a:cubicBezTo>
                <a:cubicBezTo>
                  <a:pt x="23" y="686"/>
                  <a:pt x="0" y="763"/>
                  <a:pt x="0" y="843"/>
                </a:cubicBezTo>
                <a:cubicBezTo>
                  <a:pt x="0" y="881"/>
                  <a:pt x="5" y="917"/>
                  <a:pt x="15" y="953"/>
                </a:cubicBezTo>
                <a:lnTo>
                  <a:pt x="2286" y="953"/>
                </a:lnTo>
                <a:cubicBezTo>
                  <a:pt x="2295" y="918"/>
                  <a:pt x="2300" y="882"/>
                  <a:pt x="2300" y="843"/>
                </a:cubicBezTo>
                <a:cubicBezTo>
                  <a:pt x="2300" y="597"/>
                  <a:pt x="2101" y="398"/>
                  <a:pt x="1853" y="398"/>
                </a:cubicBezTo>
                <a:cubicBezTo>
                  <a:pt x="1822" y="398"/>
                  <a:pt x="1791" y="402"/>
                  <a:pt x="1760" y="408"/>
                </a:cubicBezTo>
                <a:cubicBezTo>
                  <a:pt x="1733" y="318"/>
                  <a:pt x="1681" y="236"/>
                  <a:pt x="1615" y="170"/>
                </a:cubicBezTo>
                <a:cubicBezTo>
                  <a:pt x="1510" y="65"/>
                  <a:pt x="1364" y="1"/>
                  <a:pt x="12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0" name="Google Shape;3020;p33"/>
          <p:cNvSpPr/>
          <p:nvPr/>
        </p:nvSpPr>
        <p:spPr>
          <a:xfrm>
            <a:off x="3783099" y="2667459"/>
            <a:ext cx="209023" cy="86742"/>
          </a:xfrm>
          <a:custGeom>
            <a:avLst/>
            <a:gdLst/>
            <a:ahLst/>
            <a:cxnLst/>
            <a:rect l="l" t="t" r="r" b="b"/>
            <a:pathLst>
              <a:path w="1829" h="759" extrusionOk="0">
                <a:moveTo>
                  <a:pt x="956" y="0"/>
                </a:moveTo>
                <a:cubicBezTo>
                  <a:pt x="738" y="0"/>
                  <a:pt x="557" y="149"/>
                  <a:pt x="506" y="350"/>
                </a:cubicBezTo>
                <a:cubicBezTo>
                  <a:pt x="460" y="329"/>
                  <a:pt x="409" y="316"/>
                  <a:pt x="354" y="316"/>
                </a:cubicBezTo>
                <a:cubicBezTo>
                  <a:pt x="222" y="316"/>
                  <a:pt x="109" y="388"/>
                  <a:pt x="47" y="493"/>
                </a:cubicBezTo>
                <a:cubicBezTo>
                  <a:pt x="18" y="544"/>
                  <a:pt x="0" y="606"/>
                  <a:pt x="0" y="670"/>
                </a:cubicBezTo>
                <a:cubicBezTo>
                  <a:pt x="0" y="701"/>
                  <a:pt x="3" y="730"/>
                  <a:pt x="12" y="758"/>
                </a:cubicBezTo>
                <a:lnTo>
                  <a:pt x="1818" y="758"/>
                </a:lnTo>
                <a:cubicBezTo>
                  <a:pt x="1826" y="731"/>
                  <a:pt x="1829" y="701"/>
                  <a:pt x="1829" y="670"/>
                </a:cubicBezTo>
                <a:cubicBezTo>
                  <a:pt x="1829" y="475"/>
                  <a:pt x="1671" y="317"/>
                  <a:pt x="1476" y="317"/>
                </a:cubicBezTo>
                <a:cubicBezTo>
                  <a:pt x="1475" y="317"/>
                  <a:pt x="1474" y="317"/>
                  <a:pt x="1474" y="317"/>
                </a:cubicBezTo>
                <a:cubicBezTo>
                  <a:pt x="1448" y="317"/>
                  <a:pt x="1424" y="319"/>
                  <a:pt x="1399" y="324"/>
                </a:cubicBezTo>
                <a:cubicBezTo>
                  <a:pt x="1377" y="252"/>
                  <a:pt x="1336" y="188"/>
                  <a:pt x="1283" y="135"/>
                </a:cubicBezTo>
                <a:cubicBezTo>
                  <a:pt x="1200" y="51"/>
                  <a:pt x="1084" y="0"/>
                  <a:pt x="95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1" name="Google Shape;3021;p33"/>
          <p:cNvSpPr/>
          <p:nvPr/>
        </p:nvSpPr>
        <p:spPr>
          <a:xfrm>
            <a:off x="4540581" y="2663802"/>
            <a:ext cx="220222" cy="91314"/>
          </a:xfrm>
          <a:custGeom>
            <a:avLst/>
            <a:gdLst/>
            <a:ahLst/>
            <a:cxnLst/>
            <a:rect l="l" t="t" r="r" b="b"/>
            <a:pathLst>
              <a:path w="1927" h="799" extrusionOk="0">
                <a:moveTo>
                  <a:pt x="1007" y="0"/>
                </a:moveTo>
                <a:cubicBezTo>
                  <a:pt x="779" y="0"/>
                  <a:pt x="587" y="157"/>
                  <a:pt x="534" y="370"/>
                </a:cubicBezTo>
                <a:cubicBezTo>
                  <a:pt x="485" y="346"/>
                  <a:pt x="431" y="334"/>
                  <a:pt x="373" y="334"/>
                </a:cubicBezTo>
                <a:cubicBezTo>
                  <a:pt x="235" y="334"/>
                  <a:pt x="115" y="410"/>
                  <a:pt x="51" y="520"/>
                </a:cubicBezTo>
                <a:cubicBezTo>
                  <a:pt x="19" y="574"/>
                  <a:pt x="1" y="638"/>
                  <a:pt x="1" y="706"/>
                </a:cubicBezTo>
                <a:cubicBezTo>
                  <a:pt x="1" y="738"/>
                  <a:pt x="6" y="769"/>
                  <a:pt x="14" y="798"/>
                </a:cubicBezTo>
                <a:lnTo>
                  <a:pt x="1915" y="798"/>
                </a:lnTo>
                <a:cubicBezTo>
                  <a:pt x="1921" y="769"/>
                  <a:pt x="1926" y="738"/>
                  <a:pt x="1926" y="706"/>
                </a:cubicBezTo>
                <a:cubicBezTo>
                  <a:pt x="1926" y="500"/>
                  <a:pt x="1759" y="334"/>
                  <a:pt x="1554" y="333"/>
                </a:cubicBezTo>
                <a:cubicBezTo>
                  <a:pt x="1527" y="333"/>
                  <a:pt x="1502" y="336"/>
                  <a:pt x="1476" y="341"/>
                </a:cubicBezTo>
                <a:cubicBezTo>
                  <a:pt x="1451" y="264"/>
                  <a:pt x="1407" y="197"/>
                  <a:pt x="1353" y="142"/>
                </a:cubicBezTo>
                <a:cubicBezTo>
                  <a:pt x="1265" y="54"/>
                  <a:pt x="1142" y="0"/>
                  <a:pt x="10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2" name="Google Shape;3022;p33"/>
          <p:cNvSpPr/>
          <p:nvPr/>
        </p:nvSpPr>
        <p:spPr>
          <a:xfrm>
            <a:off x="4650752" y="2682545"/>
            <a:ext cx="174967" cy="72571"/>
          </a:xfrm>
          <a:custGeom>
            <a:avLst/>
            <a:gdLst/>
            <a:ahLst/>
            <a:cxnLst/>
            <a:rect l="l" t="t" r="r" b="b"/>
            <a:pathLst>
              <a:path w="1531" h="635" extrusionOk="0">
                <a:moveTo>
                  <a:pt x="801" y="0"/>
                </a:moveTo>
                <a:cubicBezTo>
                  <a:pt x="619" y="0"/>
                  <a:pt x="466" y="124"/>
                  <a:pt x="424" y="293"/>
                </a:cubicBezTo>
                <a:cubicBezTo>
                  <a:pt x="385" y="274"/>
                  <a:pt x="343" y="264"/>
                  <a:pt x="297" y="264"/>
                </a:cubicBezTo>
                <a:cubicBezTo>
                  <a:pt x="187" y="264"/>
                  <a:pt x="91" y="324"/>
                  <a:pt x="40" y="412"/>
                </a:cubicBezTo>
                <a:cubicBezTo>
                  <a:pt x="15" y="456"/>
                  <a:pt x="0" y="508"/>
                  <a:pt x="0" y="561"/>
                </a:cubicBezTo>
                <a:cubicBezTo>
                  <a:pt x="0" y="585"/>
                  <a:pt x="5" y="611"/>
                  <a:pt x="11" y="634"/>
                </a:cubicBezTo>
                <a:lnTo>
                  <a:pt x="1521" y="634"/>
                </a:lnTo>
                <a:cubicBezTo>
                  <a:pt x="1526" y="611"/>
                  <a:pt x="1530" y="586"/>
                  <a:pt x="1530" y="561"/>
                </a:cubicBezTo>
                <a:cubicBezTo>
                  <a:pt x="1530" y="397"/>
                  <a:pt x="1397" y="266"/>
                  <a:pt x="1234" y="264"/>
                </a:cubicBezTo>
                <a:cubicBezTo>
                  <a:pt x="1213" y="264"/>
                  <a:pt x="1192" y="267"/>
                  <a:pt x="1172" y="271"/>
                </a:cubicBezTo>
                <a:cubicBezTo>
                  <a:pt x="1153" y="210"/>
                  <a:pt x="1118" y="156"/>
                  <a:pt x="1075" y="113"/>
                </a:cubicBezTo>
                <a:cubicBezTo>
                  <a:pt x="1005" y="43"/>
                  <a:pt x="908" y="0"/>
                  <a:pt x="8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3" name="Google Shape;3023;p33"/>
          <p:cNvSpPr/>
          <p:nvPr/>
        </p:nvSpPr>
        <p:spPr>
          <a:xfrm>
            <a:off x="5055664" y="2644259"/>
            <a:ext cx="264907" cy="109942"/>
          </a:xfrm>
          <a:custGeom>
            <a:avLst/>
            <a:gdLst/>
            <a:ahLst/>
            <a:cxnLst/>
            <a:rect l="l" t="t" r="r" b="b"/>
            <a:pathLst>
              <a:path w="2318" h="962" extrusionOk="0">
                <a:moveTo>
                  <a:pt x="1212" y="0"/>
                </a:moveTo>
                <a:cubicBezTo>
                  <a:pt x="938" y="0"/>
                  <a:pt x="708" y="190"/>
                  <a:pt x="642" y="445"/>
                </a:cubicBezTo>
                <a:cubicBezTo>
                  <a:pt x="583" y="417"/>
                  <a:pt x="519" y="402"/>
                  <a:pt x="450" y="402"/>
                </a:cubicBezTo>
                <a:cubicBezTo>
                  <a:pt x="284" y="402"/>
                  <a:pt x="140" y="492"/>
                  <a:pt x="61" y="627"/>
                </a:cubicBezTo>
                <a:cubicBezTo>
                  <a:pt x="23" y="691"/>
                  <a:pt x="1" y="768"/>
                  <a:pt x="1" y="850"/>
                </a:cubicBezTo>
                <a:cubicBezTo>
                  <a:pt x="1" y="889"/>
                  <a:pt x="8" y="925"/>
                  <a:pt x="17" y="961"/>
                </a:cubicBezTo>
                <a:lnTo>
                  <a:pt x="2303" y="961"/>
                </a:lnTo>
                <a:cubicBezTo>
                  <a:pt x="2312" y="925"/>
                  <a:pt x="2317" y="889"/>
                  <a:pt x="2317" y="850"/>
                </a:cubicBezTo>
                <a:cubicBezTo>
                  <a:pt x="2317" y="602"/>
                  <a:pt x="2117" y="402"/>
                  <a:pt x="1870" y="402"/>
                </a:cubicBezTo>
                <a:cubicBezTo>
                  <a:pt x="1837" y="402"/>
                  <a:pt x="1806" y="405"/>
                  <a:pt x="1775" y="411"/>
                </a:cubicBezTo>
                <a:cubicBezTo>
                  <a:pt x="1746" y="321"/>
                  <a:pt x="1695" y="239"/>
                  <a:pt x="1629" y="172"/>
                </a:cubicBezTo>
                <a:cubicBezTo>
                  <a:pt x="1521" y="66"/>
                  <a:pt x="1375" y="0"/>
                  <a:pt x="12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4" name="Google Shape;3024;p33"/>
          <p:cNvSpPr/>
          <p:nvPr/>
        </p:nvSpPr>
        <p:spPr>
          <a:xfrm>
            <a:off x="4963550" y="2677631"/>
            <a:ext cx="184223" cy="76571"/>
          </a:xfrm>
          <a:custGeom>
            <a:avLst/>
            <a:gdLst/>
            <a:ahLst/>
            <a:cxnLst/>
            <a:rect l="l" t="t" r="r" b="b"/>
            <a:pathLst>
              <a:path w="1612" h="670" extrusionOk="0">
                <a:moveTo>
                  <a:pt x="844" y="0"/>
                </a:moveTo>
                <a:cubicBezTo>
                  <a:pt x="651" y="0"/>
                  <a:pt x="491" y="132"/>
                  <a:pt x="446" y="310"/>
                </a:cubicBezTo>
                <a:cubicBezTo>
                  <a:pt x="406" y="291"/>
                  <a:pt x="360" y="279"/>
                  <a:pt x="313" y="279"/>
                </a:cubicBezTo>
                <a:cubicBezTo>
                  <a:pt x="197" y="279"/>
                  <a:pt x="97" y="342"/>
                  <a:pt x="42" y="435"/>
                </a:cubicBezTo>
                <a:cubicBezTo>
                  <a:pt x="16" y="481"/>
                  <a:pt x="0" y="535"/>
                  <a:pt x="0" y="591"/>
                </a:cubicBezTo>
                <a:cubicBezTo>
                  <a:pt x="0" y="618"/>
                  <a:pt x="5" y="645"/>
                  <a:pt x="11" y="669"/>
                </a:cubicBezTo>
                <a:lnTo>
                  <a:pt x="1602" y="669"/>
                </a:lnTo>
                <a:cubicBezTo>
                  <a:pt x="1608" y="644"/>
                  <a:pt x="1612" y="618"/>
                  <a:pt x="1612" y="591"/>
                </a:cubicBezTo>
                <a:cubicBezTo>
                  <a:pt x="1612" y="420"/>
                  <a:pt x="1473" y="280"/>
                  <a:pt x="1300" y="279"/>
                </a:cubicBezTo>
                <a:cubicBezTo>
                  <a:pt x="1278" y="279"/>
                  <a:pt x="1256" y="280"/>
                  <a:pt x="1234" y="286"/>
                </a:cubicBezTo>
                <a:cubicBezTo>
                  <a:pt x="1214" y="221"/>
                  <a:pt x="1178" y="165"/>
                  <a:pt x="1132" y="119"/>
                </a:cubicBezTo>
                <a:cubicBezTo>
                  <a:pt x="1058" y="46"/>
                  <a:pt x="956" y="0"/>
                  <a:pt x="8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5" name="Google Shape;3025;p33"/>
          <p:cNvSpPr/>
          <p:nvPr/>
        </p:nvSpPr>
        <p:spPr>
          <a:xfrm>
            <a:off x="2681047" y="4748709"/>
            <a:ext cx="3797036" cy="20571"/>
          </a:xfrm>
          <a:custGeom>
            <a:avLst/>
            <a:gdLst/>
            <a:ahLst/>
            <a:cxnLst/>
            <a:rect l="l" t="t" r="r" b="b"/>
            <a:pathLst>
              <a:path w="33225" h="180" extrusionOk="0">
                <a:moveTo>
                  <a:pt x="91" y="1"/>
                </a:moveTo>
                <a:cubicBezTo>
                  <a:pt x="41" y="1"/>
                  <a:pt x="1" y="40"/>
                  <a:pt x="1" y="90"/>
                </a:cubicBezTo>
                <a:cubicBezTo>
                  <a:pt x="1" y="140"/>
                  <a:pt x="41" y="180"/>
                  <a:pt x="91" y="180"/>
                </a:cubicBezTo>
                <a:lnTo>
                  <a:pt x="33136" y="180"/>
                </a:lnTo>
                <a:cubicBezTo>
                  <a:pt x="33186" y="180"/>
                  <a:pt x="33225" y="140"/>
                  <a:pt x="33225" y="90"/>
                </a:cubicBezTo>
                <a:cubicBezTo>
                  <a:pt x="33225" y="40"/>
                  <a:pt x="33185" y="1"/>
                  <a:pt x="33136" y="1"/>
                </a:cubicBezTo>
                <a:close/>
              </a:path>
            </a:pathLst>
          </a:custGeom>
          <a:solidFill>
            <a:srgbClr val="4C93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6" name="Google Shape;3026;p33"/>
          <p:cNvSpPr/>
          <p:nvPr/>
        </p:nvSpPr>
        <p:spPr>
          <a:xfrm>
            <a:off x="4753723" y="3843798"/>
            <a:ext cx="334162" cy="304341"/>
          </a:xfrm>
          <a:custGeom>
            <a:avLst/>
            <a:gdLst/>
            <a:ahLst/>
            <a:cxnLst/>
            <a:rect l="l" t="t" r="r" b="b"/>
            <a:pathLst>
              <a:path w="2924" h="2663" extrusionOk="0">
                <a:moveTo>
                  <a:pt x="1462" y="0"/>
                </a:moveTo>
                <a:cubicBezTo>
                  <a:pt x="1121" y="0"/>
                  <a:pt x="781" y="130"/>
                  <a:pt x="521" y="390"/>
                </a:cubicBezTo>
                <a:cubicBezTo>
                  <a:pt x="1" y="910"/>
                  <a:pt x="1" y="1753"/>
                  <a:pt x="521" y="2273"/>
                </a:cubicBezTo>
                <a:cubicBezTo>
                  <a:pt x="781" y="2533"/>
                  <a:pt x="1121" y="2663"/>
                  <a:pt x="1462" y="2663"/>
                </a:cubicBezTo>
                <a:cubicBezTo>
                  <a:pt x="1803" y="2663"/>
                  <a:pt x="2143" y="2533"/>
                  <a:pt x="2403" y="2273"/>
                </a:cubicBezTo>
                <a:cubicBezTo>
                  <a:pt x="2923" y="1753"/>
                  <a:pt x="2923" y="910"/>
                  <a:pt x="2403" y="390"/>
                </a:cubicBezTo>
                <a:cubicBezTo>
                  <a:pt x="2143" y="130"/>
                  <a:pt x="1803" y="0"/>
                  <a:pt x="14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7" name="Google Shape;3027;p33"/>
          <p:cNvSpPr/>
          <p:nvPr/>
        </p:nvSpPr>
        <p:spPr>
          <a:xfrm>
            <a:off x="4921036" y="3843798"/>
            <a:ext cx="152224" cy="304341"/>
          </a:xfrm>
          <a:custGeom>
            <a:avLst/>
            <a:gdLst/>
            <a:ahLst/>
            <a:cxnLst/>
            <a:rect l="l" t="t" r="r" b="b"/>
            <a:pathLst>
              <a:path w="1332" h="2663" extrusionOk="0">
                <a:moveTo>
                  <a:pt x="0" y="0"/>
                </a:moveTo>
                <a:lnTo>
                  <a:pt x="0" y="2663"/>
                </a:lnTo>
                <a:cubicBezTo>
                  <a:pt x="736" y="2663"/>
                  <a:pt x="1331" y="2067"/>
                  <a:pt x="1331" y="1332"/>
                </a:cubicBezTo>
                <a:cubicBezTo>
                  <a:pt x="1331" y="1030"/>
                  <a:pt x="1230" y="752"/>
                  <a:pt x="1061" y="529"/>
                </a:cubicBezTo>
                <a:cubicBezTo>
                  <a:pt x="1218" y="494"/>
                  <a:pt x="1288" y="359"/>
                  <a:pt x="1288" y="359"/>
                </a:cubicBezTo>
                <a:cubicBezTo>
                  <a:pt x="1231" y="334"/>
                  <a:pt x="1177" y="323"/>
                  <a:pt x="1129" y="323"/>
                </a:cubicBezTo>
                <a:cubicBezTo>
                  <a:pt x="1074" y="323"/>
                  <a:pt x="1026" y="336"/>
                  <a:pt x="983" y="355"/>
                </a:cubicBezTo>
                <a:cubicBezTo>
                  <a:pt x="1080" y="207"/>
                  <a:pt x="1023" y="51"/>
                  <a:pt x="1023" y="50"/>
                </a:cubicBezTo>
                <a:lnTo>
                  <a:pt x="1023" y="50"/>
                </a:lnTo>
                <a:cubicBezTo>
                  <a:pt x="896" y="107"/>
                  <a:pt x="839" y="195"/>
                  <a:pt x="813" y="279"/>
                </a:cubicBezTo>
                <a:cubicBezTo>
                  <a:pt x="588" y="105"/>
                  <a:pt x="307" y="0"/>
                  <a:pt x="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8" name="Google Shape;3028;p33"/>
          <p:cNvSpPr/>
          <p:nvPr/>
        </p:nvSpPr>
        <p:spPr>
          <a:xfrm>
            <a:off x="4863208" y="4057626"/>
            <a:ext cx="93483" cy="191656"/>
          </a:xfrm>
          <a:custGeom>
            <a:avLst/>
            <a:gdLst/>
            <a:ahLst/>
            <a:cxnLst/>
            <a:rect l="l" t="t" r="r" b="b"/>
            <a:pathLst>
              <a:path w="818" h="1677" extrusionOk="0">
                <a:moveTo>
                  <a:pt x="506" y="1"/>
                </a:moveTo>
                <a:cubicBezTo>
                  <a:pt x="463" y="1"/>
                  <a:pt x="427" y="37"/>
                  <a:pt x="427" y="80"/>
                </a:cubicBezTo>
                <a:lnTo>
                  <a:pt x="427" y="437"/>
                </a:lnTo>
                <a:lnTo>
                  <a:pt x="133" y="180"/>
                </a:lnTo>
                <a:cubicBezTo>
                  <a:pt x="118" y="167"/>
                  <a:pt x="100" y="161"/>
                  <a:pt x="81" y="161"/>
                </a:cubicBezTo>
                <a:cubicBezTo>
                  <a:pt x="59" y="161"/>
                  <a:pt x="37" y="170"/>
                  <a:pt x="21" y="187"/>
                </a:cubicBezTo>
                <a:cubicBezTo>
                  <a:pt x="9" y="202"/>
                  <a:pt x="1" y="222"/>
                  <a:pt x="1" y="238"/>
                </a:cubicBezTo>
                <a:cubicBezTo>
                  <a:pt x="1" y="260"/>
                  <a:pt x="10" y="282"/>
                  <a:pt x="28" y="297"/>
                </a:cubicBezTo>
                <a:lnTo>
                  <a:pt x="427" y="647"/>
                </a:lnTo>
                <a:lnTo>
                  <a:pt x="427" y="1677"/>
                </a:lnTo>
                <a:lnTo>
                  <a:pt x="586" y="1677"/>
                </a:lnTo>
                <a:lnTo>
                  <a:pt x="586" y="408"/>
                </a:lnTo>
                <a:lnTo>
                  <a:pt x="790" y="229"/>
                </a:lnTo>
                <a:cubicBezTo>
                  <a:pt x="808" y="214"/>
                  <a:pt x="817" y="191"/>
                  <a:pt x="817" y="170"/>
                </a:cubicBezTo>
                <a:cubicBezTo>
                  <a:pt x="817" y="151"/>
                  <a:pt x="811" y="134"/>
                  <a:pt x="798" y="118"/>
                </a:cubicBezTo>
                <a:cubicBezTo>
                  <a:pt x="782" y="100"/>
                  <a:pt x="760" y="91"/>
                  <a:pt x="738" y="91"/>
                </a:cubicBezTo>
                <a:cubicBezTo>
                  <a:pt x="720" y="91"/>
                  <a:pt x="701" y="98"/>
                  <a:pt x="686" y="110"/>
                </a:cubicBezTo>
                <a:lnTo>
                  <a:pt x="586" y="198"/>
                </a:lnTo>
                <a:lnTo>
                  <a:pt x="586" y="80"/>
                </a:lnTo>
                <a:cubicBezTo>
                  <a:pt x="586" y="37"/>
                  <a:pt x="550" y="1"/>
                  <a:pt x="50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9" name="Google Shape;3029;p33"/>
          <p:cNvSpPr/>
          <p:nvPr/>
        </p:nvSpPr>
        <p:spPr>
          <a:xfrm>
            <a:off x="4921036" y="4057626"/>
            <a:ext cx="35656" cy="191656"/>
          </a:xfrm>
          <a:custGeom>
            <a:avLst/>
            <a:gdLst/>
            <a:ahLst/>
            <a:cxnLst/>
            <a:rect l="l" t="t" r="r" b="b"/>
            <a:pathLst>
              <a:path w="312" h="1677" extrusionOk="0">
                <a:moveTo>
                  <a:pt x="0" y="1"/>
                </a:moveTo>
                <a:lnTo>
                  <a:pt x="0" y="1677"/>
                </a:lnTo>
                <a:lnTo>
                  <a:pt x="80" y="1677"/>
                </a:lnTo>
                <a:lnTo>
                  <a:pt x="80" y="408"/>
                </a:lnTo>
                <a:lnTo>
                  <a:pt x="284" y="229"/>
                </a:lnTo>
                <a:cubicBezTo>
                  <a:pt x="302" y="214"/>
                  <a:pt x="311" y="191"/>
                  <a:pt x="311" y="169"/>
                </a:cubicBezTo>
                <a:cubicBezTo>
                  <a:pt x="311" y="151"/>
                  <a:pt x="305" y="134"/>
                  <a:pt x="292" y="117"/>
                </a:cubicBezTo>
                <a:cubicBezTo>
                  <a:pt x="276" y="100"/>
                  <a:pt x="254" y="91"/>
                  <a:pt x="232" y="91"/>
                </a:cubicBezTo>
                <a:cubicBezTo>
                  <a:pt x="214" y="91"/>
                  <a:pt x="195" y="97"/>
                  <a:pt x="180" y="110"/>
                </a:cubicBezTo>
                <a:lnTo>
                  <a:pt x="80" y="198"/>
                </a:lnTo>
                <a:lnTo>
                  <a:pt x="80" y="80"/>
                </a:lnTo>
                <a:cubicBezTo>
                  <a:pt x="80" y="37"/>
                  <a:pt x="44" y="1"/>
                  <a:pt x="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4" name="Google Shape;3034;p33"/>
          <p:cNvSpPr/>
          <p:nvPr/>
        </p:nvSpPr>
        <p:spPr>
          <a:xfrm>
            <a:off x="4730409" y="3894198"/>
            <a:ext cx="62513" cy="96457"/>
          </a:xfrm>
          <a:custGeom>
            <a:avLst/>
            <a:gdLst/>
            <a:ahLst/>
            <a:cxnLst/>
            <a:rect l="l" t="t" r="r" b="b"/>
            <a:pathLst>
              <a:path w="547" h="844" extrusionOk="0">
                <a:moveTo>
                  <a:pt x="0" y="0"/>
                </a:moveTo>
                <a:lnTo>
                  <a:pt x="0" y="843"/>
                </a:lnTo>
                <a:lnTo>
                  <a:pt x="547" y="843"/>
                </a:lnTo>
                <a:lnTo>
                  <a:pt x="547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5" name="Google Shape;3035;p33"/>
          <p:cNvSpPr/>
          <p:nvPr/>
        </p:nvSpPr>
        <p:spPr>
          <a:xfrm>
            <a:off x="4727209" y="3894198"/>
            <a:ext cx="70055" cy="13486"/>
          </a:xfrm>
          <a:custGeom>
            <a:avLst/>
            <a:gdLst/>
            <a:ahLst/>
            <a:cxnLst/>
            <a:rect l="l" t="t" r="r" b="b"/>
            <a:pathLst>
              <a:path w="613" h="118" extrusionOk="0">
                <a:moveTo>
                  <a:pt x="1" y="0"/>
                </a:moveTo>
                <a:lnTo>
                  <a:pt x="1" y="118"/>
                </a:lnTo>
                <a:lnTo>
                  <a:pt x="612" y="118"/>
                </a:lnTo>
                <a:lnTo>
                  <a:pt x="6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6" name="Google Shape;3036;p33"/>
          <p:cNvSpPr/>
          <p:nvPr/>
        </p:nvSpPr>
        <p:spPr>
          <a:xfrm>
            <a:off x="4473381" y="3911455"/>
            <a:ext cx="378504" cy="343426"/>
          </a:xfrm>
          <a:custGeom>
            <a:avLst/>
            <a:gdLst/>
            <a:ahLst/>
            <a:cxnLst/>
            <a:rect l="l" t="t" r="r" b="b"/>
            <a:pathLst>
              <a:path w="3312" h="3005" extrusionOk="0">
                <a:moveTo>
                  <a:pt x="1656" y="1"/>
                </a:moveTo>
                <a:lnTo>
                  <a:pt x="0" y="811"/>
                </a:lnTo>
                <a:lnTo>
                  <a:pt x="0" y="3005"/>
                </a:lnTo>
                <a:lnTo>
                  <a:pt x="3311" y="3005"/>
                </a:lnTo>
                <a:lnTo>
                  <a:pt x="3311" y="811"/>
                </a:lnTo>
                <a:lnTo>
                  <a:pt x="1656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7" name="Google Shape;3037;p33"/>
          <p:cNvSpPr/>
          <p:nvPr/>
        </p:nvSpPr>
        <p:spPr>
          <a:xfrm>
            <a:off x="4473267" y="3911455"/>
            <a:ext cx="189366" cy="343541"/>
          </a:xfrm>
          <a:custGeom>
            <a:avLst/>
            <a:gdLst/>
            <a:ahLst/>
            <a:cxnLst/>
            <a:rect l="l" t="t" r="r" b="b"/>
            <a:pathLst>
              <a:path w="1657" h="3006" extrusionOk="0">
                <a:moveTo>
                  <a:pt x="1657" y="1"/>
                </a:moveTo>
                <a:lnTo>
                  <a:pt x="0" y="811"/>
                </a:lnTo>
                <a:lnTo>
                  <a:pt x="0" y="3006"/>
                </a:lnTo>
                <a:lnTo>
                  <a:pt x="1657" y="3006"/>
                </a:lnTo>
                <a:lnTo>
                  <a:pt x="165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8" name="Google Shape;3038;p33"/>
          <p:cNvSpPr/>
          <p:nvPr/>
        </p:nvSpPr>
        <p:spPr>
          <a:xfrm>
            <a:off x="4457496" y="3900026"/>
            <a:ext cx="411646" cy="118399"/>
          </a:xfrm>
          <a:custGeom>
            <a:avLst/>
            <a:gdLst/>
            <a:ahLst/>
            <a:cxnLst/>
            <a:rect l="l" t="t" r="r" b="b"/>
            <a:pathLst>
              <a:path w="3602" h="1036" extrusionOk="0">
                <a:moveTo>
                  <a:pt x="1795" y="0"/>
                </a:moveTo>
                <a:lnTo>
                  <a:pt x="0" y="874"/>
                </a:lnTo>
                <a:lnTo>
                  <a:pt x="79" y="1036"/>
                </a:lnTo>
                <a:lnTo>
                  <a:pt x="1795" y="200"/>
                </a:lnTo>
                <a:lnTo>
                  <a:pt x="3524" y="1036"/>
                </a:lnTo>
                <a:lnTo>
                  <a:pt x="3602" y="874"/>
                </a:lnTo>
                <a:lnTo>
                  <a:pt x="1795" y="0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9" name="Google Shape;3039;p33"/>
          <p:cNvSpPr/>
          <p:nvPr/>
        </p:nvSpPr>
        <p:spPr>
          <a:xfrm>
            <a:off x="4525152" y="4038655"/>
            <a:ext cx="84912" cy="111771"/>
          </a:xfrm>
          <a:custGeom>
            <a:avLst/>
            <a:gdLst/>
            <a:ahLst/>
            <a:cxnLst/>
            <a:rect l="l" t="t" r="r" b="b"/>
            <a:pathLst>
              <a:path w="743" h="978" extrusionOk="0">
                <a:moveTo>
                  <a:pt x="1" y="1"/>
                </a:moveTo>
                <a:lnTo>
                  <a:pt x="1" y="977"/>
                </a:lnTo>
                <a:lnTo>
                  <a:pt x="742" y="977"/>
                </a:lnTo>
                <a:lnTo>
                  <a:pt x="742" y="1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0" name="Google Shape;3040;p33"/>
          <p:cNvSpPr/>
          <p:nvPr/>
        </p:nvSpPr>
        <p:spPr>
          <a:xfrm>
            <a:off x="4531552" y="4044712"/>
            <a:ext cx="72112" cy="99428"/>
          </a:xfrm>
          <a:custGeom>
            <a:avLst/>
            <a:gdLst/>
            <a:ahLst/>
            <a:cxnLst/>
            <a:rect l="l" t="t" r="r" b="b"/>
            <a:pathLst>
              <a:path w="631" h="870" extrusionOk="0">
                <a:moveTo>
                  <a:pt x="1" y="0"/>
                </a:moveTo>
                <a:lnTo>
                  <a:pt x="1" y="870"/>
                </a:lnTo>
                <a:lnTo>
                  <a:pt x="630" y="870"/>
                </a:lnTo>
                <a:lnTo>
                  <a:pt x="630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1" name="Google Shape;3041;p33"/>
          <p:cNvSpPr/>
          <p:nvPr/>
        </p:nvSpPr>
        <p:spPr>
          <a:xfrm>
            <a:off x="4564009" y="4042540"/>
            <a:ext cx="7086" cy="103885"/>
          </a:xfrm>
          <a:custGeom>
            <a:avLst/>
            <a:gdLst/>
            <a:ahLst/>
            <a:cxnLst/>
            <a:rect l="l" t="t" r="r" b="b"/>
            <a:pathLst>
              <a:path w="62" h="909" extrusionOk="0">
                <a:moveTo>
                  <a:pt x="0" y="1"/>
                </a:moveTo>
                <a:lnTo>
                  <a:pt x="0" y="908"/>
                </a:lnTo>
                <a:lnTo>
                  <a:pt x="62" y="908"/>
                </a:lnTo>
                <a:lnTo>
                  <a:pt x="62" y="1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2" name="Google Shape;3042;p33"/>
          <p:cNvSpPr/>
          <p:nvPr/>
        </p:nvSpPr>
        <p:spPr>
          <a:xfrm>
            <a:off x="4527324" y="4090997"/>
            <a:ext cx="80112" cy="7086"/>
          </a:xfrm>
          <a:custGeom>
            <a:avLst/>
            <a:gdLst/>
            <a:ahLst/>
            <a:cxnLst/>
            <a:rect l="l" t="t" r="r" b="b"/>
            <a:pathLst>
              <a:path w="701" h="62" extrusionOk="0">
                <a:moveTo>
                  <a:pt x="1" y="0"/>
                </a:moveTo>
                <a:lnTo>
                  <a:pt x="1" y="62"/>
                </a:lnTo>
                <a:lnTo>
                  <a:pt x="701" y="62"/>
                </a:lnTo>
                <a:lnTo>
                  <a:pt x="701" y="0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3" name="Google Shape;3043;p33"/>
          <p:cNvSpPr/>
          <p:nvPr/>
        </p:nvSpPr>
        <p:spPr>
          <a:xfrm>
            <a:off x="4525152" y="4038655"/>
            <a:ext cx="53256" cy="111656"/>
          </a:xfrm>
          <a:custGeom>
            <a:avLst/>
            <a:gdLst/>
            <a:ahLst/>
            <a:cxnLst/>
            <a:rect l="l" t="t" r="r" b="b"/>
            <a:pathLst>
              <a:path w="466" h="977" extrusionOk="0">
                <a:moveTo>
                  <a:pt x="1" y="1"/>
                </a:moveTo>
                <a:lnTo>
                  <a:pt x="1" y="976"/>
                </a:lnTo>
                <a:lnTo>
                  <a:pt x="465" y="976"/>
                </a:lnTo>
                <a:lnTo>
                  <a:pt x="26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4" name="Google Shape;3044;p33"/>
          <p:cNvSpPr/>
          <p:nvPr/>
        </p:nvSpPr>
        <p:spPr>
          <a:xfrm>
            <a:off x="4715666" y="4038655"/>
            <a:ext cx="84912" cy="111771"/>
          </a:xfrm>
          <a:custGeom>
            <a:avLst/>
            <a:gdLst/>
            <a:ahLst/>
            <a:cxnLst/>
            <a:rect l="l" t="t" r="r" b="b"/>
            <a:pathLst>
              <a:path w="743" h="978" extrusionOk="0">
                <a:moveTo>
                  <a:pt x="0" y="1"/>
                </a:moveTo>
                <a:lnTo>
                  <a:pt x="0" y="977"/>
                </a:lnTo>
                <a:lnTo>
                  <a:pt x="742" y="977"/>
                </a:lnTo>
                <a:lnTo>
                  <a:pt x="742" y="1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5" name="Google Shape;3045;p33"/>
          <p:cNvSpPr/>
          <p:nvPr/>
        </p:nvSpPr>
        <p:spPr>
          <a:xfrm>
            <a:off x="4722066" y="4044712"/>
            <a:ext cx="71998" cy="99428"/>
          </a:xfrm>
          <a:custGeom>
            <a:avLst/>
            <a:gdLst/>
            <a:ahLst/>
            <a:cxnLst/>
            <a:rect l="l" t="t" r="r" b="b"/>
            <a:pathLst>
              <a:path w="630" h="870" extrusionOk="0">
                <a:moveTo>
                  <a:pt x="1" y="0"/>
                </a:moveTo>
                <a:lnTo>
                  <a:pt x="1" y="870"/>
                </a:lnTo>
                <a:lnTo>
                  <a:pt x="630" y="870"/>
                </a:lnTo>
                <a:lnTo>
                  <a:pt x="630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6" name="Google Shape;3046;p33"/>
          <p:cNvSpPr/>
          <p:nvPr/>
        </p:nvSpPr>
        <p:spPr>
          <a:xfrm>
            <a:off x="4754409" y="4042540"/>
            <a:ext cx="7200" cy="103885"/>
          </a:xfrm>
          <a:custGeom>
            <a:avLst/>
            <a:gdLst/>
            <a:ahLst/>
            <a:cxnLst/>
            <a:rect l="l" t="t" r="r" b="b"/>
            <a:pathLst>
              <a:path w="63" h="909" extrusionOk="0">
                <a:moveTo>
                  <a:pt x="1" y="1"/>
                </a:moveTo>
                <a:lnTo>
                  <a:pt x="1" y="908"/>
                </a:lnTo>
                <a:lnTo>
                  <a:pt x="62" y="908"/>
                </a:lnTo>
                <a:lnTo>
                  <a:pt x="62" y="1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7" name="Google Shape;3047;p33"/>
          <p:cNvSpPr/>
          <p:nvPr/>
        </p:nvSpPr>
        <p:spPr>
          <a:xfrm>
            <a:off x="4717952" y="4090997"/>
            <a:ext cx="79998" cy="7086"/>
          </a:xfrm>
          <a:custGeom>
            <a:avLst/>
            <a:gdLst/>
            <a:ahLst/>
            <a:cxnLst/>
            <a:rect l="l" t="t" r="r" b="b"/>
            <a:pathLst>
              <a:path w="700" h="62" extrusionOk="0">
                <a:moveTo>
                  <a:pt x="1" y="0"/>
                </a:moveTo>
                <a:lnTo>
                  <a:pt x="1" y="62"/>
                </a:lnTo>
                <a:lnTo>
                  <a:pt x="700" y="62"/>
                </a:lnTo>
                <a:lnTo>
                  <a:pt x="700" y="0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8" name="Google Shape;3048;p33"/>
          <p:cNvSpPr/>
          <p:nvPr/>
        </p:nvSpPr>
        <p:spPr>
          <a:xfrm>
            <a:off x="4715666" y="4038655"/>
            <a:ext cx="53256" cy="111656"/>
          </a:xfrm>
          <a:custGeom>
            <a:avLst/>
            <a:gdLst/>
            <a:ahLst/>
            <a:cxnLst/>
            <a:rect l="l" t="t" r="r" b="b"/>
            <a:pathLst>
              <a:path w="466" h="977" extrusionOk="0">
                <a:moveTo>
                  <a:pt x="0" y="1"/>
                </a:moveTo>
                <a:lnTo>
                  <a:pt x="0" y="976"/>
                </a:lnTo>
                <a:lnTo>
                  <a:pt x="466" y="976"/>
                </a:lnTo>
                <a:lnTo>
                  <a:pt x="26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9" name="Google Shape;3049;p33"/>
          <p:cNvSpPr/>
          <p:nvPr/>
        </p:nvSpPr>
        <p:spPr>
          <a:xfrm>
            <a:off x="4457496" y="3900026"/>
            <a:ext cx="205823" cy="118399"/>
          </a:xfrm>
          <a:custGeom>
            <a:avLst/>
            <a:gdLst/>
            <a:ahLst/>
            <a:cxnLst/>
            <a:rect l="l" t="t" r="r" b="b"/>
            <a:pathLst>
              <a:path w="1801" h="1036" extrusionOk="0">
                <a:moveTo>
                  <a:pt x="1795" y="0"/>
                </a:moveTo>
                <a:lnTo>
                  <a:pt x="0" y="874"/>
                </a:lnTo>
                <a:lnTo>
                  <a:pt x="79" y="1036"/>
                </a:lnTo>
                <a:lnTo>
                  <a:pt x="1795" y="200"/>
                </a:lnTo>
                <a:lnTo>
                  <a:pt x="1801" y="203"/>
                </a:lnTo>
                <a:lnTo>
                  <a:pt x="1801" y="5"/>
                </a:lnTo>
                <a:lnTo>
                  <a:pt x="179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3" name="Google Shape;3063;p33"/>
          <p:cNvSpPr/>
          <p:nvPr/>
        </p:nvSpPr>
        <p:spPr>
          <a:xfrm>
            <a:off x="4148811" y="4091454"/>
            <a:ext cx="302049" cy="157828"/>
          </a:xfrm>
          <a:custGeom>
            <a:avLst/>
            <a:gdLst/>
            <a:ahLst/>
            <a:cxnLst/>
            <a:rect l="l" t="t" r="r" b="b"/>
            <a:pathLst>
              <a:path w="2643" h="1381" extrusionOk="0">
                <a:moveTo>
                  <a:pt x="1" y="0"/>
                </a:moveTo>
                <a:lnTo>
                  <a:pt x="1" y="1381"/>
                </a:lnTo>
                <a:lnTo>
                  <a:pt x="2643" y="1381"/>
                </a:lnTo>
                <a:lnTo>
                  <a:pt x="264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4" name="Google Shape;3064;p33"/>
          <p:cNvSpPr/>
          <p:nvPr/>
        </p:nvSpPr>
        <p:spPr>
          <a:xfrm>
            <a:off x="4148811" y="4091454"/>
            <a:ext cx="152681" cy="157828"/>
          </a:xfrm>
          <a:custGeom>
            <a:avLst/>
            <a:gdLst/>
            <a:ahLst/>
            <a:cxnLst/>
            <a:rect l="l" t="t" r="r" b="b"/>
            <a:pathLst>
              <a:path w="1336" h="1381" extrusionOk="0">
                <a:moveTo>
                  <a:pt x="1" y="0"/>
                </a:moveTo>
                <a:lnTo>
                  <a:pt x="1" y="1381"/>
                </a:lnTo>
                <a:lnTo>
                  <a:pt x="1335" y="1381"/>
                </a:lnTo>
                <a:lnTo>
                  <a:pt x="133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5" name="Google Shape;3065;p33"/>
          <p:cNvSpPr/>
          <p:nvPr/>
        </p:nvSpPr>
        <p:spPr>
          <a:xfrm>
            <a:off x="4363210" y="4167911"/>
            <a:ext cx="45942" cy="46057"/>
          </a:xfrm>
          <a:custGeom>
            <a:avLst/>
            <a:gdLst/>
            <a:ahLst/>
            <a:cxnLst/>
            <a:rect l="l" t="t" r="r" b="b"/>
            <a:pathLst>
              <a:path w="402" h="403" extrusionOk="0">
                <a:moveTo>
                  <a:pt x="201" y="1"/>
                </a:moveTo>
                <a:cubicBezTo>
                  <a:pt x="89" y="1"/>
                  <a:pt x="0" y="91"/>
                  <a:pt x="0" y="201"/>
                </a:cubicBezTo>
                <a:cubicBezTo>
                  <a:pt x="0" y="313"/>
                  <a:pt x="89" y="403"/>
                  <a:pt x="201" y="403"/>
                </a:cubicBezTo>
                <a:cubicBezTo>
                  <a:pt x="312" y="403"/>
                  <a:pt x="401" y="313"/>
                  <a:pt x="401" y="201"/>
                </a:cubicBezTo>
                <a:cubicBezTo>
                  <a:pt x="401" y="91"/>
                  <a:pt x="312" y="1"/>
                  <a:pt x="201" y="1"/>
                </a:cubicBezTo>
                <a:close/>
              </a:path>
            </a:pathLst>
          </a:custGeom>
          <a:solidFill>
            <a:srgbClr val="7D9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6" name="Google Shape;3066;p33"/>
          <p:cNvSpPr/>
          <p:nvPr/>
        </p:nvSpPr>
        <p:spPr>
          <a:xfrm>
            <a:off x="4365496" y="4170654"/>
            <a:ext cx="41485" cy="89028"/>
          </a:xfrm>
          <a:custGeom>
            <a:avLst/>
            <a:gdLst/>
            <a:ahLst/>
            <a:cxnLst/>
            <a:rect l="l" t="t" r="r" b="b"/>
            <a:pathLst>
              <a:path w="363" h="779" extrusionOk="0">
                <a:moveTo>
                  <a:pt x="181" y="0"/>
                </a:moveTo>
                <a:cubicBezTo>
                  <a:pt x="82" y="0"/>
                  <a:pt x="1" y="81"/>
                  <a:pt x="1" y="180"/>
                </a:cubicBezTo>
                <a:lnTo>
                  <a:pt x="1" y="779"/>
                </a:lnTo>
                <a:lnTo>
                  <a:pt x="362" y="779"/>
                </a:lnTo>
                <a:lnTo>
                  <a:pt x="362" y="180"/>
                </a:lnTo>
                <a:cubicBezTo>
                  <a:pt x="362" y="80"/>
                  <a:pt x="281" y="0"/>
                  <a:pt x="181" y="0"/>
                </a:cubicBez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7" name="Google Shape;3067;p33"/>
          <p:cNvSpPr/>
          <p:nvPr/>
        </p:nvSpPr>
        <p:spPr>
          <a:xfrm>
            <a:off x="4365496" y="4170426"/>
            <a:ext cx="21257" cy="89371"/>
          </a:xfrm>
          <a:custGeom>
            <a:avLst/>
            <a:gdLst/>
            <a:ahLst/>
            <a:cxnLst/>
            <a:rect l="l" t="t" r="r" b="b"/>
            <a:pathLst>
              <a:path w="186" h="782" extrusionOk="0">
                <a:moveTo>
                  <a:pt x="181" y="0"/>
                </a:moveTo>
                <a:cubicBezTo>
                  <a:pt x="82" y="0"/>
                  <a:pt x="1" y="83"/>
                  <a:pt x="1" y="182"/>
                </a:cubicBezTo>
                <a:lnTo>
                  <a:pt x="1" y="782"/>
                </a:lnTo>
                <a:lnTo>
                  <a:pt x="185" y="782"/>
                </a:lnTo>
                <a:lnTo>
                  <a:pt x="185" y="2"/>
                </a:lnTo>
                <a:lnTo>
                  <a:pt x="185" y="0"/>
                </a:lnTo>
                <a:close/>
              </a:path>
            </a:pathLst>
          </a:custGeom>
          <a:solidFill>
            <a:srgbClr val="C5D8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8" name="Google Shape;3068;p33"/>
          <p:cNvSpPr/>
          <p:nvPr/>
        </p:nvSpPr>
        <p:spPr>
          <a:xfrm>
            <a:off x="4362982" y="4258197"/>
            <a:ext cx="47427" cy="4229"/>
          </a:xfrm>
          <a:custGeom>
            <a:avLst/>
            <a:gdLst/>
            <a:ahLst/>
            <a:cxnLst/>
            <a:rect l="l" t="t" r="r" b="b"/>
            <a:pathLst>
              <a:path w="415" h="37" extrusionOk="0">
                <a:moveTo>
                  <a:pt x="18" y="1"/>
                </a:moveTo>
                <a:cubicBezTo>
                  <a:pt x="8" y="1"/>
                  <a:pt x="0" y="8"/>
                  <a:pt x="0" y="18"/>
                </a:cubicBezTo>
                <a:cubicBezTo>
                  <a:pt x="0" y="28"/>
                  <a:pt x="8" y="36"/>
                  <a:pt x="18" y="36"/>
                </a:cubicBezTo>
                <a:lnTo>
                  <a:pt x="396" y="36"/>
                </a:lnTo>
                <a:cubicBezTo>
                  <a:pt x="407" y="36"/>
                  <a:pt x="415" y="28"/>
                  <a:pt x="415" y="18"/>
                </a:cubicBezTo>
                <a:cubicBezTo>
                  <a:pt x="415" y="8"/>
                  <a:pt x="407" y="1"/>
                  <a:pt x="396" y="1"/>
                </a:cubicBez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9" name="Google Shape;3069;p33"/>
          <p:cNvSpPr/>
          <p:nvPr/>
        </p:nvSpPr>
        <p:spPr>
          <a:xfrm>
            <a:off x="4362982" y="4258082"/>
            <a:ext cx="23771" cy="4229"/>
          </a:xfrm>
          <a:custGeom>
            <a:avLst/>
            <a:gdLst/>
            <a:ahLst/>
            <a:cxnLst/>
            <a:rect l="l" t="t" r="r" b="b"/>
            <a:pathLst>
              <a:path w="208" h="37" extrusionOk="0">
                <a:moveTo>
                  <a:pt x="18" y="0"/>
                </a:moveTo>
                <a:cubicBezTo>
                  <a:pt x="8" y="0"/>
                  <a:pt x="0" y="9"/>
                  <a:pt x="0" y="19"/>
                </a:cubicBezTo>
                <a:cubicBezTo>
                  <a:pt x="0" y="29"/>
                  <a:pt x="8" y="36"/>
                  <a:pt x="18" y="36"/>
                </a:cubicBezTo>
                <a:lnTo>
                  <a:pt x="207" y="36"/>
                </a:lnTo>
                <a:lnTo>
                  <a:pt x="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0" name="Google Shape;3070;p33"/>
          <p:cNvSpPr/>
          <p:nvPr/>
        </p:nvSpPr>
        <p:spPr>
          <a:xfrm>
            <a:off x="4178411" y="4109854"/>
            <a:ext cx="246165" cy="20228"/>
          </a:xfrm>
          <a:custGeom>
            <a:avLst/>
            <a:gdLst/>
            <a:ahLst/>
            <a:cxnLst/>
            <a:rect l="l" t="t" r="r" b="b"/>
            <a:pathLst>
              <a:path w="2154" h="177" extrusionOk="0">
                <a:moveTo>
                  <a:pt x="1" y="0"/>
                </a:moveTo>
                <a:lnTo>
                  <a:pt x="1" y="176"/>
                </a:lnTo>
                <a:lnTo>
                  <a:pt x="2154" y="176"/>
                </a:lnTo>
                <a:lnTo>
                  <a:pt x="21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1" name="Google Shape;3071;p33"/>
          <p:cNvSpPr/>
          <p:nvPr/>
        </p:nvSpPr>
        <p:spPr>
          <a:xfrm>
            <a:off x="4301382" y="4109854"/>
            <a:ext cx="122968" cy="20228"/>
          </a:xfrm>
          <a:custGeom>
            <a:avLst/>
            <a:gdLst/>
            <a:ahLst/>
            <a:cxnLst/>
            <a:rect l="l" t="t" r="r" b="b"/>
            <a:pathLst>
              <a:path w="1076" h="177" extrusionOk="0">
                <a:moveTo>
                  <a:pt x="0" y="0"/>
                </a:moveTo>
                <a:lnTo>
                  <a:pt x="0" y="176"/>
                </a:lnTo>
                <a:lnTo>
                  <a:pt x="1076" y="176"/>
                </a:lnTo>
                <a:lnTo>
                  <a:pt x="1076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2" name="Google Shape;3072;p33"/>
          <p:cNvSpPr/>
          <p:nvPr/>
        </p:nvSpPr>
        <p:spPr>
          <a:xfrm>
            <a:off x="4301382" y="4144369"/>
            <a:ext cx="122968" cy="20343"/>
          </a:xfrm>
          <a:custGeom>
            <a:avLst/>
            <a:gdLst/>
            <a:ahLst/>
            <a:cxnLst/>
            <a:rect l="l" t="t" r="r" b="b"/>
            <a:pathLst>
              <a:path w="1076" h="178" extrusionOk="0">
                <a:moveTo>
                  <a:pt x="0" y="1"/>
                </a:moveTo>
                <a:lnTo>
                  <a:pt x="0" y="178"/>
                </a:lnTo>
                <a:lnTo>
                  <a:pt x="1076" y="178"/>
                </a:lnTo>
                <a:lnTo>
                  <a:pt x="1076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3" name="Google Shape;3073;p33"/>
          <p:cNvSpPr/>
          <p:nvPr/>
        </p:nvSpPr>
        <p:spPr>
          <a:xfrm>
            <a:off x="4178411" y="4144369"/>
            <a:ext cx="246165" cy="20343"/>
          </a:xfrm>
          <a:custGeom>
            <a:avLst/>
            <a:gdLst/>
            <a:ahLst/>
            <a:cxnLst/>
            <a:rect l="l" t="t" r="r" b="b"/>
            <a:pathLst>
              <a:path w="2154" h="178" extrusionOk="0">
                <a:moveTo>
                  <a:pt x="1" y="1"/>
                </a:moveTo>
                <a:lnTo>
                  <a:pt x="1" y="178"/>
                </a:lnTo>
                <a:lnTo>
                  <a:pt x="2154" y="178"/>
                </a:lnTo>
                <a:lnTo>
                  <a:pt x="21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4" name="Google Shape;3074;p33"/>
          <p:cNvSpPr/>
          <p:nvPr/>
        </p:nvSpPr>
        <p:spPr>
          <a:xfrm>
            <a:off x="4272925" y="4176940"/>
            <a:ext cx="57370" cy="72342"/>
          </a:xfrm>
          <a:custGeom>
            <a:avLst/>
            <a:gdLst/>
            <a:ahLst/>
            <a:cxnLst/>
            <a:rect l="l" t="t" r="r" b="b"/>
            <a:pathLst>
              <a:path w="502" h="633" extrusionOk="0">
                <a:moveTo>
                  <a:pt x="251" y="0"/>
                </a:moveTo>
                <a:cubicBezTo>
                  <a:pt x="113" y="0"/>
                  <a:pt x="1" y="113"/>
                  <a:pt x="1" y="251"/>
                </a:cubicBezTo>
                <a:lnTo>
                  <a:pt x="1" y="633"/>
                </a:lnTo>
                <a:lnTo>
                  <a:pt x="502" y="633"/>
                </a:lnTo>
                <a:lnTo>
                  <a:pt x="502" y="251"/>
                </a:lnTo>
                <a:cubicBezTo>
                  <a:pt x="502" y="113"/>
                  <a:pt x="389" y="0"/>
                  <a:pt x="25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5" name="Google Shape;3075;p33"/>
          <p:cNvSpPr/>
          <p:nvPr/>
        </p:nvSpPr>
        <p:spPr>
          <a:xfrm>
            <a:off x="4272925" y="4176940"/>
            <a:ext cx="28571" cy="72342"/>
          </a:xfrm>
          <a:custGeom>
            <a:avLst/>
            <a:gdLst/>
            <a:ahLst/>
            <a:cxnLst/>
            <a:rect l="l" t="t" r="r" b="b"/>
            <a:pathLst>
              <a:path w="250" h="633" extrusionOk="0">
                <a:moveTo>
                  <a:pt x="249" y="0"/>
                </a:moveTo>
                <a:cubicBezTo>
                  <a:pt x="111" y="0"/>
                  <a:pt x="1" y="113"/>
                  <a:pt x="1" y="251"/>
                </a:cubicBezTo>
                <a:lnTo>
                  <a:pt x="1" y="633"/>
                </a:lnTo>
                <a:lnTo>
                  <a:pt x="249" y="633"/>
                </a:lnTo>
                <a:lnTo>
                  <a:pt x="2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7" name="Google Shape;3077;p33"/>
          <p:cNvSpPr/>
          <p:nvPr/>
        </p:nvSpPr>
        <p:spPr>
          <a:xfrm>
            <a:off x="3764242" y="3627456"/>
            <a:ext cx="203080" cy="621825"/>
          </a:xfrm>
          <a:custGeom>
            <a:avLst/>
            <a:gdLst/>
            <a:ahLst/>
            <a:cxnLst/>
            <a:rect l="l" t="t" r="r" b="b"/>
            <a:pathLst>
              <a:path w="1777" h="5441" extrusionOk="0">
                <a:moveTo>
                  <a:pt x="899" y="0"/>
                </a:moveTo>
                <a:lnTo>
                  <a:pt x="1" y="5441"/>
                </a:lnTo>
                <a:lnTo>
                  <a:pt x="1777" y="5441"/>
                </a:lnTo>
                <a:lnTo>
                  <a:pt x="177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7" name="Google Shape;3087;p33"/>
          <p:cNvSpPr/>
          <p:nvPr/>
        </p:nvSpPr>
        <p:spPr>
          <a:xfrm>
            <a:off x="3465614" y="3873512"/>
            <a:ext cx="61027" cy="375541"/>
          </a:xfrm>
          <a:custGeom>
            <a:avLst/>
            <a:gdLst/>
            <a:ahLst/>
            <a:cxnLst/>
            <a:rect l="l" t="t" r="r" b="b"/>
            <a:pathLst>
              <a:path w="534" h="3286" extrusionOk="0">
                <a:moveTo>
                  <a:pt x="181" y="0"/>
                </a:moveTo>
                <a:lnTo>
                  <a:pt x="0" y="3286"/>
                </a:lnTo>
                <a:lnTo>
                  <a:pt x="534" y="3286"/>
                </a:lnTo>
                <a:lnTo>
                  <a:pt x="5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5" name="Google Shape;3095;p33"/>
          <p:cNvSpPr/>
          <p:nvPr/>
        </p:nvSpPr>
        <p:spPr>
          <a:xfrm>
            <a:off x="3502871" y="4257854"/>
            <a:ext cx="47542" cy="4229"/>
          </a:xfrm>
          <a:custGeom>
            <a:avLst/>
            <a:gdLst/>
            <a:ahLst/>
            <a:cxnLst/>
            <a:rect l="l" t="t" r="r" b="b"/>
            <a:pathLst>
              <a:path w="416" h="37" extrusionOk="0">
                <a:moveTo>
                  <a:pt x="18" y="0"/>
                </a:moveTo>
                <a:cubicBezTo>
                  <a:pt x="8" y="0"/>
                  <a:pt x="1" y="9"/>
                  <a:pt x="1" y="19"/>
                </a:cubicBezTo>
                <a:cubicBezTo>
                  <a:pt x="1" y="28"/>
                  <a:pt x="8" y="36"/>
                  <a:pt x="18" y="36"/>
                </a:cubicBezTo>
                <a:lnTo>
                  <a:pt x="397" y="36"/>
                </a:lnTo>
                <a:cubicBezTo>
                  <a:pt x="407" y="36"/>
                  <a:pt x="415" y="27"/>
                  <a:pt x="415" y="19"/>
                </a:cubicBezTo>
                <a:cubicBezTo>
                  <a:pt x="415" y="9"/>
                  <a:pt x="407" y="0"/>
                  <a:pt x="397" y="0"/>
                </a:cubicBez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6" name="Google Shape;3096;p33"/>
          <p:cNvSpPr/>
          <p:nvPr/>
        </p:nvSpPr>
        <p:spPr>
          <a:xfrm>
            <a:off x="3502871" y="4257854"/>
            <a:ext cx="23771" cy="4229"/>
          </a:xfrm>
          <a:custGeom>
            <a:avLst/>
            <a:gdLst/>
            <a:ahLst/>
            <a:cxnLst/>
            <a:rect l="l" t="t" r="r" b="b"/>
            <a:pathLst>
              <a:path w="208" h="37" extrusionOk="0">
                <a:moveTo>
                  <a:pt x="18" y="0"/>
                </a:moveTo>
                <a:cubicBezTo>
                  <a:pt x="8" y="0"/>
                  <a:pt x="1" y="9"/>
                  <a:pt x="1" y="19"/>
                </a:cubicBezTo>
                <a:cubicBezTo>
                  <a:pt x="1" y="28"/>
                  <a:pt x="8" y="36"/>
                  <a:pt x="18" y="36"/>
                </a:cubicBezTo>
                <a:lnTo>
                  <a:pt x="208" y="36"/>
                </a:lnTo>
                <a:lnTo>
                  <a:pt x="2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0" name="Google Shape;3100;p33"/>
          <p:cNvSpPr/>
          <p:nvPr/>
        </p:nvSpPr>
        <p:spPr>
          <a:xfrm>
            <a:off x="3637042" y="4257854"/>
            <a:ext cx="47427" cy="4229"/>
          </a:xfrm>
          <a:custGeom>
            <a:avLst/>
            <a:gdLst/>
            <a:ahLst/>
            <a:cxnLst/>
            <a:rect l="l" t="t" r="r" b="b"/>
            <a:pathLst>
              <a:path w="415" h="37" extrusionOk="0">
                <a:moveTo>
                  <a:pt x="19" y="0"/>
                </a:moveTo>
                <a:cubicBezTo>
                  <a:pt x="9" y="0"/>
                  <a:pt x="0" y="9"/>
                  <a:pt x="0" y="19"/>
                </a:cubicBezTo>
                <a:cubicBezTo>
                  <a:pt x="0" y="28"/>
                  <a:pt x="9" y="36"/>
                  <a:pt x="19" y="36"/>
                </a:cubicBezTo>
                <a:lnTo>
                  <a:pt x="397" y="36"/>
                </a:lnTo>
                <a:cubicBezTo>
                  <a:pt x="408" y="36"/>
                  <a:pt x="415" y="27"/>
                  <a:pt x="415" y="19"/>
                </a:cubicBezTo>
                <a:cubicBezTo>
                  <a:pt x="415" y="9"/>
                  <a:pt x="408" y="0"/>
                  <a:pt x="397" y="0"/>
                </a:cubicBez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1" name="Google Shape;3101;p33"/>
          <p:cNvSpPr/>
          <p:nvPr/>
        </p:nvSpPr>
        <p:spPr>
          <a:xfrm>
            <a:off x="3637042" y="4257854"/>
            <a:ext cx="23771" cy="4229"/>
          </a:xfrm>
          <a:custGeom>
            <a:avLst/>
            <a:gdLst/>
            <a:ahLst/>
            <a:cxnLst/>
            <a:rect l="l" t="t" r="r" b="b"/>
            <a:pathLst>
              <a:path w="208" h="37" extrusionOk="0">
                <a:moveTo>
                  <a:pt x="19" y="0"/>
                </a:moveTo>
                <a:cubicBezTo>
                  <a:pt x="9" y="0"/>
                  <a:pt x="0" y="9"/>
                  <a:pt x="0" y="19"/>
                </a:cubicBezTo>
                <a:cubicBezTo>
                  <a:pt x="0" y="28"/>
                  <a:pt x="9" y="36"/>
                  <a:pt x="19" y="36"/>
                </a:cubicBezTo>
                <a:lnTo>
                  <a:pt x="207" y="36"/>
                </a:lnTo>
                <a:lnTo>
                  <a:pt x="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2" name="Google Shape;3102;p33"/>
          <p:cNvSpPr/>
          <p:nvPr/>
        </p:nvSpPr>
        <p:spPr>
          <a:xfrm>
            <a:off x="3771556" y="4167683"/>
            <a:ext cx="46056" cy="45943"/>
          </a:xfrm>
          <a:custGeom>
            <a:avLst/>
            <a:gdLst/>
            <a:ahLst/>
            <a:cxnLst/>
            <a:rect l="l" t="t" r="r" b="b"/>
            <a:pathLst>
              <a:path w="403" h="402" extrusionOk="0">
                <a:moveTo>
                  <a:pt x="201" y="1"/>
                </a:moveTo>
                <a:cubicBezTo>
                  <a:pt x="89" y="1"/>
                  <a:pt x="0" y="90"/>
                  <a:pt x="0" y="201"/>
                </a:cubicBezTo>
                <a:cubicBezTo>
                  <a:pt x="0" y="313"/>
                  <a:pt x="89" y="402"/>
                  <a:pt x="201" y="402"/>
                </a:cubicBezTo>
                <a:cubicBezTo>
                  <a:pt x="312" y="402"/>
                  <a:pt x="402" y="313"/>
                  <a:pt x="402" y="201"/>
                </a:cubicBezTo>
                <a:cubicBezTo>
                  <a:pt x="402" y="90"/>
                  <a:pt x="312" y="1"/>
                  <a:pt x="201" y="1"/>
                </a:cubicBezTo>
                <a:close/>
              </a:path>
            </a:pathLst>
          </a:custGeom>
          <a:solidFill>
            <a:srgbClr val="7D9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5" name="Google Shape;3105;p33"/>
          <p:cNvSpPr/>
          <p:nvPr/>
        </p:nvSpPr>
        <p:spPr>
          <a:xfrm>
            <a:off x="3771327" y="4257854"/>
            <a:ext cx="47313" cy="4229"/>
          </a:xfrm>
          <a:custGeom>
            <a:avLst/>
            <a:gdLst/>
            <a:ahLst/>
            <a:cxnLst/>
            <a:rect l="l" t="t" r="r" b="b"/>
            <a:pathLst>
              <a:path w="414" h="37" extrusionOk="0">
                <a:moveTo>
                  <a:pt x="17" y="0"/>
                </a:moveTo>
                <a:cubicBezTo>
                  <a:pt x="7" y="0"/>
                  <a:pt x="0" y="9"/>
                  <a:pt x="0" y="19"/>
                </a:cubicBezTo>
                <a:cubicBezTo>
                  <a:pt x="0" y="28"/>
                  <a:pt x="7" y="36"/>
                  <a:pt x="17" y="36"/>
                </a:cubicBezTo>
                <a:lnTo>
                  <a:pt x="396" y="36"/>
                </a:lnTo>
                <a:cubicBezTo>
                  <a:pt x="405" y="36"/>
                  <a:pt x="413" y="27"/>
                  <a:pt x="413" y="19"/>
                </a:cubicBezTo>
                <a:cubicBezTo>
                  <a:pt x="413" y="9"/>
                  <a:pt x="406" y="0"/>
                  <a:pt x="396" y="0"/>
                </a:cubicBez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6" name="Google Shape;3106;p33"/>
          <p:cNvSpPr/>
          <p:nvPr/>
        </p:nvSpPr>
        <p:spPr>
          <a:xfrm>
            <a:off x="3771327" y="4257854"/>
            <a:ext cx="23656" cy="4229"/>
          </a:xfrm>
          <a:custGeom>
            <a:avLst/>
            <a:gdLst/>
            <a:ahLst/>
            <a:cxnLst/>
            <a:rect l="l" t="t" r="r" b="b"/>
            <a:pathLst>
              <a:path w="207" h="37" extrusionOk="0">
                <a:moveTo>
                  <a:pt x="17" y="0"/>
                </a:moveTo>
                <a:cubicBezTo>
                  <a:pt x="7" y="0"/>
                  <a:pt x="0" y="9"/>
                  <a:pt x="0" y="19"/>
                </a:cubicBezTo>
                <a:cubicBezTo>
                  <a:pt x="0" y="28"/>
                  <a:pt x="7" y="36"/>
                  <a:pt x="17" y="36"/>
                </a:cubicBezTo>
                <a:lnTo>
                  <a:pt x="207" y="36"/>
                </a:lnTo>
                <a:lnTo>
                  <a:pt x="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3" name="Google Shape;3113;p33"/>
          <p:cNvSpPr/>
          <p:nvPr/>
        </p:nvSpPr>
        <p:spPr>
          <a:xfrm>
            <a:off x="3835898" y="4140940"/>
            <a:ext cx="262964" cy="108914"/>
          </a:xfrm>
          <a:custGeom>
            <a:avLst/>
            <a:gdLst/>
            <a:ahLst/>
            <a:cxnLst/>
            <a:rect l="l" t="t" r="r" b="b"/>
            <a:pathLst>
              <a:path w="2301" h="953" extrusionOk="0">
                <a:moveTo>
                  <a:pt x="1203" y="0"/>
                </a:moveTo>
                <a:cubicBezTo>
                  <a:pt x="930" y="0"/>
                  <a:pt x="701" y="189"/>
                  <a:pt x="637" y="441"/>
                </a:cubicBezTo>
                <a:cubicBezTo>
                  <a:pt x="579" y="414"/>
                  <a:pt x="513" y="398"/>
                  <a:pt x="446" y="398"/>
                </a:cubicBezTo>
                <a:cubicBezTo>
                  <a:pt x="282" y="398"/>
                  <a:pt x="138" y="487"/>
                  <a:pt x="61" y="620"/>
                </a:cubicBezTo>
                <a:cubicBezTo>
                  <a:pt x="23" y="686"/>
                  <a:pt x="1" y="763"/>
                  <a:pt x="1" y="843"/>
                </a:cubicBezTo>
                <a:cubicBezTo>
                  <a:pt x="1" y="880"/>
                  <a:pt x="6" y="917"/>
                  <a:pt x="15" y="953"/>
                </a:cubicBezTo>
                <a:lnTo>
                  <a:pt x="2287" y="953"/>
                </a:lnTo>
                <a:cubicBezTo>
                  <a:pt x="2296" y="919"/>
                  <a:pt x="2301" y="881"/>
                  <a:pt x="2301" y="843"/>
                </a:cubicBezTo>
                <a:cubicBezTo>
                  <a:pt x="2301" y="598"/>
                  <a:pt x="2101" y="398"/>
                  <a:pt x="1854" y="398"/>
                </a:cubicBezTo>
                <a:cubicBezTo>
                  <a:pt x="1822" y="398"/>
                  <a:pt x="1791" y="402"/>
                  <a:pt x="1761" y="409"/>
                </a:cubicBezTo>
                <a:cubicBezTo>
                  <a:pt x="1733" y="317"/>
                  <a:pt x="1682" y="236"/>
                  <a:pt x="1615" y="170"/>
                </a:cubicBezTo>
                <a:cubicBezTo>
                  <a:pt x="1510" y="66"/>
                  <a:pt x="1365" y="0"/>
                  <a:pt x="12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4" name="Google Shape;3114;p33"/>
          <p:cNvSpPr/>
          <p:nvPr/>
        </p:nvSpPr>
        <p:spPr>
          <a:xfrm>
            <a:off x="3967212" y="4163226"/>
            <a:ext cx="209137" cy="86742"/>
          </a:xfrm>
          <a:custGeom>
            <a:avLst/>
            <a:gdLst/>
            <a:ahLst/>
            <a:cxnLst/>
            <a:rect l="l" t="t" r="r" b="b"/>
            <a:pathLst>
              <a:path w="1830" h="759" extrusionOk="0">
                <a:moveTo>
                  <a:pt x="957" y="1"/>
                </a:moveTo>
                <a:cubicBezTo>
                  <a:pt x="739" y="1"/>
                  <a:pt x="558" y="151"/>
                  <a:pt x="506" y="352"/>
                </a:cubicBezTo>
                <a:cubicBezTo>
                  <a:pt x="460" y="330"/>
                  <a:pt x="409" y="317"/>
                  <a:pt x="355" y="317"/>
                </a:cubicBezTo>
                <a:cubicBezTo>
                  <a:pt x="223" y="317"/>
                  <a:pt x="109" y="388"/>
                  <a:pt x="48" y="495"/>
                </a:cubicBezTo>
                <a:cubicBezTo>
                  <a:pt x="18" y="546"/>
                  <a:pt x="1" y="607"/>
                  <a:pt x="1" y="671"/>
                </a:cubicBezTo>
                <a:cubicBezTo>
                  <a:pt x="1" y="702"/>
                  <a:pt x="4" y="731"/>
                  <a:pt x="12" y="759"/>
                </a:cubicBezTo>
                <a:lnTo>
                  <a:pt x="1818" y="759"/>
                </a:lnTo>
                <a:cubicBezTo>
                  <a:pt x="1826" y="731"/>
                  <a:pt x="1829" y="702"/>
                  <a:pt x="1829" y="671"/>
                </a:cubicBezTo>
                <a:cubicBezTo>
                  <a:pt x="1829" y="476"/>
                  <a:pt x="1672" y="318"/>
                  <a:pt x="1476" y="318"/>
                </a:cubicBezTo>
                <a:cubicBezTo>
                  <a:pt x="1476" y="318"/>
                  <a:pt x="1475" y="318"/>
                  <a:pt x="1474" y="318"/>
                </a:cubicBezTo>
                <a:cubicBezTo>
                  <a:pt x="1449" y="318"/>
                  <a:pt x="1424" y="321"/>
                  <a:pt x="1400" y="326"/>
                </a:cubicBezTo>
                <a:cubicBezTo>
                  <a:pt x="1377" y="253"/>
                  <a:pt x="1336" y="189"/>
                  <a:pt x="1284" y="137"/>
                </a:cubicBezTo>
                <a:cubicBezTo>
                  <a:pt x="1200" y="52"/>
                  <a:pt x="1084" y="1"/>
                  <a:pt x="9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5" name="Google Shape;3115;p33"/>
          <p:cNvSpPr/>
          <p:nvPr/>
        </p:nvSpPr>
        <p:spPr>
          <a:xfrm>
            <a:off x="4724809" y="4159683"/>
            <a:ext cx="220108" cy="91428"/>
          </a:xfrm>
          <a:custGeom>
            <a:avLst/>
            <a:gdLst/>
            <a:ahLst/>
            <a:cxnLst/>
            <a:rect l="l" t="t" r="r" b="b"/>
            <a:pathLst>
              <a:path w="1926" h="800" extrusionOk="0">
                <a:moveTo>
                  <a:pt x="1007" y="1"/>
                </a:moveTo>
                <a:cubicBezTo>
                  <a:pt x="779" y="1"/>
                  <a:pt x="586" y="159"/>
                  <a:pt x="533" y="371"/>
                </a:cubicBezTo>
                <a:cubicBezTo>
                  <a:pt x="484" y="348"/>
                  <a:pt x="431" y="336"/>
                  <a:pt x="373" y="336"/>
                </a:cubicBezTo>
                <a:cubicBezTo>
                  <a:pt x="234" y="336"/>
                  <a:pt x="115" y="410"/>
                  <a:pt x="50" y="522"/>
                </a:cubicBezTo>
                <a:cubicBezTo>
                  <a:pt x="19" y="576"/>
                  <a:pt x="0" y="639"/>
                  <a:pt x="0" y="707"/>
                </a:cubicBezTo>
                <a:cubicBezTo>
                  <a:pt x="0" y="740"/>
                  <a:pt x="5" y="770"/>
                  <a:pt x="13" y="799"/>
                </a:cubicBezTo>
                <a:lnTo>
                  <a:pt x="1914" y="799"/>
                </a:lnTo>
                <a:cubicBezTo>
                  <a:pt x="1921" y="770"/>
                  <a:pt x="1926" y="740"/>
                  <a:pt x="1926" y="707"/>
                </a:cubicBezTo>
                <a:cubicBezTo>
                  <a:pt x="1926" y="501"/>
                  <a:pt x="1759" y="334"/>
                  <a:pt x="1553" y="334"/>
                </a:cubicBezTo>
                <a:cubicBezTo>
                  <a:pt x="1527" y="334"/>
                  <a:pt x="1501" y="338"/>
                  <a:pt x="1476" y="343"/>
                </a:cubicBezTo>
                <a:cubicBezTo>
                  <a:pt x="1451" y="266"/>
                  <a:pt x="1407" y="198"/>
                  <a:pt x="1353" y="143"/>
                </a:cubicBezTo>
                <a:cubicBezTo>
                  <a:pt x="1265" y="55"/>
                  <a:pt x="1142" y="1"/>
                  <a:pt x="100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6" name="Google Shape;3116;p33"/>
          <p:cNvSpPr/>
          <p:nvPr/>
        </p:nvSpPr>
        <p:spPr>
          <a:xfrm>
            <a:off x="4834865" y="4178426"/>
            <a:ext cx="174967" cy="72685"/>
          </a:xfrm>
          <a:custGeom>
            <a:avLst/>
            <a:gdLst/>
            <a:ahLst/>
            <a:cxnLst/>
            <a:rect l="l" t="t" r="r" b="b"/>
            <a:pathLst>
              <a:path w="1531" h="636" extrusionOk="0">
                <a:moveTo>
                  <a:pt x="801" y="1"/>
                </a:moveTo>
                <a:cubicBezTo>
                  <a:pt x="620" y="1"/>
                  <a:pt x="466" y="126"/>
                  <a:pt x="425" y="294"/>
                </a:cubicBezTo>
                <a:cubicBezTo>
                  <a:pt x="386" y="276"/>
                  <a:pt x="344" y="266"/>
                  <a:pt x="298" y="266"/>
                </a:cubicBezTo>
                <a:cubicBezTo>
                  <a:pt x="187" y="266"/>
                  <a:pt x="92" y="326"/>
                  <a:pt x="41" y="414"/>
                </a:cubicBezTo>
                <a:cubicBezTo>
                  <a:pt x="15" y="458"/>
                  <a:pt x="1" y="509"/>
                  <a:pt x="1" y="562"/>
                </a:cubicBezTo>
                <a:cubicBezTo>
                  <a:pt x="1" y="587"/>
                  <a:pt x="5" y="613"/>
                  <a:pt x="11" y="635"/>
                </a:cubicBezTo>
                <a:lnTo>
                  <a:pt x="1521" y="635"/>
                </a:lnTo>
                <a:cubicBezTo>
                  <a:pt x="1527" y="613"/>
                  <a:pt x="1531" y="588"/>
                  <a:pt x="1531" y="562"/>
                </a:cubicBezTo>
                <a:cubicBezTo>
                  <a:pt x="1531" y="399"/>
                  <a:pt x="1398" y="266"/>
                  <a:pt x="1235" y="266"/>
                </a:cubicBezTo>
                <a:cubicBezTo>
                  <a:pt x="1213" y="266"/>
                  <a:pt x="1193" y="269"/>
                  <a:pt x="1172" y="272"/>
                </a:cubicBezTo>
                <a:cubicBezTo>
                  <a:pt x="1153" y="210"/>
                  <a:pt x="1118" y="157"/>
                  <a:pt x="1075" y="113"/>
                </a:cubicBezTo>
                <a:cubicBezTo>
                  <a:pt x="1006" y="45"/>
                  <a:pt x="909" y="1"/>
                  <a:pt x="8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7" name="Google Shape;3117;p33"/>
          <p:cNvSpPr/>
          <p:nvPr/>
        </p:nvSpPr>
        <p:spPr>
          <a:xfrm>
            <a:off x="5291092" y="3479456"/>
            <a:ext cx="5486" cy="229"/>
          </a:xfrm>
          <a:custGeom>
            <a:avLst/>
            <a:gdLst/>
            <a:ahLst/>
            <a:cxnLst/>
            <a:rect l="l" t="t" r="r" b="b"/>
            <a:pathLst>
              <a:path w="48" h="2" extrusionOk="0">
                <a:moveTo>
                  <a:pt x="26" y="0"/>
                </a:moveTo>
                <a:cubicBezTo>
                  <a:pt x="17" y="0"/>
                  <a:pt x="8" y="0"/>
                  <a:pt x="0" y="1"/>
                </a:cubicBezTo>
                <a:lnTo>
                  <a:pt x="47" y="1"/>
                </a:lnTo>
                <a:cubicBezTo>
                  <a:pt x="41" y="0"/>
                  <a:pt x="34" y="0"/>
                  <a:pt x="26" y="0"/>
                </a:cubicBezTo>
                <a:close/>
              </a:path>
            </a:pathLst>
          </a:custGeom>
          <a:solidFill>
            <a:srgbClr val="4C93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8" name="Google Shape;3118;p33"/>
          <p:cNvSpPr/>
          <p:nvPr/>
        </p:nvSpPr>
        <p:spPr>
          <a:xfrm>
            <a:off x="6418566" y="4397361"/>
            <a:ext cx="12730" cy="40219"/>
          </a:xfrm>
          <a:custGeom>
            <a:avLst/>
            <a:gdLst/>
            <a:ahLst/>
            <a:cxnLst/>
            <a:rect l="l" t="t" r="r" b="b"/>
            <a:pathLst>
              <a:path w="113" h="357" extrusionOk="0">
                <a:moveTo>
                  <a:pt x="1" y="0"/>
                </a:moveTo>
                <a:lnTo>
                  <a:pt x="112" y="356"/>
                </a:lnTo>
                <a:cubicBezTo>
                  <a:pt x="86" y="235"/>
                  <a:pt x="48" y="116"/>
                  <a:pt x="1" y="0"/>
                </a:cubicBezTo>
                <a:close/>
              </a:path>
            </a:pathLst>
          </a:custGeom>
          <a:solidFill>
            <a:srgbClr val="DFE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9" name="Google Shape;3119;p33"/>
          <p:cNvSpPr/>
          <p:nvPr/>
        </p:nvSpPr>
        <p:spPr>
          <a:xfrm>
            <a:off x="5053036" y="3828827"/>
            <a:ext cx="1414932" cy="823881"/>
          </a:xfrm>
          <a:custGeom>
            <a:avLst/>
            <a:gdLst/>
            <a:ahLst/>
            <a:cxnLst/>
            <a:rect l="l" t="t" r="r" b="b"/>
            <a:pathLst>
              <a:path w="12381" h="7209" extrusionOk="0">
                <a:moveTo>
                  <a:pt x="1756" y="0"/>
                </a:moveTo>
                <a:cubicBezTo>
                  <a:pt x="923" y="0"/>
                  <a:pt x="248" y="676"/>
                  <a:pt x="248" y="1509"/>
                </a:cubicBezTo>
                <a:lnTo>
                  <a:pt x="248" y="5858"/>
                </a:lnTo>
                <a:lnTo>
                  <a:pt x="49" y="6532"/>
                </a:lnTo>
                <a:lnTo>
                  <a:pt x="0" y="6531"/>
                </a:lnTo>
                <a:lnTo>
                  <a:pt x="0" y="7120"/>
                </a:lnTo>
                <a:cubicBezTo>
                  <a:pt x="0" y="7126"/>
                  <a:pt x="1" y="7131"/>
                  <a:pt x="2" y="7137"/>
                </a:cubicBezTo>
                <a:lnTo>
                  <a:pt x="6" y="7152"/>
                </a:lnTo>
                <a:lnTo>
                  <a:pt x="7" y="7155"/>
                </a:lnTo>
                <a:lnTo>
                  <a:pt x="16" y="7170"/>
                </a:lnTo>
                <a:lnTo>
                  <a:pt x="17" y="7171"/>
                </a:lnTo>
                <a:cubicBezTo>
                  <a:pt x="21" y="7176"/>
                  <a:pt x="23" y="7180"/>
                  <a:pt x="27" y="7182"/>
                </a:cubicBezTo>
                <a:cubicBezTo>
                  <a:pt x="31" y="7186"/>
                  <a:pt x="33" y="7190"/>
                  <a:pt x="38" y="7192"/>
                </a:cubicBezTo>
                <a:cubicBezTo>
                  <a:pt x="43" y="7196"/>
                  <a:pt x="49" y="7201"/>
                  <a:pt x="56" y="7203"/>
                </a:cubicBezTo>
                <a:cubicBezTo>
                  <a:pt x="67" y="7207"/>
                  <a:pt x="78" y="7209"/>
                  <a:pt x="89" y="7209"/>
                </a:cubicBezTo>
                <a:lnTo>
                  <a:pt x="12319" y="7209"/>
                </a:lnTo>
                <a:cubicBezTo>
                  <a:pt x="12354" y="7209"/>
                  <a:pt x="12381" y="7181"/>
                  <a:pt x="12381" y="7147"/>
                </a:cubicBezTo>
                <a:lnTo>
                  <a:pt x="12381" y="6486"/>
                </a:lnTo>
                <a:cubicBezTo>
                  <a:pt x="12381" y="6410"/>
                  <a:pt x="12350" y="6342"/>
                  <a:pt x="12300" y="6292"/>
                </a:cubicBezTo>
                <a:cubicBezTo>
                  <a:pt x="12250" y="6242"/>
                  <a:pt x="12181" y="6211"/>
                  <a:pt x="12106" y="6211"/>
                </a:cubicBezTo>
                <a:cubicBezTo>
                  <a:pt x="12106" y="6053"/>
                  <a:pt x="12088" y="5894"/>
                  <a:pt x="12054" y="5743"/>
                </a:cubicBezTo>
                <a:cubicBezTo>
                  <a:pt x="12054" y="5740"/>
                  <a:pt x="12053" y="5739"/>
                  <a:pt x="12053" y="5738"/>
                </a:cubicBezTo>
                <a:cubicBezTo>
                  <a:pt x="12026" y="5617"/>
                  <a:pt x="11988" y="5498"/>
                  <a:pt x="11942" y="5382"/>
                </a:cubicBezTo>
                <a:lnTo>
                  <a:pt x="11941" y="5382"/>
                </a:lnTo>
                <a:cubicBezTo>
                  <a:pt x="11931" y="5355"/>
                  <a:pt x="11917" y="5328"/>
                  <a:pt x="11906" y="5300"/>
                </a:cubicBezTo>
                <a:lnTo>
                  <a:pt x="11906" y="5299"/>
                </a:lnTo>
                <a:cubicBezTo>
                  <a:pt x="11867" y="5217"/>
                  <a:pt x="11728" y="5026"/>
                  <a:pt x="11475" y="4766"/>
                </a:cubicBezTo>
                <a:cubicBezTo>
                  <a:pt x="11138" y="4421"/>
                  <a:pt x="10595" y="3955"/>
                  <a:pt x="9819" y="3467"/>
                </a:cubicBezTo>
                <a:cubicBezTo>
                  <a:pt x="9702" y="3394"/>
                  <a:pt x="6618" y="502"/>
                  <a:pt x="6618" y="502"/>
                </a:cubicBezTo>
                <a:cubicBezTo>
                  <a:pt x="6586" y="458"/>
                  <a:pt x="6153" y="0"/>
                  <a:pt x="5578" y="0"/>
                </a:cubicBezTo>
                <a:close/>
              </a:path>
            </a:pathLst>
          </a:custGeom>
          <a:solidFill>
            <a:srgbClr val="DFE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0" name="Google Shape;3120;p33"/>
          <p:cNvSpPr/>
          <p:nvPr/>
        </p:nvSpPr>
        <p:spPr>
          <a:xfrm>
            <a:off x="5108236" y="4215568"/>
            <a:ext cx="98283" cy="98285"/>
          </a:xfrm>
          <a:custGeom>
            <a:avLst/>
            <a:gdLst/>
            <a:ahLst/>
            <a:cxnLst/>
            <a:rect l="l" t="t" r="r" b="b"/>
            <a:pathLst>
              <a:path w="860" h="860" extrusionOk="0">
                <a:moveTo>
                  <a:pt x="430" y="0"/>
                </a:moveTo>
                <a:cubicBezTo>
                  <a:pt x="194" y="0"/>
                  <a:pt x="0" y="192"/>
                  <a:pt x="0" y="430"/>
                </a:cubicBezTo>
                <a:cubicBezTo>
                  <a:pt x="0" y="667"/>
                  <a:pt x="192" y="860"/>
                  <a:pt x="430" y="860"/>
                </a:cubicBezTo>
                <a:cubicBezTo>
                  <a:pt x="668" y="860"/>
                  <a:pt x="860" y="667"/>
                  <a:pt x="860" y="430"/>
                </a:cubicBezTo>
                <a:cubicBezTo>
                  <a:pt x="860" y="191"/>
                  <a:pt x="668" y="0"/>
                  <a:pt x="430" y="0"/>
                </a:cubicBezTo>
                <a:close/>
              </a:path>
            </a:pathLst>
          </a:custGeom>
          <a:solidFill>
            <a:srgbClr val="B5C3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1" name="Google Shape;3121;p33"/>
          <p:cNvSpPr/>
          <p:nvPr/>
        </p:nvSpPr>
        <p:spPr>
          <a:xfrm>
            <a:off x="5121264" y="4228368"/>
            <a:ext cx="72569" cy="72571"/>
          </a:xfrm>
          <a:custGeom>
            <a:avLst/>
            <a:gdLst/>
            <a:ahLst/>
            <a:cxnLst/>
            <a:rect l="l" t="t" r="r" b="b"/>
            <a:pathLst>
              <a:path w="635" h="635" extrusionOk="0">
                <a:moveTo>
                  <a:pt x="317" y="1"/>
                </a:moveTo>
                <a:cubicBezTo>
                  <a:pt x="142" y="2"/>
                  <a:pt x="1" y="144"/>
                  <a:pt x="1" y="318"/>
                </a:cubicBezTo>
                <a:cubicBezTo>
                  <a:pt x="1" y="493"/>
                  <a:pt x="142" y="635"/>
                  <a:pt x="317" y="635"/>
                </a:cubicBezTo>
                <a:cubicBezTo>
                  <a:pt x="493" y="635"/>
                  <a:pt x="634" y="493"/>
                  <a:pt x="634" y="318"/>
                </a:cubicBezTo>
                <a:cubicBezTo>
                  <a:pt x="634" y="142"/>
                  <a:pt x="493" y="1"/>
                  <a:pt x="317" y="1"/>
                </a:cubicBezTo>
                <a:close/>
              </a:path>
            </a:pathLst>
          </a:custGeom>
          <a:solidFill>
            <a:srgbClr val="D3D3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2" name="Google Shape;3122;p33"/>
          <p:cNvSpPr/>
          <p:nvPr/>
        </p:nvSpPr>
        <p:spPr>
          <a:xfrm>
            <a:off x="5135893" y="4243111"/>
            <a:ext cx="43085" cy="43085"/>
          </a:xfrm>
          <a:custGeom>
            <a:avLst/>
            <a:gdLst/>
            <a:ahLst/>
            <a:cxnLst/>
            <a:rect l="l" t="t" r="r" b="b"/>
            <a:pathLst>
              <a:path w="377" h="377" extrusionOk="0">
                <a:moveTo>
                  <a:pt x="188" y="1"/>
                </a:moveTo>
                <a:cubicBezTo>
                  <a:pt x="85" y="1"/>
                  <a:pt x="1" y="84"/>
                  <a:pt x="1" y="189"/>
                </a:cubicBezTo>
                <a:cubicBezTo>
                  <a:pt x="1" y="292"/>
                  <a:pt x="85" y="376"/>
                  <a:pt x="188" y="376"/>
                </a:cubicBezTo>
                <a:cubicBezTo>
                  <a:pt x="292" y="376"/>
                  <a:pt x="376" y="292"/>
                  <a:pt x="376" y="189"/>
                </a:cubicBezTo>
                <a:cubicBezTo>
                  <a:pt x="376" y="84"/>
                  <a:pt x="292" y="1"/>
                  <a:pt x="188" y="1"/>
                </a:cubicBezTo>
                <a:close/>
              </a:path>
            </a:pathLst>
          </a:custGeom>
          <a:solidFill>
            <a:srgbClr val="2A40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3" name="Google Shape;3123;p33"/>
          <p:cNvSpPr/>
          <p:nvPr/>
        </p:nvSpPr>
        <p:spPr>
          <a:xfrm>
            <a:off x="5141150" y="4248254"/>
            <a:ext cx="32913" cy="32914"/>
          </a:xfrm>
          <a:custGeom>
            <a:avLst/>
            <a:gdLst/>
            <a:ahLst/>
            <a:cxnLst/>
            <a:rect l="l" t="t" r="r" b="b"/>
            <a:pathLst>
              <a:path w="288" h="288" extrusionOk="0">
                <a:moveTo>
                  <a:pt x="144" y="1"/>
                </a:moveTo>
                <a:cubicBezTo>
                  <a:pt x="64" y="1"/>
                  <a:pt x="1" y="65"/>
                  <a:pt x="1" y="144"/>
                </a:cubicBezTo>
                <a:cubicBezTo>
                  <a:pt x="1" y="223"/>
                  <a:pt x="64" y="287"/>
                  <a:pt x="144" y="287"/>
                </a:cubicBezTo>
                <a:cubicBezTo>
                  <a:pt x="223" y="287"/>
                  <a:pt x="287" y="223"/>
                  <a:pt x="287" y="144"/>
                </a:cubicBezTo>
                <a:cubicBezTo>
                  <a:pt x="287" y="64"/>
                  <a:pt x="223" y="1"/>
                  <a:pt x="1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4" name="Google Shape;3124;p33"/>
          <p:cNvSpPr/>
          <p:nvPr/>
        </p:nvSpPr>
        <p:spPr>
          <a:xfrm>
            <a:off x="5081607" y="4322768"/>
            <a:ext cx="49941" cy="48914"/>
          </a:xfrm>
          <a:custGeom>
            <a:avLst/>
            <a:gdLst/>
            <a:ahLst/>
            <a:cxnLst/>
            <a:rect l="l" t="t" r="r" b="b"/>
            <a:pathLst>
              <a:path w="437" h="428" extrusionOk="0">
                <a:moveTo>
                  <a:pt x="1" y="0"/>
                </a:moveTo>
                <a:lnTo>
                  <a:pt x="1" y="428"/>
                </a:lnTo>
                <a:lnTo>
                  <a:pt x="223" y="428"/>
                </a:lnTo>
                <a:cubicBezTo>
                  <a:pt x="341" y="428"/>
                  <a:pt x="437" y="332"/>
                  <a:pt x="437" y="214"/>
                </a:cubicBezTo>
                <a:cubicBezTo>
                  <a:pt x="437" y="97"/>
                  <a:pt x="341" y="0"/>
                  <a:pt x="223" y="0"/>
                </a:cubicBezTo>
                <a:close/>
              </a:path>
            </a:pathLst>
          </a:custGeom>
          <a:solidFill>
            <a:srgbClr val="E56E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5" name="Google Shape;3125;p33"/>
          <p:cNvSpPr/>
          <p:nvPr/>
        </p:nvSpPr>
        <p:spPr>
          <a:xfrm>
            <a:off x="5323777" y="3869741"/>
            <a:ext cx="776092" cy="721710"/>
          </a:xfrm>
          <a:custGeom>
            <a:avLst/>
            <a:gdLst/>
            <a:ahLst/>
            <a:cxnLst/>
            <a:rect l="l" t="t" r="r" b="b"/>
            <a:pathLst>
              <a:path w="6791" h="6315" extrusionOk="0">
                <a:moveTo>
                  <a:pt x="1" y="0"/>
                </a:moveTo>
                <a:lnTo>
                  <a:pt x="1" y="3836"/>
                </a:lnTo>
                <a:cubicBezTo>
                  <a:pt x="1" y="3838"/>
                  <a:pt x="4" y="4028"/>
                  <a:pt x="215" y="4081"/>
                </a:cubicBezTo>
                <a:cubicBezTo>
                  <a:pt x="222" y="4083"/>
                  <a:pt x="231" y="4086"/>
                  <a:pt x="239" y="4087"/>
                </a:cubicBezTo>
                <a:lnTo>
                  <a:pt x="247" y="4088"/>
                </a:lnTo>
                <a:cubicBezTo>
                  <a:pt x="291" y="4098"/>
                  <a:pt x="334" y="4109"/>
                  <a:pt x="377" y="4122"/>
                </a:cubicBezTo>
                <a:cubicBezTo>
                  <a:pt x="480" y="4151"/>
                  <a:pt x="582" y="4189"/>
                  <a:pt x="681" y="4235"/>
                </a:cubicBezTo>
                <a:cubicBezTo>
                  <a:pt x="705" y="4246"/>
                  <a:pt x="727" y="4257"/>
                  <a:pt x="751" y="4268"/>
                </a:cubicBezTo>
                <a:cubicBezTo>
                  <a:pt x="896" y="4343"/>
                  <a:pt x="1032" y="4432"/>
                  <a:pt x="1153" y="4533"/>
                </a:cubicBezTo>
                <a:cubicBezTo>
                  <a:pt x="1179" y="4553"/>
                  <a:pt x="1203" y="4575"/>
                  <a:pt x="1228" y="4598"/>
                </a:cubicBezTo>
                <a:cubicBezTo>
                  <a:pt x="1252" y="4619"/>
                  <a:pt x="1276" y="4641"/>
                  <a:pt x="1299" y="4664"/>
                </a:cubicBezTo>
                <a:cubicBezTo>
                  <a:pt x="1315" y="4680"/>
                  <a:pt x="1352" y="4717"/>
                  <a:pt x="1352" y="4717"/>
                </a:cubicBezTo>
                <a:cubicBezTo>
                  <a:pt x="1380" y="4746"/>
                  <a:pt x="1407" y="4775"/>
                  <a:pt x="1431" y="4805"/>
                </a:cubicBezTo>
                <a:cubicBezTo>
                  <a:pt x="1447" y="4824"/>
                  <a:pt x="1459" y="4840"/>
                  <a:pt x="1473" y="4859"/>
                </a:cubicBezTo>
                <a:cubicBezTo>
                  <a:pt x="1550" y="4953"/>
                  <a:pt x="1619" y="5058"/>
                  <a:pt x="1678" y="5167"/>
                </a:cubicBezTo>
                <a:cubicBezTo>
                  <a:pt x="1688" y="5184"/>
                  <a:pt x="1698" y="5203"/>
                  <a:pt x="1708" y="5222"/>
                </a:cubicBezTo>
                <a:cubicBezTo>
                  <a:pt x="1720" y="5247"/>
                  <a:pt x="1733" y="5274"/>
                  <a:pt x="1745" y="5301"/>
                </a:cubicBezTo>
                <a:cubicBezTo>
                  <a:pt x="1760" y="5330"/>
                  <a:pt x="1772" y="5361"/>
                  <a:pt x="1784" y="5391"/>
                </a:cubicBezTo>
                <a:cubicBezTo>
                  <a:pt x="1797" y="5422"/>
                  <a:pt x="1808" y="5453"/>
                  <a:pt x="1819" y="5485"/>
                </a:cubicBezTo>
                <a:lnTo>
                  <a:pt x="1826" y="5505"/>
                </a:lnTo>
                <a:cubicBezTo>
                  <a:pt x="1833" y="5527"/>
                  <a:pt x="1842" y="5550"/>
                  <a:pt x="1850" y="5581"/>
                </a:cubicBezTo>
                <a:cubicBezTo>
                  <a:pt x="1859" y="5608"/>
                  <a:pt x="1867" y="5634"/>
                  <a:pt x="1872" y="5659"/>
                </a:cubicBezTo>
                <a:cubicBezTo>
                  <a:pt x="1874" y="5667"/>
                  <a:pt x="1875" y="5674"/>
                  <a:pt x="1877" y="5680"/>
                </a:cubicBezTo>
                <a:cubicBezTo>
                  <a:pt x="1885" y="5710"/>
                  <a:pt x="1893" y="5740"/>
                  <a:pt x="1898" y="5770"/>
                </a:cubicBezTo>
                <a:lnTo>
                  <a:pt x="1899" y="5776"/>
                </a:lnTo>
                <a:cubicBezTo>
                  <a:pt x="1905" y="5810"/>
                  <a:pt x="1912" y="5842"/>
                  <a:pt x="1917" y="5876"/>
                </a:cubicBezTo>
                <a:cubicBezTo>
                  <a:pt x="1920" y="5898"/>
                  <a:pt x="1924" y="5923"/>
                  <a:pt x="1927" y="5947"/>
                </a:cubicBezTo>
                <a:lnTo>
                  <a:pt x="1929" y="5947"/>
                </a:lnTo>
                <a:lnTo>
                  <a:pt x="1931" y="5978"/>
                </a:lnTo>
                <a:cubicBezTo>
                  <a:pt x="1931" y="5980"/>
                  <a:pt x="1965" y="6314"/>
                  <a:pt x="2194" y="6315"/>
                </a:cubicBezTo>
                <a:lnTo>
                  <a:pt x="2194" y="6314"/>
                </a:lnTo>
                <a:lnTo>
                  <a:pt x="4373" y="6314"/>
                </a:lnTo>
                <a:cubicBezTo>
                  <a:pt x="4572" y="6313"/>
                  <a:pt x="4624" y="6066"/>
                  <a:pt x="4634" y="5990"/>
                </a:cubicBezTo>
                <a:lnTo>
                  <a:pt x="4636" y="5975"/>
                </a:lnTo>
                <a:cubicBezTo>
                  <a:pt x="4639" y="5950"/>
                  <a:pt x="4641" y="5926"/>
                  <a:pt x="4645" y="5903"/>
                </a:cubicBezTo>
                <a:cubicBezTo>
                  <a:pt x="4649" y="5877"/>
                  <a:pt x="4652" y="5849"/>
                  <a:pt x="4657" y="5822"/>
                </a:cubicBezTo>
                <a:lnTo>
                  <a:pt x="4711" y="5598"/>
                </a:lnTo>
                <a:lnTo>
                  <a:pt x="4721" y="5566"/>
                </a:lnTo>
                <a:cubicBezTo>
                  <a:pt x="4723" y="5557"/>
                  <a:pt x="4726" y="5551"/>
                  <a:pt x="4727" y="5546"/>
                </a:cubicBezTo>
                <a:cubicBezTo>
                  <a:pt x="4732" y="5529"/>
                  <a:pt x="4738" y="5510"/>
                  <a:pt x="4744" y="5491"/>
                </a:cubicBezTo>
                <a:lnTo>
                  <a:pt x="4755" y="5462"/>
                </a:lnTo>
                <a:cubicBezTo>
                  <a:pt x="4763" y="5440"/>
                  <a:pt x="4772" y="5417"/>
                  <a:pt x="4780" y="5396"/>
                </a:cubicBezTo>
                <a:lnTo>
                  <a:pt x="4784" y="5386"/>
                </a:lnTo>
                <a:cubicBezTo>
                  <a:pt x="4796" y="5357"/>
                  <a:pt x="4809" y="5329"/>
                  <a:pt x="4821" y="5301"/>
                </a:cubicBezTo>
                <a:cubicBezTo>
                  <a:pt x="4834" y="5274"/>
                  <a:pt x="4847" y="5245"/>
                  <a:pt x="4865" y="5212"/>
                </a:cubicBezTo>
                <a:cubicBezTo>
                  <a:pt x="4879" y="5184"/>
                  <a:pt x="4895" y="5157"/>
                  <a:pt x="4910" y="5131"/>
                </a:cubicBezTo>
                <a:lnTo>
                  <a:pt x="4917" y="5117"/>
                </a:lnTo>
                <a:cubicBezTo>
                  <a:pt x="4932" y="5092"/>
                  <a:pt x="4948" y="5066"/>
                  <a:pt x="4966" y="5038"/>
                </a:cubicBezTo>
                <a:cubicBezTo>
                  <a:pt x="4983" y="5012"/>
                  <a:pt x="5000" y="4986"/>
                  <a:pt x="5019" y="4961"/>
                </a:cubicBezTo>
                <a:lnTo>
                  <a:pt x="5029" y="4947"/>
                </a:lnTo>
                <a:cubicBezTo>
                  <a:pt x="5038" y="4933"/>
                  <a:pt x="5048" y="4921"/>
                  <a:pt x="5056" y="4908"/>
                </a:cubicBezTo>
                <a:lnTo>
                  <a:pt x="5080" y="4877"/>
                </a:lnTo>
                <a:cubicBezTo>
                  <a:pt x="5097" y="4853"/>
                  <a:pt x="5118" y="4830"/>
                  <a:pt x="5137" y="4807"/>
                </a:cubicBezTo>
                <a:cubicBezTo>
                  <a:pt x="5159" y="4782"/>
                  <a:pt x="5179" y="4757"/>
                  <a:pt x="5203" y="4733"/>
                </a:cubicBezTo>
                <a:lnTo>
                  <a:pt x="5225" y="4708"/>
                </a:lnTo>
                <a:cubicBezTo>
                  <a:pt x="5241" y="4692"/>
                  <a:pt x="5255" y="4677"/>
                  <a:pt x="5270" y="4662"/>
                </a:cubicBezTo>
                <a:cubicBezTo>
                  <a:pt x="5294" y="4640"/>
                  <a:pt x="5317" y="4618"/>
                  <a:pt x="5341" y="4596"/>
                </a:cubicBezTo>
                <a:cubicBezTo>
                  <a:pt x="5365" y="4573"/>
                  <a:pt x="5391" y="4552"/>
                  <a:pt x="5415" y="4532"/>
                </a:cubicBezTo>
                <a:cubicBezTo>
                  <a:pt x="5439" y="4511"/>
                  <a:pt x="5465" y="4491"/>
                  <a:pt x="5498" y="4466"/>
                </a:cubicBezTo>
                <a:cubicBezTo>
                  <a:pt x="5521" y="4449"/>
                  <a:pt x="5542" y="4434"/>
                  <a:pt x="5565" y="4419"/>
                </a:cubicBezTo>
                <a:cubicBezTo>
                  <a:pt x="5571" y="4414"/>
                  <a:pt x="5577" y="4408"/>
                  <a:pt x="5582" y="4405"/>
                </a:cubicBezTo>
                <a:cubicBezTo>
                  <a:pt x="5606" y="4390"/>
                  <a:pt x="5629" y="4375"/>
                  <a:pt x="5653" y="4360"/>
                </a:cubicBezTo>
                <a:cubicBezTo>
                  <a:pt x="5681" y="4344"/>
                  <a:pt x="5709" y="4327"/>
                  <a:pt x="5737" y="4311"/>
                </a:cubicBezTo>
                <a:cubicBezTo>
                  <a:pt x="5759" y="4299"/>
                  <a:pt x="5780" y="4288"/>
                  <a:pt x="5809" y="4272"/>
                </a:cubicBezTo>
                <a:cubicBezTo>
                  <a:pt x="5819" y="4266"/>
                  <a:pt x="5829" y="4261"/>
                  <a:pt x="5838" y="4257"/>
                </a:cubicBezTo>
                <a:cubicBezTo>
                  <a:pt x="5860" y="4247"/>
                  <a:pt x="5882" y="4235"/>
                  <a:pt x="5904" y="4226"/>
                </a:cubicBezTo>
                <a:cubicBezTo>
                  <a:pt x="5936" y="4211"/>
                  <a:pt x="5970" y="4197"/>
                  <a:pt x="6003" y="4184"/>
                </a:cubicBezTo>
                <a:cubicBezTo>
                  <a:pt x="6033" y="4171"/>
                  <a:pt x="6063" y="4161"/>
                  <a:pt x="6093" y="4151"/>
                </a:cubicBezTo>
                <a:lnTo>
                  <a:pt x="6100" y="4148"/>
                </a:lnTo>
                <a:cubicBezTo>
                  <a:pt x="6124" y="4139"/>
                  <a:pt x="6148" y="4132"/>
                  <a:pt x="6171" y="4125"/>
                </a:cubicBezTo>
                <a:cubicBezTo>
                  <a:pt x="6181" y="4122"/>
                  <a:pt x="6192" y="4119"/>
                  <a:pt x="6199" y="4118"/>
                </a:cubicBezTo>
                <a:cubicBezTo>
                  <a:pt x="6207" y="4115"/>
                  <a:pt x="6215" y="4113"/>
                  <a:pt x="6217" y="4113"/>
                </a:cubicBezTo>
                <a:lnTo>
                  <a:pt x="6218" y="4113"/>
                </a:lnTo>
                <a:cubicBezTo>
                  <a:pt x="6237" y="4107"/>
                  <a:pt x="6258" y="4101"/>
                  <a:pt x="6277" y="4096"/>
                </a:cubicBezTo>
                <a:cubicBezTo>
                  <a:pt x="6304" y="4089"/>
                  <a:pt x="6332" y="4083"/>
                  <a:pt x="6360" y="4078"/>
                </a:cubicBezTo>
                <a:cubicBezTo>
                  <a:pt x="6378" y="4074"/>
                  <a:pt x="6396" y="4071"/>
                  <a:pt x="6414" y="4068"/>
                </a:cubicBezTo>
                <a:cubicBezTo>
                  <a:pt x="6433" y="4066"/>
                  <a:pt x="6453" y="4062"/>
                  <a:pt x="6472" y="4058"/>
                </a:cubicBezTo>
                <a:cubicBezTo>
                  <a:pt x="6486" y="4056"/>
                  <a:pt x="6501" y="4053"/>
                  <a:pt x="6515" y="4052"/>
                </a:cubicBezTo>
                <a:cubicBezTo>
                  <a:pt x="6542" y="4050"/>
                  <a:pt x="6570" y="4046"/>
                  <a:pt x="6596" y="4043"/>
                </a:cubicBezTo>
                <a:cubicBezTo>
                  <a:pt x="6605" y="4042"/>
                  <a:pt x="6611" y="4042"/>
                  <a:pt x="6616" y="4042"/>
                </a:cubicBezTo>
                <a:lnTo>
                  <a:pt x="6617" y="4042"/>
                </a:lnTo>
                <a:cubicBezTo>
                  <a:pt x="6631" y="4041"/>
                  <a:pt x="6645" y="4040"/>
                  <a:pt x="6657" y="4040"/>
                </a:cubicBezTo>
                <a:lnTo>
                  <a:pt x="6660" y="4040"/>
                </a:lnTo>
                <a:cubicBezTo>
                  <a:pt x="6778" y="4026"/>
                  <a:pt x="6791" y="3924"/>
                  <a:pt x="6791" y="3882"/>
                </a:cubicBezTo>
                <a:lnTo>
                  <a:pt x="6791" y="3007"/>
                </a:lnTo>
                <a:cubicBezTo>
                  <a:pt x="6742" y="2822"/>
                  <a:pt x="6634" y="2649"/>
                  <a:pt x="6483" y="2506"/>
                </a:cubicBezTo>
                <a:lnTo>
                  <a:pt x="6213" y="2253"/>
                </a:lnTo>
                <a:cubicBezTo>
                  <a:pt x="6136" y="2188"/>
                  <a:pt x="4314" y="628"/>
                  <a:pt x="4113" y="342"/>
                </a:cubicBezTo>
                <a:cubicBezTo>
                  <a:pt x="4107" y="338"/>
                  <a:pt x="4084" y="333"/>
                  <a:pt x="4072" y="329"/>
                </a:cubicBezTo>
                <a:cubicBezTo>
                  <a:pt x="4037" y="321"/>
                  <a:pt x="4018" y="314"/>
                  <a:pt x="4007" y="300"/>
                </a:cubicBezTo>
                <a:cubicBezTo>
                  <a:pt x="3841" y="93"/>
                  <a:pt x="3665" y="0"/>
                  <a:pt x="343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6" name="Google Shape;3126;p33"/>
          <p:cNvSpPr/>
          <p:nvPr/>
        </p:nvSpPr>
        <p:spPr>
          <a:xfrm>
            <a:off x="5319777" y="3866084"/>
            <a:ext cx="784207" cy="729138"/>
          </a:xfrm>
          <a:custGeom>
            <a:avLst/>
            <a:gdLst/>
            <a:ahLst/>
            <a:cxnLst/>
            <a:rect l="l" t="t" r="r" b="b"/>
            <a:pathLst>
              <a:path w="6862" h="6380" extrusionOk="0">
                <a:moveTo>
                  <a:pt x="3470" y="66"/>
                </a:moveTo>
                <a:lnTo>
                  <a:pt x="3470" y="68"/>
                </a:lnTo>
                <a:cubicBezTo>
                  <a:pt x="3690" y="68"/>
                  <a:pt x="3852" y="154"/>
                  <a:pt x="4015" y="358"/>
                </a:cubicBezTo>
                <a:cubicBezTo>
                  <a:pt x="4035" y="379"/>
                  <a:pt x="4061" y="387"/>
                  <a:pt x="4097" y="398"/>
                </a:cubicBezTo>
                <a:cubicBezTo>
                  <a:pt x="4104" y="400"/>
                  <a:pt x="4114" y="403"/>
                  <a:pt x="4123" y="405"/>
                </a:cubicBezTo>
                <a:cubicBezTo>
                  <a:pt x="4370" y="727"/>
                  <a:pt x="6147" y="2250"/>
                  <a:pt x="6221" y="2313"/>
                </a:cubicBezTo>
                <a:lnTo>
                  <a:pt x="6491" y="2568"/>
                </a:lnTo>
                <a:cubicBezTo>
                  <a:pt x="6635" y="2705"/>
                  <a:pt x="6738" y="2869"/>
                  <a:pt x="6788" y="3048"/>
                </a:cubicBezTo>
                <a:lnTo>
                  <a:pt x="6788" y="3908"/>
                </a:lnTo>
                <a:lnTo>
                  <a:pt x="6788" y="3919"/>
                </a:lnTo>
                <a:cubicBezTo>
                  <a:pt x="6788" y="3968"/>
                  <a:pt x="6772" y="4031"/>
                  <a:pt x="6690" y="4042"/>
                </a:cubicBezTo>
                <a:cubicBezTo>
                  <a:pt x="6675" y="4042"/>
                  <a:pt x="6661" y="4043"/>
                  <a:pt x="6649" y="4045"/>
                </a:cubicBezTo>
                <a:cubicBezTo>
                  <a:pt x="6641" y="4045"/>
                  <a:pt x="6633" y="4046"/>
                  <a:pt x="6624" y="4046"/>
                </a:cubicBezTo>
                <a:cubicBezTo>
                  <a:pt x="6596" y="4049"/>
                  <a:pt x="6569" y="4053"/>
                  <a:pt x="6544" y="4056"/>
                </a:cubicBezTo>
                <a:cubicBezTo>
                  <a:pt x="6528" y="4057"/>
                  <a:pt x="6513" y="4059"/>
                  <a:pt x="6501" y="4062"/>
                </a:cubicBezTo>
                <a:cubicBezTo>
                  <a:pt x="6480" y="4064"/>
                  <a:pt x="6459" y="4068"/>
                  <a:pt x="6441" y="4072"/>
                </a:cubicBezTo>
                <a:cubicBezTo>
                  <a:pt x="6422" y="4074"/>
                  <a:pt x="6403" y="4078"/>
                  <a:pt x="6386" y="4082"/>
                </a:cubicBezTo>
                <a:cubicBezTo>
                  <a:pt x="6357" y="4087"/>
                  <a:pt x="6327" y="4094"/>
                  <a:pt x="6299" y="4102"/>
                </a:cubicBezTo>
                <a:cubicBezTo>
                  <a:pt x="6280" y="4107"/>
                  <a:pt x="6262" y="4110"/>
                  <a:pt x="6245" y="4117"/>
                </a:cubicBezTo>
                <a:cubicBezTo>
                  <a:pt x="6237" y="4118"/>
                  <a:pt x="6230" y="4119"/>
                  <a:pt x="6224" y="4122"/>
                </a:cubicBezTo>
                <a:cubicBezTo>
                  <a:pt x="6212" y="4124"/>
                  <a:pt x="6204" y="4127"/>
                  <a:pt x="6194" y="4129"/>
                </a:cubicBezTo>
                <a:cubicBezTo>
                  <a:pt x="6170" y="4138"/>
                  <a:pt x="6144" y="4145"/>
                  <a:pt x="6120" y="4153"/>
                </a:cubicBezTo>
                <a:lnTo>
                  <a:pt x="6104" y="4158"/>
                </a:lnTo>
                <a:lnTo>
                  <a:pt x="6103" y="4159"/>
                </a:lnTo>
                <a:cubicBezTo>
                  <a:pt x="6078" y="4168"/>
                  <a:pt x="6051" y="4178"/>
                  <a:pt x="6023" y="4189"/>
                </a:cubicBezTo>
                <a:cubicBezTo>
                  <a:pt x="5991" y="4201"/>
                  <a:pt x="5956" y="4215"/>
                  <a:pt x="5922" y="4232"/>
                </a:cubicBezTo>
                <a:cubicBezTo>
                  <a:pt x="5899" y="4242"/>
                  <a:pt x="5876" y="4252"/>
                  <a:pt x="5857" y="4262"/>
                </a:cubicBezTo>
                <a:cubicBezTo>
                  <a:pt x="5846" y="4267"/>
                  <a:pt x="5835" y="4273"/>
                  <a:pt x="5825" y="4278"/>
                </a:cubicBezTo>
                <a:lnTo>
                  <a:pt x="5818" y="4281"/>
                </a:lnTo>
                <a:lnTo>
                  <a:pt x="5816" y="4282"/>
                </a:lnTo>
                <a:lnTo>
                  <a:pt x="5750" y="4317"/>
                </a:lnTo>
                <a:cubicBezTo>
                  <a:pt x="5723" y="4332"/>
                  <a:pt x="5694" y="4349"/>
                  <a:pt x="5664" y="4368"/>
                </a:cubicBezTo>
                <a:cubicBezTo>
                  <a:pt x="5642" y="4381"/>
                  <a:pt x="5618" y="4396"/>
                  <a:pt x="5596" y="4412"/>
                </a:cubicBezTo>
                <a:cubicBezTo>
                  <a:pt x="5588" y="4416"/>
                  <a:pt x="5582" y="4421"/>
                  <a:pt x="5576" y="4425"/>
                </a:cubicBezTo>
                <a:cubicBezTo>
                  <a:pt x="5554" y="4440"/>
                  <a:pt x="5531" y="4457"/>
                  <a:pt x="5509" y="4473"/>
                </a:cubicBezTo>
                <a:lnTo>
                  <a:pt x="5505" y="4476"/>
                </a:lnTo>
                <a:lnTo>
                  <a:pt x="5504" y="4477"/>
                </a:lnTo>
                <a:lnTo>
                  <a:pt x="5503" y="4478"/>
                </a:lnTo>
                <a:cubicBezTo>
                  <a:pt x="5475" y="4499"/>
                  <a:pt x="5449" y="4519"/>
                  <a:pt x="5427" y="4539"/>
                </a:cubicBezTo>
                <a:cubicBezTo>
                  <a:pt x="5400" y="4559"/>
                  <a:pt x="5375" y="4583"/>
                  <a:pt x="5350" y="4605"/>
                </a:cubicBezTo>
                <a:cubicBezTo>
                  <a:pt x="5326" y="4627"/>
                  <a:pt x="5301" y="4650"/>
                  <a:pt x="5279" y="4673"/>
                </a:cubicBezTo>
                <a:cubicBezTo>
                  <a:pt x="5263" y="4688"/>
                  <a:pt x="5248" y="4703"/>
                  <a:pt x="5233" y="4721"/>
                </a:cubicBezTo>
                <a:lnTo>
                  <a:pt x="5222" y="4731"/>
                </a:lnTo>
                <a:lnTo>
                  <a:pt x="5211" y="4742"/>
                </a:lnTo>
                <a:cubicBezTo>
                  <a:pt x="5187" y="4768"/>
                  <a:pt x="5165" y="4793"/>
                  <a:pt x="5146" y="4816"/>
                </a:cubicBezTo>
                <a:cubicBezTo>
                  <a:pt x="5127" y="4836"/>
                  <a:pt x="5109" y="4861"/>
                  <a:pt x="5085" y="4891"/>
                </a:cubicBezTo>
                <a:lnTo>
                  <a:pt x="5063" y="4921"/>
                </a:lnTo>
                <a:cubicBezTo>
                  <a:pt x="5054" y="4934"/>
                  <a:pt x="5043" y="4947"/>
                  <a:pt x="5034" y="4959"/>
                </a:cubicBezTo>
                <a:lnTo>
                  <a:pt x="5024" y="4973"/>
                </a:lnTo>
                <a:cubicBezTo>
                  <a:pt x="5004" y="4999"/>
                  <a:pt x="4988" y="5025"/>
                  <a:pt x="4968" y="5056"/>
                </a:cubicBezTo>
                <a:lnTo>
                  <a:pt x="4967" y="5059"/>
                </a:lnTo>
                <a:cubicBezTo>
                  <a:pt x="4951" y="5084"/>
                  <a:pt x="4935" y="5110"/>
                  <a:pt x="4921" y="5135"/>
                </a:cubicBezTo>
                <a:lnTo>
                  <a:pt x="4912" y="5147"/>
                </a:lnTo>
                <a:cubicBezTo>
                  <a:pt x="4897" y="5176"/>
                  <a:pt x="4882" y="5203"/>
                  <a:pt x="4866" y="5232"/>
                </a:cubicBezTo>
                <a:lnTo>
                  <a:pt x="4864" y="5234"/>
                </a:lnTo>
                <a:lnTo>
                  <a:pt x="4863" y="5238"/>
                </a:lnTo>
                <a:cubicBezTo>
                  <a:pt x="4849" y="5265"/>
                  <a:pt x="4836" y="5294"/>
                  <a:pt x="4823" y="5321"/>
                </a:cubicBezTo>
                <a:cubicBezTo>
                  <a:pt x="4810" y="5350"/>
                  <a:pt x="4798" y="5379"/>
                  <a:pt x="4787" y="5406"/>
                </a:cubicBezTo>
                <a:lnTo>
                  <a:pt x="4781" y="5418"/>
                </a:lnTo>
                <a:cubicBezTo>
                  <a:pt x="4772" y="5439"/>
                  <a:pt x="4763" y="5463"/>
                  <a:pt x="4756" y="5484"/>
                </a:cubicBezTo>
                <a:lnTo>
                  <a:pt x="4744" y="5515"/>
                </a:lnTo>
                <a:cubicBezTo>
                  <a:pt x="4737" y="5532"/>
                  <a:pt x="4731" y="5551"/>
                  <a:pt x="4726" y="5568"/>
                </a:cubicBezTo>
                <a:cubicBezTo>
                  <a:pt x="4723" y="5575"/>
                  <a:pt x="4721" y="5581"/>
                  <a:pt x="4720" y="5587"/>
                </a:cubicBezTo>
                <a:cubicBezTo>
                  <a:pt x="4718" y="5592"/>
                  <a:pt x="4716" y="5599"/>
                  <a:pt x="4715" y="5604"/>
                </a:cubicBezTo>
                <a:lnTo>
                  <a:pt x="4710" y="5621"/>
                </a:lnTo>
                <a:lnTo>
                  <a:pt x="4708" y="5623"/>
                </a:lnTo>
                <a:lnTo>
                  <a:pt x="4707" y="5626"/>
                </a:lnTo>
                <a:lnTo>
                  <a:pt x="4656" y="5849"/>
                </a:lnTo>
                <a:cubicBezTo>
                  <a:pt x="4650" y="5875"/>
                  <a:pt x="4646" y="5904"/>
                  <a:pt x="4643" y="5928"/>
                </a:cubicBezTo>
                <a:cubicBezTo>
                  <a:pt x="4639" y="5952"/>
                  <a:pt x="4635" y="5977"/>
                  <a:pt x="4633" y="6002"/>
                </a:cubicBezTo>
                <a:lnTo>
                  <a:pt x="4631" y="6016"/>
                </a:lnTo>
                <a:cubicBezTo>
                  <a:pt x="4621" y="6085"/>
                  <a:pt x="4577" y="6310"/>
                  <a:pt x="4405" y="6312"/>
                </a:cubicBezTo>
                <a:lnTo>
                  <a:pt x="2229" y="6312"/>
                </a:lnTo>
                <a:cubicBezTo>
                  <a:pt x="2031" y="6310"/>
                  <a:pt x="1999" y="6007"/>
                  <a:pt x="1999" y="6005"/>
                </a:cubicBezTo>
                <a:lnTo>
                  <a:pt x="1998" y="5996"/>
                </a:lnTo>
                <a:lnTo>
                  <a:pt x="1998" y="5992"/>
                </a:lnTo>
                <a:lnTo>
                  <a:pt x="1998" y="5991"/>
                </a:lnTo>
                <a:lnTo>
                  <a:pt x="1993" y="5943"/>
                </a:lnTo>
                <a:lnTo>
                  <a:pt x="1991" y="5943"/>
                </a:lnTo>
                <a:cubicBezTo>
                  <a:pt x="1990" y="5929"/>
                  <a:pt x="1988" y="5915"/>
                  <a:pt x="1985" y="5900"/>
                </a:cubicBezTo>
                <a:cubicBezTo>
                  <a:pt x="1981" y="5870"/>
                  <a:pt x="1975" y="5837"/>
                  <a:pt x="1968" y="5798"/>
                </a:cubicBezTo>
                <a:lnTo>
                  <a:pt x="1966" y="5795"/>
                </a:lnTo>
                <a:lnTo>
                  <a:pt x="1965" y="5786"/>
                </a:lnTo>
                <a:cubicBezTo>
                  <a:pt x="1959" y="5759"/>
                  <a:pt x="1953" y="5732"/>
                  <a:pt x="1945" y="5704"/>
                </a:cubicBezTo>
                <a:cubicBezTo>
                  <a:pt x="1944" y="5696"/>
                  <a:pt x="1943" y="5689"/>
                  <a:pt x="1940" y="5683"/>
                </a:cubicBezTo>
                <a:cubicBezTo>
                  <a:pt x="1934" y="5657"/>
                  <a:pt x="1927" y="5629"/>
                  <a:pt x="1918" y="5598"/>
                </a:cubicBezTo>
                <a:lnTo>
                  <a:pt x="1917" y="5594"/>
                </a:lnTo>
                <a:lnTo>
                  <a:pt x="1917" y="5592"/>
                </a:lnTo>
                <a:cubicBezTo>
                  <a:pt x="1909" y="5570"/>
                  <a:pt x="1902" y="5547"/>
                  <a:pt x="1894" y="5526"/>
                </a:cubicBezTo>
                <a:lnTo>
                  <a:pt x="1887" y="5505"/>
                </a:lnTo>
                <a:cubicBezTo>
                  <a:pt x="1876" y="5470"/>
                  <a:pt x="1862" y="5439"/>
                  <a:pt x="1851" y="5411"/>
                </a:cubicBezTo>
                <a:cubicBezTo>
                  <a:pt x="1840" y="5382"/>
                  <a:pt x="1826" y="5351"/>
                  <a:pt x="1811" y="5317"/>
                </a:cubicBezTo>
                <a:cubicBezTo>
                  <a:pt x="1799" y="5291"/>
                  <a:pt x="1786" y="5264"/>
                  <a:pt x="1773" y="5239"/>
                </a:cubicBezTo>
                <a:cubicBezTo>
                  <a:pt x="1764" y="5220"/>
                  <a:pt x="1754" y="5202"/>
                  <a:pt x="1744" y="5183"/>
                </a:cubicBezTo>
                <a:cubicBezTo>
                  <a:pt x="1683" y="5072"/>
                  <a:pt x="1613" y="4966"/>
                  <a:pt x="1535" y="4870"/>
                </a:cubicBezTo>
                <a:cubicBezTo>
                  <a:pt x="1521" y="4851"/>
                  <a:pt x="1507" y="4833"/>
                  <a:pt x="1492" y="4818"/>
                </a:cubicBezTo>
                <a:cubicBezTo>
                  <a:pt x="1468" y="4789"/>
                  <a:pt x="1442" y="4759"/>
                  <a:pt x="1407" y="4724"/>
                </a:cubicBezTo>
                <a:cubicBezTo>
                  <a:pt x="1391" y="4706"/>
                  <a:pt x="1374" y="4690"/>
                  <a:pt x="1356" y="4672"/>
                </a:cubicBezTo>
                <a:cubicBezTo>
                  <a:pt x="1333" y="4649"/>
                  <a:pt x="1309" y="4626"/>
                  <a:pt x="1284" y="4604"/>
                </a:cubicBezTo>
                <a:cubicBezTo>
                  <a:pt x="1263" y="4584"/>
                  <a:pt x="1236" y="4560"/>
                  <a:pt x="1208" y="4539"/>
                </a:cubicBezTo>
                <a:cubicBezTo>
                  <a:pt x="1085" y="4435"/>
                  <a:pt x="947" y="4344"/>
                  <a:pt x="799" y="4271"/>
                </a:cubicBezTo>
                <a:cubicBezTo>
                  <a:pt x="777" y="4258"/>
                  <a:pt x="753" y="4247"/>
                  <a:pt x="730" y="4236"/>
                </a:cubicBezTo>
                <a:cubicBezTo>
                  <a:pt x="628" y="4189"/>
                  <a:pt x="523" y="4150"/>
                  <a:pt x="421" y="4120"/>
                </a:cubicBezTo>
                <a:cubicBezTo>
                  <a:pt x="378" y="4108"/>
                  <a:pt x="334" y="4097"/>
                  <a:pt x="292" y="4087"/>
                </a:cubicBezTo>
                <a:cubicBezTo>
                  <a:pt x="288" y="4086"/>
                  <a:pt x="282" y="4086"/>
                  <a:pt x="280" y="4086"/>
                </a:cubicBezTo>
                <a:cubicBezTo>
                  <a:pt x="272" y="4084"/>
                  <a:pt x="265" y="4083"/>
                  <a:pt x="255" y="4079"/>
                </a:cubicBezTo>
                <a:cubicBezTo>
                  <a:pt x="77" y="4036"/>
                  <a:pt x="68" y="3885"/>
                  <a:pt x="68" y="3868"/>
                </a:cubicBezTo>
                <a:lnTo>
                  <a:pt x="68" y="66"/>
                </a:lnTo>
                <a:close/>
                <a:moveTo>
                  <a:pt x="0" y="1"/>
                </a:moveTo>
                <a:lnTo>
                  <a:pt x="0" y="3871"/>
                </a:lnTo>
                <a:cubicBezTo>
                  <a:pt x="0" y="3871"/>
                  <a:pt x="1" y="4088"/>
                  <a:pt x="238" y="4148"/>
                </a:cubicBezTo>
                <a:cubicBezTo>
                  <a:pt x="247" y="4150"/>
                  <a:pt x="256" y="4153"/>
                  <a:pt x="266" y="4154"/>
                </a:cubicBezTo>
                <a:cubicBezTo>
                  <a:pt x="269" y="4155"/>
                  <a:pt x="272" y="4155"/>
                  <a:pt x="275" y="4155"/>
                </a:cubicBezTo>
                <a:cubicBezTo>
                  <a:pt x="318" y="4164"/>
                  <a:pt x="361" y="4175"/>
                  <a:pt x="403" y="4187"/>
                </a:cubicBezTo>
                <a:cubicBezTo>
                  <a:pt x="507" y="4216"/>
                  <a:pt x="607" y="4255"/>
                  <a:pt x="702" y="4298"/>
                </a:cubicBezTo>
                <a:cubicBezTo>
                  <a:pt x="726" y="4308"/>
                  <a:pt x="748" y="4320"/>
                  <a:pt x="771" y="4332"/>
                </a:cubicBezTo>
                <a:cubicBezTo>
                  <a:pt x="912" y="4404"/>
                  <a:pt x="1047" y="4492"/>
                  <a:pt x="1168" y="4593"/>
                </a:cubicBezTo>
                <a:cubicBezTo>
                  <a:pt x="1192" y="4611"/>
                  <a:pt x="1217" y="4634"/>
                  <a:pt x="1241" y="4655"/>
                </a:cubicBezTo>
                <a:cubicBezTo>
                  <a:pt x="1264" y="4677"/>
                  <a:pt x="1288" y="4698"/>
                  <a:pt x="1311" y="4722"/>
                </a:cubicBezTo>
                <a:cubicBezTo>
                  <a:pt x="1329" y="4739"/>
                  <a:pt x="1346" y="4757"/>
                  <a:pt x="1364" y="4775"/>
                </a:cubicBezTo>
                <a:cubicBezTo>
                  <a:pt x="1391" y="4804"/>
                  <a:pt x="1417" y="4833"/>
                  <a:pt x="1442" y="4862"/>
                </a:cubicBezTo>
                <a:cubicBezTo>
                  <a:pt x="1457" y="4879"/>
                  <a:pt x="1469" y="4896"/>
                  <a:pt x="1484" y="4913"/>
                </a:cubicBezTo>
                <a:cubicBezTo>
                  <a:pt x="1560" y="5008"/>
                  <a:pt x="1627" y="5111"/>
                  <a:pt x="1686" y="5218"/>
                </a:cubicBezTo>
                <a:cubicBezTo>
                  <a:pt x="1697" y="5235"/>
                  <a:pt x="1705" y="5253"/>
                  <a:pt x="1714" y="5271"/>
                </a:cubicBezTo>
                <a:cubicBezTo>
                  <a:pt x="1727" y="5297"/>
                  <a:pt x="1740" y="5322"/>
                  <a:pt x="1753" y="5350"/>
                </a:cubicBezTo>
                <a:cubicBezTo>
                  <a:pt x="1766" y="5379"/>
                  <a:pt x="1779" y="5408"/>
                  <a:pt x="1790" y="5438"/>
                </a:cubicBezTo>
                <a:cubicBezTo>
                  <a:pt x="1802" y="5469"/>
                  <a:pt x="1814" y="5498"/>
                  <a:pt x="1824" y="5530"/>
                </a:cubicBezTo>
                <a:cubicBezTo>
                  <a:pt x="1833" y="5558"/>
                  <a:pt x="1843" y="5587"/>
                  <a:pt x="1852" y="5616"/>
                </a:cubicBezTo>
                <a:cubicBezTo>
                  <a:pt x="1853" y="5618"/>
                  <a:pt x="1853" y="5621"/>
                  <a:pt x="1855" y="5624"/>
                </a:cubicBezTo>
                <a:cubicBezTo>
                  <a:pt x="1862" y="5650"/>
                  <a:pt x="1870" y="5677"/>
                  <a:pt x="1877" y="5703"/>
                </a:cubicBezTo>
                <a:cubicBezTo>
                  <a:pt x="1879" y="5709"/>
                  <a:pt x="1881" y="5715"/>
                  <a:pt x="1882" y="5721"/>
                </a:cubicBezTo>
                <a:cubicBezTo>
                  <a:pt x="1889" y="5751"/>
                  <a:pt x="1897" y="5780"/>
                  <a:pt x="1902" y="5808"/>
                </a:cubicBezTo>
                <a:cubicBezTo>
                  <a:pt x="1903" y="5810"/>
                  <a:pt x="1903" y="5812"/>
                  <a:pt x="1903" y="5814"/>
                </a:cubicBezTo>
                <a:cubicBezTo>
                  <a:pt x="1909" y="5846"/>
                  <a:pt x="1917" y="5879"/>
                  <a:pt x="1922" y="5911"/>
                </a:cubicBezTo>
                <a:cubicBezTo>
                  <a:pt x="1927" y="5943"/>
                  <a:pt x="1930" y="5975"/>
                  <a:pt x="1933" y="6007"/>
                </a:cubicBezTo>
                <a:cubicBezTo>
                  <a:pt x="1934" y="6008"/>
                  <a:pt x="1934" y="6010"/>
                  <a:pt x="1934" y="6011"/>
                </a:cubicBezTo>
                <a:lnTo>
                  <a:pt x="1935" y="6011"/>
                </a:lnTo>
                <a:cubicBezTo>
                  <a:pt x="1935" y="6011"/>
                  <a:pt x="1970" y="6378"/>
                  <a:pt x="2231" y="6379"/>
                </a:cubicBezTo>
                <a:lnTo>
                  <a:pt x="4410" y="6379"/>
                </a:lnTo>
                <a:cubicBezTo>
                  <a:pt x="4639" y="6376"/>
                  <a:pt x="4694" y="6097"/>
                  <a:pt x="4705" y="6026"/>
                </a:cubicBezTo>
                <a:cubicBezTo>
                  <a:pt x="4706" y="6016"/>
                  <a:pt x="4707" y="6011"/>
                  <a:pt x="4707" y="6011"/>
                </a:cubicBezTo>
                <a:cubicBezTo>
                  <a:pt x="4710" y="5986"/>
                  <a:pt x="4712" y="5964"/>
                  <a:pt x="4716" y="5939"/>
                </a:cubicBezTo>
                <a:cubicBezTo>
                  <a:pt x="4720" y="5913"/>
                  <a:pt x="4723" y="5887"/>
                  <a:pt x="4727" y="5863"/>
                </a:cubicBezTo>
                <a:lnTo>
                  <a:pt x="4778" y="5642"/>
                </a:lnTo>
                <a:cubicBezTo>
                  <a:pt x="4782" y="5629"/>
                  <a:pt x="4787" y="5617"/>
                  <a:pt x="4790" y="5606"/>
                </a:cubicBezTo>
                <a:cubicBezTo>
                  <a:pt x="4792" y="5599"/>
                  <a:pt x="4794" y="5594"/>
                  <a:pt x="4795" y="5588"/>
                </a:cubicBezTo>
                <a:cubicBezTo>
                  <a:pt x="4800" y="5571"/>
                  <a:pt x="4807" y="5553"/>
                  <a:pt x="4813" y="5535"/>
                </a:cubicBezTo>
                <a:lnTo>
                  <a:pt x="4823" y="5506"/>
                </a:lnTo>
                <a:cubicBezTo>
                  <a:pt x="4831" y="5484"/>
                  <a:pt x="4839" y="5463"/>
                  <a:pt x="4848" y="5442"/>
                </a:cubicBezTo>
                <a:lnTo>
                  <a:pt x="4853" y="5432"/>
                </a:lnTo>
                <a:cubicBezTo>
                  <a:pt x="4864" y="5403"/>
                  <a:pt x="4876" y="5376"/>
                  <a:pt x="4889" y="5348"/>
                </a:cubicBezTo>
                <a:cubicBezTo>
                  <a:pt x="4900" y="5321"/>
                  <a:pt x="4912" y="5295"/>
                  <a:pt x="4927" y="5268"/>
                </a:cubicBezTo>
                <a:lnTo>
                  <a:pt x="4931" y="5260"/>
                </a:lnTo>
                <a:cubicBezTo>
                  <a:pt x="4945" y="5233"/>
                  <a:pt x="4958" y="5207"/>
                  <a:pt x="4974" y="5179"/>
                </a:cubicBezTo>
                <a:lnTo>
                  <a:pt x="4982" y="5167"/>
                </a:lnTo>
                <a:cubicBezTo>
                  <a:pt x="4996" y="5142"/>
                  <a:pt x="5012" y="5117"/>
                  <a:pt x="5027" y="5092"/>
                </a:cubicBezTo>
                <a:cubicBezTo>
                  <a:pt x="5028" y="5091"/>
                  <a:pt x="5029" y="5089"/>
                  <a:pt x="5029" y="5087"/>
                </a:cubicBezTo>
                <a:cubicBezTo>
                  <a:pt x="5045" y="5061"/>
                  <a:pt x="5063" y="5036"/>
                  <a:pt x="5080" y="5012"/>
                </a:cubicBezTo>
                <a:cubicBezTo>
                  <a:pt x="5091" y="4995"/>
                  <a:pt x="5105" y="4978"/>
                  <a:pt x="5117" y="4961"/>
                </a:cubicBezTo>
                <a:lnTo>
                  <a:pt x="5141" y="4930"/>
                </a:lnTo>
                <a:cubicBezTo>
                  <a:pt x="5158" y="4907"/>
                  <a:pt x="5177" y="4882"/>
                  <a:pt x="5198" y="4860"/>
                </a:cubicBezTo>
                <a:cubicBezTo>
                  <a:pt x="5218" y="4835"/>
                  <a:pt x="5239" y="4811"/>
                  <a:pt x="5262" y="4788"/>
                </a:cubicBezTo>
                <a:cubicBezTo>
                  <a:pt x="5269" y="4780"/>
                  <a:pt x="5278" y="4773"/>
                  <a:pt x="5284" y="4765"/>
                </a:cubicBezTo>
                <a:cubicBezTo>
                  <a:pt x="5299" y="4749"/>
                  <a:pt x="5313" y="4734"/>
                  <a:pt x="5329" y="4721"/>
                </a:cubicBezTo>
                <a:cubicBezTo>
                  <a:pt x="5351" y="4697"/>
                  <a:pt x="5375" y="4676"/>
                  <a:pt x="5398" y="4654"/>
                </a:cubicBezTo>
                <a:cubicBezTo>
                  <a:pt x="5422" y="4632"/>
                  <a:pt x="5447" y="4610"/>
                  <a:pt x="5472" y="4591"/>
                </a:cubicBezTo>
                <a:cubicBezTo>
                  <a:pt x="5496" y="4570"/>
                  <a:pt x="5521" y="4550"/>
                  <a:pt x="5547" y="4531"/>
                </a:cubicBezTo>
                <a:cubicBezTo>
                  <a:pt x="5550" y="4529"/>
                  <a:pt x="5551" y="4528"/>
                  <a:pt x="5554" y="4526"/>
                </a:cubicBezTo>
                <a:cubicBezTo>
                  <a:pt x="5575" y="4509"/>
                  <a:pt x="5598" y="4494"/>
                  <a:pt x="5620" y="4478"/>
                </a:cubicBezTo>
                <a:cubicBezTo>
                  <a:pt x="5626" y="4475"/>
                  <a:pt x="5631" y="4471"/>
                  <a:pt x="5637" y="4467"/>
                </a:cubicBezTo>
                <a:cubicBezTo>
                  <a:pt x="5659" y="4452"/>
                  <a:pt x="5683" y="4436"/>
                  <a:pt x="5705" y="4422"/>
                </a:cubicBezTo>
                <a:cubicBezTo>
                  <a:pt x="5734" y="4406"/>
                  <a:pt x="5761" y="4389"/>
                  <a:pt x="5789" y="4374"/>
                </a:cubicBezTo>
                <a:cubicBezTo>
                  <a:pt x="5810" y="4363"/>
                  <a:pt x="5831" y="4350"/>
                  <a:pt x="5853" y="4339"/>
                </a:cubicBezTo>
                <a:lnTo>
                  <a:pt x="5861" y="4335"/>
                </a:lnTo>
                <a:cubicBezTo>
                  <a:pt x="5871" y="4330"/>
                  <a:pt x="5879" y="4325"/>
                  <a:pt x="5890" y="4320"/>
                </a:cubicBezTo>
                <a:cubicBezTo>
                  <a:pt x="5910" y="4309"/>
                  <a:pt x="5933" y="4299"/>
                  <a:pt x="5954" y="4289"/>
                </a:cubicBezTo>
                <a:cubicBezTo>
                  <a:pt x="5986" y="4274"/>
                  <a:pt x="6019" y="4260"/>
                  <a:pt x="6052" y="4247"/>
                </a:cubicBezTo>
                <a:cubicBezTo>
                  <a:pt x="6083" y="4236"/>
                  <a:pt x="6114" y="4224"/>
                  <a:pt x="6144" y="4214"/>
                </a:cubicBezTo>
                <a:cubicBezTo>
                  <a:pt x="6145" y="4212"/>
                  <a:pt x="6147" y="4212"/>
                  <a:pt x="6148" y="4212"/>
                </a:cubicBezTo>
                <a:cubicBezTo>
                  <a:pt x="6171" y="4205"/>
                  <a:pt x="6194" y="4197"/>
                  <a:pt x="6219" y="4191"/>
                </a:cubicBezTo>
                <a:cubicBezTo>
                  <a:pt x="6229" y="4187"/>
                  <a:pt x="6239" y="4185"/>
                  <a:pt x="6250" y="4182"/>
                </a:cubicBezTo>
                <a:cubicBezTo>
                  <a:pt x="6255" y="4179"/>
                  <a:pt x="6260" y="4178"/>
                  <a:pt x="6265" y="4178"/>
                </a:cubicBezTo>
                <a:cubicBezTo>
                  <a:pt x="6282" y="4171"/>
                  <a:pt x="6302" y="4168"/>
                  <a:pt x="6321" y="4163"/>
                </a:cubicBezTo>
                <a:cubicBezTo>
                  <a:pt x="6348" y="4156"/>
                  <a:pt x="6376" y="4150"/>
                  <a:pt x="6404" y="4145"/>
                </a:cubicBezTo>
                <a:cubicBezTo>
                  <a:pt x="6422" y="4141"/>
                  <a:pt x="6439" y="4138"/>
                  <a:pt x="6456" y="4134"/>
                </a:cubicBezTo>
                <a:cubicBezTo>
                  <a:pt x="6476" y="4130"/>
                  <a:pt x="6495" y="4128"/>
                  <a:pt x="6516" y="4125"/>
                </a:cubicBezTo>
                <a:cubicBezTo>
                  <a:pt x="6529" y="4123"/>
                  <a:pt x="6542" y="4120"/>
                  <a:pt x="6557" y="4119"/>
                </a:cubicBezTo>
                <a:cubicBezTo>
                  <a:pt x="6583" y="4115"/>
                  <a:pt x="6610" y="4113"/>
                  <a:pt x="6636" y="4110"/>
                </a:cubicBezTo>
                <a:cubicBezTo>
                  <a:pt x="6645" y="4109"/>
                  <a:pt x="6651" y="4109"/>
                  <a:pt x="6659" y="4109"/>
                </a:cubicBezTo>
                <a:cubicBezTo>
                  <a:pt x="6672" y="4108"/>
                  <a:pt x="6687" y="4107"/>
                  <a:pt x="6701" y="4107"/>
                </a:cubicBezTo>
                <a:cubicBezTo>
                  <a:pt x="6850" y="4088"/>
                  <a:pt x="6862" y="3954"/>
                  <a:pt x="6862" y="3914"/>
                </a:cubicBezTo>
                <a:lnTo>
                  <a:pt x="6862" y="3904"/>
                </a:lnTo>
                <a:lnTo>
                  <a:pt x="6862" y="3035"/>
                </a:lnTo>
                <a:cubicBezTo>
                  <a:pt x="6862" y="3034"/>
                  <a:pt x="6861" y="3032"/>
                  <a:pt x="6861" y="3030"/>
                </a:cubicBezTo>
                <a:cubicBezTo>
                  <a:pt x="6807" y="2833"/>
                  <a:pt x="6693" y="2656"/>
                  <a:pt x="6543" y="2516"/>
                </a:cubicBezTo>
                <a:lnTo>
                  <a:pt x="6273" y="2261"/>
                </a:lnTo>
                <a:cubicBezTo>
                  <a:pt x="6273" y="2261"/>
                  <a:pt x="4379" y="640"/>
                  <a:pt x="4174" y="350"/>
                </a:cubicBezTo>
                <a:cubicBezTo>
                  <a:pt x="4163" y="334"/>
                  <a:pt x="4083" y="324"/>
                  <a:pt x="4071" y="312"/>
                </a:cubicBezTo>
                <a:cubicBezTo>
                  <a:pt x="3907" y="113"/>
                  <a:pt x="3728" y="1"/>
                  <a:pt x="347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7" name="Google Shape;3127;p33"/>
          <p:cNvSpPr/>
          <p:nvPr/>
        </p:nvSpPr>
        <p:spPr>
          <a:xfrm>
            <a:off x="5141950" y="3869969"/>
            <a:ext cx="956430" cy="339426"/>
          </a:xfrm>
          <a:custGeom>
            <a:avLst/>
            <a:gdLst/>
            <a:ahLst/>
            <a:cxnLst/>
            <a:rect l="l" t="t" r="r" b="b"/>
            <a:pathLst>
              <a:path w="8369" h="2970" extrusionOk="0">
                <a:moveTo>
                  <a:pt x="1042" y="1"/>
                </a:moveTo>
                <a:cubicBezTo>
                  <a:pt x="758" y="1"/>
                  <a:pt x="512" y="116"/>
                  <a:pt x="312" y="344"/>
                </a:cubicBezTo>
                <a:cubicBezTo>
                  <a:pt x="244" y="422"/>
                  <a:pt x="186" y="509"/>
                  <a:pt x="140" y="601"/>
                </a:cubicBezTo>
                <a:cubicBezTo>
                  <a:pt x="50" y="780"/>
                  <a:pt x="1" y="986"/>
                  <a:pt x="1" y="1198"/>
                </a:cubicBezTo>
                <a:lnTo>
                  <a:pt x="1" y="2717"/>
                </a:lnTo>
                <a:cubicBezTo>
                  <a:pt x="1" y="2856"/>
                  <a:pt x="114" y="2970"/>
                  <a:pt x="255" y="2970"/>
                </a:cubicBezTo>
                <a:lnTo>
                  <a:pt x="255" y="2969"/>
                </a:lnTo>
                <a:lnTo>
                  <a:pt x="8368" y="2969"/>
                </a:lnTo>
                <a:cubicBezTo>
                  <a:pt x="8314" y="2799"/>
                  <a:pt x="8212" y="2640"/>
                  <a:pt x="8072" y="2507"/>
                </a:cubicBezTo>
                <a:lnTo>
                  <a:pt x="7802" y="2253"/>
                </a:lnTo>
                <a:cubicBezTo>
                  <a:pt x="7448" y="1929"/>
                  <a:pt x="5680" y="313"/>
                  <a:pt x="5668" y="299"/>
                </a:cubicBezTo>
                <a:cubicBezTo>
                  <a:pt x="5470" y="93"/>
                  <a:pt x="5271" y="1"/>
                  <a:pt x="50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8" name="Google Shape;3128;p33"/>
          <p:cNvSpPr/>
          <p:nvPr/>
        </p:nvSpPr>
        <p:spPr>
          <a:xfrm>
            <a:off x="5138293" y="3866084"/>
            <a:ext cx="965116" cy="347084"/>
          </a:xfrm>
          <a:custGeom>
            <a:avLst/>
            <a:gdLst/>
            <a:ahLst/>
            <a:cxnLst/>
            <a:rect l="l" t="t" r="r" b="b"/>
            <a:pathLst>
              <a:path w="8445" h="3037" extrusionOk="0">
                <a:moveTo>
                  <a:pt x="5058" y="67"/>
                </a:moveTo>
                <a:lnTo>
                  <a:pt x="5058" y="68"/>
                </a:lnTo>
                <a:cubicBezTo>
                  <a:pt x="5293" y="68"/>
                  <a:pt x="5485" y="158"/>
                  <a:pt x="5676" y="358"/>
                </a:cubicBezTo>
                <a:cubicBezTo>
                  <a:pt x="5687" y="370"/>
                  <a:pt x="7173" y="1729"/>
                  <a:pt x="7809" y="2312"/>
                </a:cubicBezTo>
                <a:lnTo>
                  <a:pt x="8079" y="2566"/>
                </a:lnTo>
                <a:cubicBezTo>
                  <a:pt x="8203" y="2683"/>
                  <a:pt x="8296" y="2821"/>
                  <a:pt x="8351" y="2969"/>
                </a:cubicBezTo>
                <a:lnTo>
                  <a:pt x="287" y="2969"/>
                </a:lnTo>
                <a:cubicBezTo>
                  <a:pt x="165" y="2969"/>
                  <a:pt x="66" y="2871"/>
                  <a:pt x="66" y="2749"/>
                </a:cubicBezTo>
                <a:lnTo>
                  <a:pt x="66" y="1230"/>
                </a:lnTo>
                <a:cubicBezTo>
                  <a:pt x="66" y="1024"/>
                  <a:pt x="114" y="823"/>
                  <a:pt x="202" y="649"/>
                </a:cubicBezTo>
                <a:cubicBezTo>
                  <a:pt x="245" y="559"/>
                  <a:pt x="301" y="476"/>
                  <a:pt x="368" y="400"/>
                </a:cubicBezTo>
                <a:cubicBezTo>
                  <a:pt x="563" y="180"/>
                  <a:pt x="800" y="67"/>
                  <a:pt x="1072" y="67"/>
                </a:cubicBezTo>
                <a:close/>
                <a:moveTo>
                  <a:pt x="1074" y="1"/>
                </a:moveTo>
                <a:cubicBezTo>
                  <a:pt x="730" y="1"/>
                  <a:pt x="487" y="166"/>
                  <a:pt x="319" y="357"/>
                </a:cubicBezTo>
                <a:cubicBezTo>
                  <a:pt x="249" y="437"/>
                  <a:pt x="189" y="527"/>
                  <a:pt x="143" y="620"/>
                </a:cubicBezTo>
                <a:cubicBezTo>
                  <a:pt x="47" y="807"/>
                  <a:pt x="0" y="1018"/>
                  <a:pt x="0" y="1231"/>
                </a:cubicBezTo>
                <a:lnTo>
                  <a:pt x="0" y="2750"/>
                </a:lnTo>
                <a:cubicBezTo>
                  <a:pt x="0" y="2909"/>
                  <a:pt x="128" y="3037"/>
                  <a:pt x="287" y="3037"/>
                </a:cubicBezTo>
                <a:lnTo>
                  <a:pt x="8444" y="3037"/>
                </a:lnTo>
                <a:lnTo>
                  <a:pt x="8444" y="3036"/>
                </a:lnTo>
                <a:cubicBezTo>
                  <a:pt x="8444" y="3035"/>
                  <a:pt x="8443" y="3034"/>
                  <a:pt x="8443" y="3031"/>
                </a:cubicBezTo>
                <a:cubicBezTo>
                  <a:pt x="8389" y="2834"/>
                  <a:pt x="8276" y="2657"/>
                  <a:pt x="8126" y="2517"/>
                </a:cubicBezTo>
                <a:lnTo>
                  <a:pt x="7856" y="2262"/>
                </a:lnTo>
                <a:cubicBezTo>
                  <a:pt x="7856" y="2262"/>
                  <a:pt x="5737" y="322"/>
                  <a:pt x="5724" y="310"/>
                </a:cubicBezTo>
                <a:cubicBezTo>
                  <a:pt x="5522" y="99"/>
                  <a:pt x="5316" y="1"/>
                  <a:pt x="50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9" name="Google Shape;3129;p33"/>
          <p:cNvSpPr/>
          <p:nvPr/>
        </p:nvSpPr>
        <p:spPr>
          <a:xfrm>
            <a:off x="5419548" y="3873741"/>
            <a:ext cx="301477" cy="331769"/>
          </a:xfrm>
          <a:custGeom>
            <a:avLst/>
            <a:gdLst/>
            <a:ahLst/>
            <a:cxnLst/>
            <a:rect l="l" t="t" r="r" b="b"/>
            <a:pathLst>
              <a:path w="2638" h="2903" extrusionOk="0">
                <a:moveTo>
                  <a:pt x="1" y="0"/>
                </a:moveTo>
                <a:lnTo>
                  <a:pt x="2073" y="2902"/>
                </a:lnTo>
                <a:lnTo>
                  <a:pt x="2638" y="2902"/>
                </a:lnTo>
                <a:cubicBezTo>
                  <a:pt x="2185" y="2263"/>
                  <a:pt x="958" y="528"/>
                  <a:pt x="583" y="0"/>
                </a:cubicBezTo>
                <a:close/>
              </a:path>
            </a:pathLst>
          </a:custGeom>
          <a:solidFill>
            <a:srgbClr val="FB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0" name="Google Shape;3130;p33"/>
          <p:cNvSpPr/>
          <p:nvPr/>
        </p:nvSpPr>
        <p:spPr>
          <a:xfrm>
            <a:off x="5515091" y="3873741"/>
            <a:ext cx="268450" cy="331769"/>
          </a:xfrm>
          <a:custGeom>
            <a:avLst/>
            <a:gdLst/>
            <a:ahLst/>
            <a:cxnLst/>
            <a:rect l="l" t="t" r="r" b="b"/>
            <a:pathLst>
              <a:path w="2349" h="2903" extrusionOk="0">
                <a:moveTo>
                  <a:pt x="1" y="0"/>
                </a:moveTo>
                <a:lnTo>
                  <a:pt x="2073" y="2902"/>
                </a:lnTo>
                <a:lnTo>
                  <a:pt x="2348" y="2902"/>
                </a:lnTo>
                <a:cubicBezTo>
                  <a:pt x="1896" y="2263"/>
                  <a:pt x="668" y="528"/>
                  <a:pt x="291" y="0"/>
                </a:cubicBezTo>
                <a:close/>
              </a:path>
            </a:pathLst>
          </a:custGeom>
          <a:solidFill>
            <a:srgbClr val="FB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1" name="Google Shape;3131;p33"/>
          <p:cNvSpPr/>
          <p:nvPr/>
        </p:nvSpPr>
        <p:spPr>
          <a:xfrm>
            <a:off x="5319777" y="3868941"/>
            <a:ext cx="42285" cy="342626"/>
          </a:xfrm>
          <a:custGeom>
            <a:avLst/>
            <a:gdLst/>
            <a:ahLst/>
            <a:cxnLst/>
            <a:rect l="l" t="t" r="r" b="b"/>
            <a:pathLst>
              <a:path w="370" h="2998" extrusionOk="0">
                <a:moveTo>
                  <a:pt x="0" y="0"/>
                </a:moveTo>
                <a:lnTo>
                  <a:pt x="0" y="2997"/>
                </a:lnTo>
                <a:lnTo>
                  <a:pt x="369" y="2997"/>
                </a:lnTo>
                <a:lnTo>
                  <a:pt x="36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2" name="Google Shape;3132;p33"/>
          <p:cNvSpPr/>
          <p:nvPr/>
        </p:nvSpPr>
        <p:spPr>
          <a:xfrm>
            <a:off x="5830289" y="3944369"/>
            <a:ext cx="42399" cy="267084"/>
          </a:xfrm>
          <a:custGeom>
            <a:avLst/>
            <a:gdLst/>
            <a:ahLst/>
            <a:cxnLst/>
            <a:rect l="l" t="t" r="r" b="b"/>
            <a:pathLst>
              <a:path w="371" h="2337" extrusionOk="0">
                <a:moveTo>
                  <a:pt x="0" y="0"/>
                </a:moveTo>
                <a:lnTo>
                  <a:pt x="0" y="2336"/>
                </a:lnTo>
                <a:lnTo>
                  <a:pt x="371" y="2336"/>
                </a:lnTo>
                <a:lnTo>
                  <a:pt x="371" y="3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3" name="Google Shape;3133;p33"/>
          <p:cNvSpPr/>
          <p:nvPr/>
        </p:nvSpPr>
        <p:spPr>
          <a:xfrm>
            <a:off x="5344120" y="4237168"/>
            <a:ext cx="140682" cy="34857"/>
          </a:xfrm>
          <a:custGeom>
            <a:avLst/>
            <a:gdLst/>
            <a:ahLst/>
            <a:cxnLst/>
            <a:rect l="l" t="t" r="r" b="b"/>
            <a:pathLst>
              <a:path w="1231" h="305" extrusionOk="0">
                <a:moveTo>
                  <a:pt x="183" y="0"/>
                </a:moveTo>
                <a:cubicBezTo>
                  <a:pt x="116" y="0"/>
                  <a:pt x="57" y="46"/>
                  <a:pt x="40" y="110"/>
                </a:cubicBezTo>
                <a:lnTo>
                  <a:pt x="13" y="212"/>
                </a:lnTo>
                <a:cubicBezTo>
                  <a:pt x="1" y="259"/>
                  <a:pt x="36" y="304"/>
                  <a:pt x="83" y="304"/>
                </a:cubicBezTo>
                <a:lnTo>
                  <a:pt x="1092" y="304"/>
                </a:lnTo>
                <a:cubicBezTo>
                  <a:pt x="1132" y="304"/>
                  <a:pt x="1165" y="278"/>
                  <a:pt x="1177" y="239"/>
                </a:cubicBezTo>
                <a:lnTo>
                  <a:pt x="1224" y="60"/>
                </a:lnTo>
                <a:cubicBezTo>
                  <a:pt x="1231" y="29"/>
                  <a:pt x="1208" y="0"/>
                  <a:pt x="1178" y="0"/>
                </a:cubicBezTo>
                <a:close/>
              </a:path>
            </a:pathLst>
          </a:custGeom>
          <a:solidFill>
            <a:srgbClr val="9AA0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4" name="Google Shape;3134;p33"/>
          <p:cNvSpPr/>
          <p:nvPr/>
        </p:nvSpPr>
        <p:spPr>
          <a:xfrm>
            <a:off x="5350063" y="4229740"/>
            <a:ext cx="136796" cy="34971"/>
          </a:xfrm>
          <a:custGeom>
            <a:avLst/>
            <a:gdLst/>
            <a:ahLst/>
            <a:cxnLst/>
            <a:rect l="l" t="t" r="r" b="b"/>
            <a:pathLst>
              <a:path w="1197" h="306" extrusionOk="0">
                <a:moveTo>
                  <a:pt x="183" y="1"/>
                </a:moveTo>
                <a:cubicBezTo>
                  <a:pt x="115" y="1"/>
                  <a:pt x="56" y="46"/>
                  <a:pt x="40" y="111"/>
                </a:cubicBezTo>
                <a:lnTo>
                  <a:pt x="12" y="214"/>
                </a:lnTo>
                <a:cubicBezTo>
                  <a:pt x="0" y="261"/>
                  <a:pt x="35" y="306"/>
                  <a:pt x="83" y="306"/>
                </a:cubicBezTo>
                <a:lnTo>
                  <a:pt x="1056" y="306"/>
                </a:lnTo>
                <a:cubicBezTo>
                  <a:pt x="1096" y="306"/>
                  <a:pt x="1131" y="278"/>
                  <a:pt x="1141" y="240"/>
                </a:cubicBezTo>
                <a:lnTo>
                  <a:pt x="1188" y="61"/>
                </a:lnTo>
                <a:cubicBezTo>
                  <a:pt x="1196" y="31"/>
                  <a:pt x="1173" y="1"/>
                  <a:pt x="114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5" name="Google Shape;3135;p33"/>
          <p:cNvSpPr/>
          <p:nvPr/>
        </p:nvSpPr>
        <p:spPr>
          <a:xfrm>
            <a:off x="6041946" y="4160140"/>
            <a:ext cx="62627" cy="69485"/>
          </a:xfrm>
          <a:custGeom>
            <a:avLst/>
            <a:gdLst/>
            <a:ahLst/>
            <a:cxnLst/>
            <a:rect l="l" t="t" r="r" b="b"/>
            <a:pathLst>
              <a:path w="548" h="608" extrusionOk="0">
                <a:moveTo>
                  <a:pt x="65" y="0"/>
                </a:moveTo>
                <a:lnTo>
                  <a:pt x="0" y="493"/>
                </a:lnTo>
                <a:lnTo>
                  <a:pt x="173" y="592"/>
                </a:lnTo>
                <a:cubicBezTo>
                  <a:pt x="226" y="603"/>
                  <a:pt x="272" y="608"/>
                  <a:pt x="311" y="608"/>
                </a:cubicBezTo>
                <a:cubicBezTo>
                  <a:pt x="424" y="608"/>
                  <a:pt x="485" y="569"/>
                  <a:pt x="517" y="529"/>
                </a:cubicBezTo>
                <a:cubicBezTo>
                  <a:pt x="548" y="492"/>
                  <a:pt x="543" y="437"/>
                  <a:pt x="507" y="405"/>
                </a:cubicBezTo>
                <a:lnTo>
                  <a:pt x="6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6" name="Google Shape;3136;p33"/>
          <p:cNvSpPr/>
          <p:nvPr/>
        </p:nvSpPr>
        <p:spPr>
          <a:xfrm>
            <a:off x="5922632" y="4146654"/>
            <a:ext cx="138510" cy="72685"/>
          </a:xfrm>
          <a:custGeom>
            <a:avLst/>
            <a:gdLst/>
            <a:ahLst/>
            <a:cxnLst/>
            <a:rect l="l" t="t" r="r" b="b"/>
            <a:pathLst>
              <a:path w="1212" h="636" extrusionOk="0">
                <a:moveTo>
                  <a:pt x="318" y="0"/>
                </a:moveTo>
                <a:cubicBezTo>
                  <a:pt x="143" y="0"/>
                  <a:pt x="1" y="143"/>
                  <a:pt x="1" y="318"/>
                </a:cubicBezTo>
                <a:cubicBezTo>
                  <a:pt x="1" y="494"/>
                  <a:pt x="143" y="636"/>
                  <a:pt x="318" y="636"/>
                </a:cubicBezTo>
                <a:lnTo>
                  <a:pt x="1016" y="636"/>
                </a:lnTo>
                <a:cubicBezTo>
                  <a:pt x="1126" y="636"/>
                  <a:pt x="1211" y="537"/>
                  <a:pt x="1192" y="426"/>
                </a:cubicBezTo>
                <a:lnTo>
                  <a:pt x="1160" y="236"/>
                </a:lnTo>
                <a:cubicBezTo>
                  <a:pt x="1136" y="100"/>
                  <a:pt x="1019" y="0"/>
                  <a:pt x="881" y="0"/>
                </a:cubicBezTo>
                <a:close/>
              </a:path>
            </a:pathLst>
          </a:custGeom>
          <a:solidFill>
            <a:srgbClr val="FB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7" name="Google Shape;3137;p33"/>
          <p:cNvSpPr/>
          <p:nvPr/>
        </p:nvSpPr>
        <p:spPr>
          <a:xfrm>
            <a:off x="5922632" y="4146768"/>
            <a:ext cx="66512" cy="72571"/>
          </a:xfrm>
          <a:custGeom>
            <a:avLst/>
            <a:gdLst/>
            <a:ahLst/>
            <a:cxnLst/>
            <a:rect l="l" t="t" r="r" b="b"/>
            <a:pathLst>
              <a:path w="582" h="635" extrusionOk="0">
                <a:moveTo>
                  <a:pt x="318" y="0"/>
                </a:moveTo>
                <a:cubicBezTo>
                  <a:pt x="143" y="0"/>
                  <a:pt x="1" y="143"/>
                  <a:pt x="1" y="318"/>
                </a:cubicBezTo>
                <a:cubicBezTo>
                  <a:pt x="1" y="405"/>
                  <a:pt x="36" y="484"/>
                  <a:pt x="94" y="542"/>
                </a:cubicBezTo>
                <a:cubicBezTo>
                  <a:pt x="152" y="599"/>
                  <a:pt x="231" y="635"/>
                  <a:pt x="318" y="635"/>
                </a:cubicBezTo>
                <a:lnTo>
                  <a:pt x="582" y="635"/>
                </a:lnTo>
                <a:cubicBezTo>
                  <a:pt x="495" y="635"/>
                  <a:pt x="415" y="599"/>
                  <a:pt x="358" y="542"/>
                </a:cubicBezTo>
                <a:cubicBezTo>
                  <a:pt x="300" y="484"/>
                  <a:pt x="265" y="405"/>
                  <a:pt x="265" y="318"/>
                </a:cubicBezTo>
                <a:cubicBezTo>
                  <a:pt x="265" y="143"/>
                  <a:pt x="407" y="0"/>
                  <a:pt x="582" y="0"/>
                </a:cubicBezTo>
                <a:close/>
              </a:path>
            </a:pathLst>
          </a:custGeom>
          <a:solidFill>
            <a:srgbClr val="DFE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8" name="Google Shape;3138;p33"/>
          <p:cNvSpPr/>
          <p:nvPr/>
        </p:nvSpPr>
        <p:spPr>
          <a:xfrm>
            <a:off x="5052807" y="4335111"/>
            <a:ext cx="1291964" cy="317598"/>
          </a:xfrm>
          <a:custGeom>
            <a:avLst/>
            <a:gdLst/>
            <a:ahLst/>
            <a:cxnLst/>
            <a:rect l="l" t="t" r="r" b="b"/>
            <a:pathLst>
              <a:path w="11305" h="2779" extrusionOk="0">
                <a:moveTo>
                  <a:pt x="2142" y="1"/>
                </a:moveTo>
                <a:cubicBezTo>
                  <a:pt x="1323" y="1"/>
                  <a:pt x="612" y="460"/>
                  <a:pt x="253" y="1135"/>
                </a:cubicBezTo>
                <a:cubicBezTo>
                  <a:pt x="99" y="1425"/>
                  <a:pt x="9" y="1752"/>
                  <a:pt x="3" y="2101"/>
                </a:cubicBezTo>
                <a:cubicBezTo>
                  <a:pt x="2" y="2114"/>
                  <a:pt x="2" y="2127"/>
                  <a:pt x="2" y="2139"/>
                </a:cubicBezTo>
                <a:cubicBezTo>
                  <a:pt x="2" y="2144"/>
                  <a:pt x="3" y="2148"/>
                  <a:pt x="0" y="2156"/>
                </a:cubicBezTo>
                <a:lnTo>
                  <a:pt x="0" y="2439"/>
                </a:lnTo>
                <a:lnTo>
                  <a:pt x="23" y="2439"/>
                </a:lnTo>
                <a:cubicBezTo>
                  <a:pt x="39" y="2555"/>
                  <a:pt x="64" y="2669"/>
                  <a:pt x="97" y="2779"/>
                </a:cubicBezTo>
                <a:lnTo>
                  <a:pt x="11207" y="2779"/>
                </a:lnTo>
                <a:cubicBezTo>
                  <a:pt x="11270" y="2578"/>
                  <a:pt x="11304" y="2363"/>
                  <a:pt x="11304" y="2140"/>
                </a:cubicBezTo>
                <a:cubicBezTo>
                  <a:pt x="11304" y="960"/>
                  <a:pt x="10347" y="1"/>
                  <a:pt x="9165" y="1"/>
                </a:cubicBezTo>
                <a:cubicBezTo>
                  <a:pt x="8061" y="1"/>
                  <a:pt x="7153" y="838"/>
                  <a:pt x="7038" y="1910"/>
                </a:cubicBezTo>
                <a:cubicBezTo>
                  <a:pt x="7038" y="1910"/>
                  <a:pt x="7005" y="2276"/>
                  <a:pt x="6742" y="2278"/>
                </a:cubicBezTo>
                <a:lnTo>
                  <a:pt x="4563" y="2278"/>
                </a:lnTo>
                <a:cubicBezTo>
                  <a:pt x="4302" y="2277"/>
                  <a:pt x="4268" y="1910"/>
                  <a:pt x="4268" y="1910"/>
                </a:cubicBezTo>
                <a:cubicBezTo>
                  <a:pt x="4153" y="838"/>
                  <a:pt x="3245" y="1"/>
                  <a:pt x="2142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9" name="Google Shape;3139;p33"/>
          <p:cNvSpPr/>
          <p:nvPr/>
        </p:nvSpPr>
        <p:spPr>
          <a:xfrm>
            <a:off x="5053036" y="4613738"/>
            <a:ext cx="1414932" cy="38971"/>
          </a:xfrm>
          <a:custGeom>
            <a:avLst/>
            <a:gdLst/>
            <a:ahLst/>
            <a:cxnLst/>
            <a:rect l="l" t="t" r="r" b="b"/>
            <a:pathLst>
              <a:path w="12381" h="341" extrusionOk="0">
                <a:moveTo>
                  <a:pt x="0" y="0"/>
                </a:moveTo>
                <a:lnTo>
                  <a:pt x="0" y="252"/>
                </a:lnTo>
                <a:cubicBezTo>
                  <a:pt x="0" y="258"/>
                  <a:pt x="1" y="263"/>
                  <a:pt x="2" y="269"/>
                </a:cubicBezTo>
                <a:lnTo>
                  <a:pt x="6" y="284"/>
                </a:lnTo>
                <a:lnTo>
                  <a:pt x="7" y="287"/>
                </a:lnTo>
                <a:lnTo>
                  <a:pt x="16" y="302"/>
                </a:lnTo>
                <a:lnTo>
                  <a:pt x="17" y="303"/>
                </a:lnTo>
                <a:cubicBezTo>
                  <a:pt x="21" y="308"/>
                  <a:pt x="23" y="312"/>
                  <a:pt x="27" y="314"/>
                </a:cubicBezTo>
                <a:cubicBezTo>
                  <a:pt x="31" y="318"/>
                  <a:pt x="33" y="322"/>
                  <a:pt x="38" y="324"/>
                </a:cubicBezTo>
                <a:cubicBezTo>
                  <a:pt x="43" y="328"/>
                  <a:pt x="49" y="333"/>
                  <a:pt x="56" y="335"/>
                </a:cubicBezTo>
                <a:cubicBezTo>
                  <a:pt x="67" y="339"/>
                  <a:pt x="78" y="341"/>
                  <a:pt x="89" y="341"/>
                </a:cubicBezTo>
                <a:lnTo>
                  <a:pt x="12319" y="341"/>
                </a:lnTo>
                <a:cubicBezTo>
                  <a:pt x="12354" y="341"/>
                  <a:pt x="12381" y="313"/>
                  <a:pt x="12381" y="279"/>
                </a:cubicBezTo>
                <a:lnTo>
                  <a:pt x="12381" y="0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0" name="Google Shape;3140;p33"/>
          <p:cNvSpPr/>
          <p:nvPr/>
        </p:nvSpPr>
        <p:spPr>
          <a:xfrm>
            <a:off x="5116007" y="4398196"/>
            <a:ext cx="362961" cy="254398"/>
          </a:xfrm>
          <a:custGeom>
            <a:avLst/>
            <a:gdLst/>
            <a:ahLst/>
            <a:cxnLst/>
            <a:rect l="l" t="t" r="r" b="b"/>
            <a:pathLst>
              <a:path w="3176" h="2226" extrusionOk="0">
                <a:moveTo>
                  <a:pt x="1587" y="0"/>
                </a:moveTo>
                <a:cubicBezTo>
                  <a:pt x="711" y="0"/>
                  <a:pt x="1" y="711"/>
                  <a:pt x="1" y="1587"/>
                </a:cubicBezTo>
                <a:cubicBezTo>
                  <a:pt x="1" y="1815"/>
                  <a:pt x="48" y="2031"/>
                  <a:pt x="136" y="2226"/>
                </a:cubicBezTo>
                <a:lnTo>
                  <a:pt x="3041" y="2226"/>
                </a:lnTo>
                <a:cubicBezTo>
                  <a:pt x="3128" y="2030"/>
                  <a:pt x="3176" y="1814"/>
                  <a:pt x="3176" y="1587"/>
                </a:cubicBezTo>
                <a:cubicBezTo>
                  <a:pt x="3176" y="710"/>
                  <a:pt x="2465" y="0"/>
                  <a:pt x="1589" y="0"/>
                </a:cubicBezTo>
                <a:cubicBezTo>
                  <a:pt x="1588" y="0"/>
                  <a:pt x="1587" y="0"/>
                  <a:pt x="1587" y="0"/>
                </a:cubicBez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1" name="Google Shape;3141;p33"/>
          <p:cNvSpPr/>
          <p:nvPr/>
        </p:nvSpPr>
        <p:spPr>
          <a:xfrm>
            <a:off x="5128235" y="4410310"/>
            <a:ext cx="338619" cy="338626"/>
          </a:xfrm>
          <a:custGeom>
            <a:avLst/>
            <a:gdLst/>
            <a:ahLst/>
            <a:cxnLst/>
            <a:rect l="l" t="t" r="r" b="b"/>
            <a:pathLst>
              <a:path w="2963" h="2963" extrusionOk="0">
                <a:moveTo>
                  <a:pt x="1482" y="1"/>
                </a:moveTo>
                <a:cubicBezTo>
                  <a:pt x="663" y="1"/>
                  <a:pt x="0" y="663"/>
                  <a:pt x="0" y="1481"/>
                </a:cubicBezTo>
                <a:cubicBezTo>
                  <a:pt x="0" y="1710"/>
                  <a:pt x="53" y="1926"/>
                  <a:pt x="145" y="2120"/>
                </a:cubicBezTo>
                <a:cubicBezTo>
                  <a:pt x="383" y="2619"/>
                  <a:pt x="892" y="2963"/>
                  <a:pt x="1482" y="2963"/>
                </a:cubicBezTo>
                <a:cubicBezTo>
                  <a:pt x="2071" y="2963"/>
                  <a:pt x="2579" y="2619"/>
                  <a:pt x="2818" y="2120"/>
                </a:cubicBezTo>
                <a:cubicBezTo>
                  <a:pt x="2911" y="1926"/>
                  <a:pt x="2962" y="1709"/>
                  <a:pt x="2962" y="1481"/>
                </a:cubicBezTo>
                <a:cubicBezTo>
                  <a:pt x="2962" y="663"/>
                  <a:pt x="2299" y="1"/>
                  <a:pt x="1482" y="1"/>
                </a:cubicBez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2" name="Google Shape;3142;p33"/>
          <p:cNvSpPr/>
          <p:nvPr/>
        </p:nvSpPr>
        <p:spPr>
          <a:xfrm>
            <a:off x="5182521" y="4473625"/>
            <a:ext cx="230165" cy="209142"/>
          </a:xfrm>
          <a:custGeom>
            <a:avLst/>
            <a:gdLst/>
            <a:ahLst/>
            <a:cxnLst/>
            <a:rect l="l" t="t" r="r" b="b"/>
            <a:pathLst>
              <a:path w="2014" h="1830" extrusionOk="0">
                <a:moveTo>
                  <a:pt x="1008" y="1"/>
                </a:moveTo>
                <a:cubicBezTo>
                  <a:pt x="939" y="1"/>
                  <a:pt x="868" y="9"/>
                  <a:pt x="797" y="26"/>
                </a:cubicBezTo>
                <a:cubicBezTo>
                  <a:pt x="306" y="141"/>
                  <a:pt x="1" y="634"/>
                  <a:pt x="118" y="1126"/>
                </a:cubicBezTo>
                <a:cubicBezTo>
                  <a:pt x="216" y="1546"/>
                  <a:pt x="591" y="1830"/>
                  <a:pt x="1006" y="1830"/>
                </a:cubicBezTo>
                <a:cubicBezTo>
                  <a:pt x="1076" y="1830"/>
                  <a:pt x="1147" y="1822"/>
                  <a:pt x="1217" y="1805"/>
                </a:cubicBezTo>
                <a:cubicBezTo>
                  <a:pt x="1709" y="1690"/>
                  <a:pt x="2013" y="1196"/>
                  <a:pt x="1897" y="705"/>
                </a:cubicBezTo>
                <a:cubicBezTo>
                  <a:pt x="1798" y="285"/>
                  <a:pt x="1422" y="1"/>
                  <a:pt x="1008" y="1"/>
                </a:cubicBez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3" name="Google Shape;3143;p33"/>
          <p:cNvSpPr/>
          <p:nvPr/>
        </p:nvSpPr>
        <p:spPr>
          <a:xfrm>
            <a:off x="5182521" y="4473625"/>
            <a:ext cx="230165" cy="209142"/>
          </a:xfrm>
          <a:custGeom>
            <a:avLst/>
            <a:gdLst/>
            <a:ahLst/>
            <a:cxnLst/>
            <a:rect l="l" t="t" r="r" b="b"/>
            <a:pathLst>
              <a:path w="2014" h="1830" extrusionOk="0">
                <a:moveTo>
                  <a:pt x="1008" y="1"/>
                </a:moveTo>
                <a:cubicBezTo>
                  <a:pt x="939" y="1"/>
                  <a:pt x="868" y="9"/>
                  <a:pt x="797" y="26"/>
                </a:cubicBezTo>
                <a:cubicBezTo>
                  <a:pt x="306" y="141"/>
                  <a:pt x="1" y="634"/>
                  <a:pt x="118" y="1126"/>
                </a:cubicBezTo>
                <a:cubicBezTo>
                  <a:pt x="216" y="1546"/>
                  <a:pt x="591" y="1830"/>
                  <a:pt x="1006" y="1830"/>
                </a:cubicBezTo>
                <a:cubicBezTo>
                  <a:pt x="1076" y="1830"/>
                  <a:pt x="1147" y="1822"/>
                  <a:pt x="1217" y="1805"/>
                </a:cubicBezTo>
                <a:cubicBezTo>
                  <a:pt x="1709" y="1690"/>
                  <a:pt x="2013" y="1196"/>
                  <a:pt x="1897" y="705"/>
                </a:cubicBezTo>
                <a:cubicBezTo>
                  <a:pt x="1798" y="285"/>
                  <a:pt x="1422" y="1"/>
                  <a:pt x="1008" y="1"/>
                </a:cubicBez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4" name="Google Shape;3144;p33"/>
          <p:cNvSpPr/>
          <p:nvPr/>
        </p:nvSpPr>
        <p:spPr>
          <a:xfrm>
            <a:off x="5182521" y="4473625"/>
            <a:ext cx="230165" cy="209142"/>
          </a:xfrm>
          <a:custGeom>
            <a:avLst/>
            <a:gdLst/>
            <a:ahLst/>
            <a:cxnLst/>
            <a:rect l="l" t="t" r="r" b="b"/>
            <a:pathLst>
              <a:path w="2014" h="1830" extrusionOk="0">
                <a:moveTo>
                  <a:pt x="1008" y="1"/>
                </a:moveTo>
                <a:cubicBezTo>
                  <a:pt x="939" y="1"/>
                  <a:pt x="868" y="9"/>
                  <a:pt x="797" y="26"/>
                </a:cubicBezTo>
                <a:cubicBezTo>
                  <a:pt x="306" y="141"/>
                  <a:pt x="1" y="634"/>
                  <a:pt x="118" y="1126"/>
                </a:cubicBezTo>
                <a:cubicBezTo>
                  <a:pt x="216" y="1546"/>
                  <a:pt x="591" y="1830"/>
                  <a:pt x="1006" y="1830"/>
                </a:cubicBezTo>
                <a:cubicBezTo>
                  <a:pt x="1076" y="1830"/>
                  <a:pt x="1147" y="1822"/>
                  <a:pt x="1217" y="1805"/>
                </a:cubicBezTo>
                <a:cubicBezTo>
                  <a:pt x="1709" y="1690"/>
                  <a:pt x="2013" y="1196"/>
                  <a:pt x="1897" y="705"/>
                </a:cubicBezTo>
                <a:cubicBezTo>
                  <a:pt x="1798" y="285"/>
                  <a:pt x="1422" y="1"/>
                  <a:pt x="1008" y="1"/>
                </a:cubicBez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5" name="Google Shape;3145;p33"/>
          <p:cNvSpPr/>
          <p:nvPr/>
        </p:nvSpPr>
        <p:spPr>
          <a:xfrm>
            <a:off x="5199549" y="4481624"/>
            <a:ext cx="195994" cy="195999"/>
          </a:xfrm>
          <a:custGeom>
            <a:avLst/>
            <a:gdLst/>
            <a:ahLst/>
            <a:cxnLst/>
            <a:rect l="l" t="t" r="r" b="b"/>
            <a:pathLst>
              <a:path w="1715" h="1715" extrusionOk="0">
                <a:moveTo>
                  <a:pt x="858" y="1"/>
                </a:moveTo>
                <a:cubicBezTo>
                  <a:pt x="384" y="1"/>
                  <a:pt x="0" y="385"/>
                  <a:pt x="0" y="857"/>
                </a:cubicBezTo>
                <a:cubicBezTo>
                  <a:pt x="0" y="1331"/>
                  <a:pt x="384" y="1715"/>
                  <a:pt x="858" y="1715"/>
                </a:cubicBezTo>
                <a:cubicBezTo>
                  <a:pt x="1331" y="1715"/>
                  <a:pt x="1714" y="1331"/>
                  <a:pt x="1714" y="857"/>
                </a:cubicBezTo>
                <a:cubicBezTo>
                  <a:pt x="1714" y="385"/>
                  <a:pt x="1331" y="1"/>
                  <a:pt x="85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6" name="Google Shape;3146;p33"/>
          <p:cNvSpPr/>
          <p:nvPr/>
        </p:nvSpPr>
        <p:spPr>
          <a:xfrm>
            <a:off x="5232349" y="4514996"/>
            <a:ext cx="130282" cy="129142"/>
          </a:xfrm>
          <a:custGeom>
            <a:avLst/>
            <a:gdLst/>
            <a:ahLst/>
            <a:cxnLst/>
            <a:rect l="l" t="t" r="r" b="b"/>
            <a:pathLst>
              <a:path w="1140" h="1130" extrusionOk="0">
                <a:moveTo>
                  <a:pt x="61" y="1"/>
                </a:moveTo>
                <a:cubicBezTo>
                  <a:pt x="47" y="1"/>
                  <a:pt x="33" y="6"/>
                  <a:pt x="22" y="17"/>
                </a:cubicBezTo>
                <a:cubicBezTo>
                  <a:pt x="1" y="38"/>
                  <a:pt x="1" y="73"/>
                  <a:pt x="22" y="94"/>
                </a:cubicBezTo>
                <a:lnTo>
                  <a:pt x="1041" y="1113"/>
                </a:lnTo>
                <a:cubicBezTo>
                  <a:pt x="1052" y="1124"/>
                  <a:pt x="1066" y="1130"/>
                  <a:pt x="1080" y="1130"/>
                </a:cubicBezTo>
                <a:cubicBezTo>
                  <a:pt x="1094" y="1130"/>
                  <a:pt x="1108" y="1124"/>
                  <a:pt x="1118" y="1113"/>
                </a:cubicBezTo>
                <a:cubicBezTo>
                  <a:pt x="1140" y="1091"/>
                  <a:pt x="1140" y="1056"/>
                  <a:pt x="1118" y="1036"/>
                </a:cubicBezTo>
                <a:lnTo>
                  <a:pt x="99" y="17"/>
                </a:lnTo>
                <a:cubicBezTo>
                  <a:pt x="89" y="6"/>
                  <a:pt x="75" y="1"/>
                  <a:pt x="61" y="1"/>
                </a:cubicBez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7" name="Google Shape;3147;p33"/>
          <p:cNvSpPr/>
          <p:nvPr/>
        </p:nvSpPr>
        <p:spPr>
          <a:xfrm>
            <a:off x="5232235" y="4514996"/>
            <a:ext cx="130396" cy="129142"/>
          </a:xfrm>
          <a:custGeom>
            <a:avLst/>
            <a:gdLst/>
            <a:ahLst/>
            <a:cxnLst/>
            <a:rect l="l" t="t" r="r" b="b"/>
            <a:pathLst>
              <a:path w="1141" h="1130" extrusionOk="0">
                <a:moveTo>
                  <a:pt x="1080" y="1"/>
                </a:moveTo>
                <a:cubicBezTo>
                  <a:pt x="1066" y="1"/>
                  <a:pt x="1053" y="6"/>
                  <a:pt x="1042" y="17"/>
                </a:cubicBezTo>
                <a:lnTo>
                  <a:pt x="23" y="1036"/>
                </a:lnTo>
                <a:cubicBezTo>
                  <a:pt x="1" y="1058"/>
                  <a:pt x="1" y="1092"/>
                  <a:pt x="23" y="1113"/>
                </a:cubicBezTo>
                <a:cubicBezTo>
                  <a:pt x="34" y="1124"/>
                  <a:pt x="48" y="1130"/>
                  <a:pt x="62" y="1130"/>
                </a:cubicBezTo>
                <a:cubicBezTo>
                  <a:pt x="76" y="1130"/>
                  <a:pt x="90" y="1124"/>
                  <a:pt x="100" y="1113"/>
                </a:cubicBezTo>
                <a:lnTo>
                  <a:pt x="1119" y="94"/>
                </a:lnTo>
                <a:cubicBezTo>
                  <a:pt x="1141" y="73"/>
                  <a:pt x="1141" y="38"/>
                  <a:pt x="1119" y="17"/>
                </a:cubicBezTo>
                <a:cubicBezTo>
                  <a:pt x="1108" y="6"/>
                  <a:pt x="1094" y="1"/>
                  <a:pt x="1080" y="1"/>
                </a:cubicBez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8" name="Google Shape;3148;p33"/>
          <p:cNvSpPr/>
          <p:nvPr/>
        </p:nvSpPr>
        <p:spPr>
          <a:xfrm>
            <a:off x="5208807" y="4573396"/>
            <a:ext cx="177481" cy="12571"/>
          </a:xfrm>
          <a:custGeom>
            <a:avLst/>
            <a:gdLst/>
            <a:ahLst/>
            <a:cxnLst/>
            <a:rect l="l" t="t" r="r" b="b"/>
            <a:pathLst>
              <a:path w="1553" h="110" extrusionOk="0">
                <a:moveTo>
                  <a:pt x="55" y="0"/>
                </a:moveTo>
                <a:cubicBezTo>
                  <a:pt x="26" y="0"/>
                  <a:pt x="0" y="24"/>
                  <a:pt x="0" y="54"/>
                </a:cubicBezTo>
                <a:cubicBezTo>
                  <a:pt x="0" y="84"/>
                  <a:pt x="25" y="109"/>
                  <a:pt x="55" y="109"/>
                </a:cubicBezTo>
                <a:lnTo>
                  <a:pt x="1497" y="109"/>
                </a:lnTo>
                <a:cubicBezTo>
                  <a:pt x="1528" y="108"/>
                  <a:pt x="1552" y="84"/>
                  <a:pt x="1552" y="54"/>
                </a:cubicBezTo>
                <a:cubicBezTo>
                  <a:pt x="1552" y="26"/>
                  <a:pt x="1528" y="0"/>
                  <a:pt x="1497" y="0"/>
                </a:cubicBez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9" name="Google Shape;3149;p33"/>
          <p:cNvSpPr/>
          <p:nvPr/>
        </p:nvSpPr>
        <p:spPr>
          <a:xfrm>
            <a:off x="5291206" y="4490882"/>
            <a:ext cx="12685" cy="177370"/>
          </a:xfrm>
          <a:custGeom>
            <a:avLst/>
            <a:gdLst/>
            <a:ahLst/>
            <a:cxnLst/>
            <a:rect l="l" t="t" r="r" b="b"/>
            <a:pathLst>
              <a:path w="111" h="1552" extrusionOk="0">
                <a:moveTo>
                  <a:pt x="56" y="1"/>
                </a:moveTo>
                <a:cubicBezTo>
                  <a:pt x="26" y="1"/>
                  <a:pt x="0" y="24"/>
                  <a:pt x="0" y="55"/>
                </a:cubicBezTo>
                <a:lnTo>
                  <a:pt x="0" y="1497"/>
                </a:lnTo>
                <a:cubicBezTo>
                  <a:pt x="0" y="1527"/>
                  <a:pt x="25" y="1552"/>
                  <a:pt x="56" y="1552"/>
                </a:cubicBezTo>
                <a:cubicBezTo>
                  <a:pt x="86" y="1552"/>
                  <a:pt x="111" y="1527"/>
                  <a:pt x="111" y="1497"/>
                </a:cubicBezTo>
                <a:lnTo>
                  <a:pt x="111" y="55"/>
                </a:lnTo>
                <a:cubicBezTo>
                  <a:pt x="111" y="26"/>
                  <a:pt x="86" y="1"/>
                  <a:pt x="56" y="1"/>
                </a:cubicBez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0" name="Google Shape;3150;p33"/>
          <p:cNvSpPr/>
          <p:nvPr/>
        </p:nvSpPr>
        <p:spPr>
          <a:xfrm>
            <a:off x="5263435" y="4545510"/>
            <a:ext cx="68227" cy="68228"/>
          </a:xfrm>
          <a:custGeom>
            <a:avLst/>
            <a:gdLst/>
            <a:ahLst/>
            <a:cxnLst/>
            <a:rect l="l" t="t" r="r" b="b"/>
            <a:pathLst>
              <a:path w="597" h="597" extrusionOk="0">
                <a:moveTo>
                  <a:pt x="299" y="0"/>
                </a:moveTo>
                <a:cubicBezTo>
                  <a:pt x="134" y="0"/>
                  <a:pt x="1" y="134"/>
                  <a:pt x="1" y="298"/>
                </a:cubicBezTo>
                <a:cubicBezTo>
                  <a:pt x="1" y="463"/>
                  <a:pt x="134" y="597"/>
                  <a:pt x="299" y="597"/>
                </a:cubicBezTo>
                <a:cubicBezTo>
                  <a:pt x="463" y="597"/>
                  <a:pt x="596" y="463"/>
                  <a:pt x="596" y="298"/>
                </a:cubicBezTo>
                <a:cubicBezTo>
                  <a:pt x="596" y="134"/>
                  <a:pt x="463" y="0"/>
                  <a:pt x="299" y="0"/>
                </a:cubicBezTo>
                <a:close/>
              </a:path>
            </a:pathLst>
          </a:custGeom>
          <a:solidFill>
            <a:srgbClr val="B3B6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1" name="Google Shape;3151;p33"/>
          <p:cNvSpPr/>
          <p:nvPr/>
        </p:nvSpPr>
        <p:spPr>
          <a:xfrm>
            <a:off x="5269263" y="4551339"/>
            <a:ext cx="56456" cy="56571"/>
          </a:xfrm>
          <a:custGeom>
            <a:avLst/>
            <a:gdLst/>
            <a:ahLst/>
            <a:cxnLst/>
            <a:rect l="l" t="t" r="r" b="b"/>
            <a:pathLst>
              <a:path w="494" h="495" extrusionOk="0">
                <a:moveTo>
                  <a:pt x="245" y="1"/>
                </a:moveTo>
                <a:cubicBezTo>
                  <a:pt x="110" y="1"/>
                  <a:pt x="0" y="112"/>
                  <a:pt x="0" y="247"/>
                </a:cubicBezTo>
                <a:cubicBezTo>
                  <a:pt x="0" y="384"/>
                  <a:pt x="111" y="495"/>
                  <a:pt x="247" y="495"/>
                </a:cubicBezTo>
                <a:cubicBezTo>
                  <a:pt x="384" y="495"/>
                  <a:pt x="493" y="383"/>
                  <a:pt x="493" y="247"/>
                </a:cubicBezTo>
                <a:cubicBezTo>
                  <a:pt x="493" y="112"/>
                  <a:pt x="382" y="1"/>
                  <a:pt x="247" y="1"/>
                </a:cubicBezTo>
                <a:cubicBezTo>
                  <a:pt x="246" y="1"/>
                  <a:pt x="245" y="1"/>
                  <a:pt x="245" y="1"/>
                </a:cubicBezTo>
                <a:close/>
              </a:path>
            </a:pathLst>
          </a:custGeom>
          <a:solidFill>
            <a:srgbClr val="CED3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2" name="Google Shape;3152;p33"/>
          <p:cNvSpPr/>
          <p:nvPr/>
        </p:nvSpPr>
        <p:spPr>
          <a:xfrm>
            <a:off x="5918860" y="4398196"/>
            <a:ext cx="363076" cy="254398"/>
          </a:xfrm>
          <a:custGeom>
            <a:avLst/>
            <a:gdLst/>
            <a:ahLst/>
            <a:cxnLst/>
            <a:rect l="l" t="t" r="r" b="b"/>
            <a:pathLst>
              <a:path w="3177" h="2226" extrusionOk="0">
                <a:moveTo>
                  <a:pt x="1589" y="0"/>
                </a:moveTo>
                <a:cubicBezTo>
                  <a:pt x="713" y="0"/>
                  <a:pt x="1" y="710"/>
                  <a:pt x="1" y="1587"/>
                </a:cubicBezTo>
                <a:cubicBezTo>
                  <a:pt x="1" y="1815"/>
                  <a:pt x="48" y="2031"/>
                  <a:pt x="135" y="2226"/>
                </a:cubicBezTo>
                <a:lnTo>
                  <a:pt x="3042" y="2226"/>
                </a:lnTo>
                <a:cubicBezTo>
                  <a:pt x="3128" y="2030"/>
                  <a:pt x="3177" y="1814"/>
                  <a:pt x="3177" y="1587"/>
                </a:cubicBezTo>
                <a:cubicBezTo>
                  <a:pt x="3177" y="710"/>
                  <a:pt x="2466" y="0"/>
                  <a:pt x="1589" y="0"/>
                </a:cubicBez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3" name="Google Shape;3153;p33"/>
          <p:cNvSpPr/>
          <p:nvPr/>
        </p:nvSpPr>
        <p:spPr>
          <a:xfrm>
            <a:off x="5914060" y="4408939"/>
            <a:ext cx="372447" cy="338626"/>
          </a:xfrm>
          <a:custGeom>
            <a:avLst/>
            <a:gdLst/>
            <a:ahLst/>
            <a:cxnLst/>
            <a:rect l="l" t="t" r="r" b="b"/>
            <a:pathLst>
              <a:path w="3259" h="2963" extrusionOk="0">
                <a:moveTo>
                  <a:pt x="1631" y="0"/>
                </a:moveTo>
                <a:cubicBezTo>
                  <a:pt x="1518" y="0"/>
                  <a:pt x="1404" y="13"/>
                  <a:pt x="1289" y="40"/>
                </a:cubicBezTo>
                <a:cubicBezTo>
                  <a:pt x="493" y="228"/>
                  <a:pt x="1" y="1026"/>
                  <a:pt x="188" y="1822"/>
                </a:cubicBezTo>
                <a:cubicBezTo>
                  <a:pt x="349" y="2503"/>
                  <a:pt x="957" y="2963"/>
                  <a:pt x="1629" y="2963"/>
                </a:cubicBezTo>
                <a:cubicBezTo>
                  <a:pt x="1741" y="2963"/>
                  <a:pt x="1856" y="2950"/>
                  <a:pt x="1971" y="2923"/>
                </a:cubicBezTo>
                <a:cubicBezTo>
                  <a:pt x="2767" y="2734"/>
                  <a:pt x="3259" y="1937"/>
                  <a:pt x="3072" y="1141"/>
                </a:cubicBezTo>
                <a:cubicBezTo>
                  <a:pt x="2910" y="460"/>
                  <a:pt x="2302" y="0"/>
                  <a:pt x="1631" y="0"/>
                </a:cubicBez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4" name="Google Shape;3154;p33"/>
          <p:cNvSpPr/>
          <p:nvPr/>
        </p:nvSpPr>
        <p:spPr>
          <a:xfrm>
            <a:off x="5988346" y="4474882"/>
            <a:ext cx="224908" cy="209256"/>
          </a:xfrm>
          <a:custGeom>
            <a:avLst/>
            <a:gdLst/>
            <a:ahLst/>
            <a:cxnLst/>
            <a:rect l="l" t="t" r="r" b="b"/>
            <a:pathLst>
              <a:path w="1968" h="1831" extrusionOk="0">
                <a:moveTo>
                  <a:pt x="985" y="1"/>
                </a:moveTo>
                <a:cubicBezTo>
                  <a:pt x="936" y="1"/>
                  <a:pt x="887" y="5"/>
                  <a:pt x="838" y="13"/>
                </a:cubicBezTo>
                <a:cubicBezTo>
                  <a:pt x="338" y="94"/>
                  <a:pt x="1" y="564"/>
                  <a:pt x="82" y="1063"/>
                </a:cubicBezTo>
                <a:cubicBezTo>
                  <a:pt x="154" y="1511"/>
                  <a:pt x="542" y="1831"/>
                  <a:pt x="983" y="1831"/>
                </a:cubicBezTo>
                <a:cubicBezTo>
                  <a:pt x="1031" y="1831"/>
                  <a:pt x="1081" y="1827"/>
                  <a:pt x="1130" y="1819"/>
                </a:cubicBezTo>
                <a:cubicBezTo>
                  <a:pt x="1629" y="1738"/>
                  <a:pt x="1967" y="1268"/>
                  <a:pt x="1886" y="769"/>
                </a:cubicBezTo>
                <a:cubicBezTo>
                  <a:pt x="1814" y="320"/>
                  <a:pt x="1425" y="1"/>
                  <a:pt x="985" y="1"/>
                </a:cubicBez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5" name="Google Shape;3155;p33"/>
          <p:cNvSpPr/>
          <p:nvPr/>
        </p:nvSpPr>
        <p:spPr>
          <a:xfrm>
            <a:off x="5988346" y="4474882"/>
            <a:ext cx="224908" cy="209256"/>
          </a:xfrm>
          <a:custGeom>
            <a:avLst/>
            <a:gdLst/>
            <a:ahLst/>
            <a:cxnLst/>
            <a:rect l="l" t="t" r="r" b="b"/>
            <a:pathLst>
              <a:path w="1968" h="1831" extrusionOk="0">
                <a:moveTo>
                  <a:pt x="985" y="1"/>
                </a:moveTo>
                <a:cubicBezTo>
                  <a:pt x="936" y="1"/>
                  <a:pt x="887" y="5"/>
                  <a:pt x="838" y="13"/>
                </a:cubicBezTo>
                <a:cubicBezTo>
                  <a:pt x="338" y="94"/>
                  <a:pt x="1" y="564"/>
                  <a:pt x="82" y="1063"/>
                </a:cubicBezTo>
                <a:cubicBezTo>
                  <a:pt x="154" y="1511"/>
                  <a:pt x="542" y="1831"/>
                  <a:pt x="983" y="1831"/>
                </a:cubicBezTo>
                <a:cubicBezTo>
                  <a:pt x="1031" y="1831"/>
                  <a:pt x="1081" y="1827"/>
                  <a:pt x="1130" y="1819"/>
                </a:cubicBezTo>
                <a:cubicBezTo>
                  <a:pt x="1629" y="1738"/>
                  <a:pt x="1967" y="1268"/>
                  <a:pt x="1886" y="769"/>
                </a:cubicBezTo>
                <a:cubicBezTo>
                  <a:pt x="1814" y="320"/>
                  <a:pt x="1425" y="1"/>
                  <a:pt x="985" y="1"/>
                </a:cubicBez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6" name="Google Shape;3156;p33"/>
          <p:cNvSpPr/>
          <p:nvPr/>
        </p:nvSpPr>
        <p:spPr>
          <a:xfrm>
            <a:off x="5988346" y="4474882"/>
            <a:ext cx="224908" cy="209256"/>
          </a:xfrm>
          <a:custGeom>
            <a:avLst/>
            <a:gdLst/>
            <a:ahLst/>
            <a:cxnLst/>
            <a:rect l="l" t="t" r="r" b="b"/>
            <a:pathLst>
              <a:path w="1968" h="1831" extrusionOk="0">
                <a:moveTo>
                  <a:pt x="985" y="1"/>
                </a:moveTo>
                <a:cubicBezTo>
                  <a:pt x="936" y="1"/>
                  <a:pt x="887" y="5"/>
                  <a:pt x="838" y="13"/>
                </a:cubicBezTo>
                <a:cubicBezTo>
                  <a:pt x="338" y="94"/>
                  <a:pt x="1" y="564"/>
                  <a:pt x="82" y="1063"/>
                </a:cubicBezTo>
                <a:cubicBezTo>
                  <a:pt x="154" y="1511"/>
                  <a:pt x="542" y="1831"/>
                  <a:pt x="983" y="1831"/>
                </a:cubicBezTo>
                <a:cubicBezTo>
                  <a:pt x="1031" y="1831"/>
                  <a:pt x="1081" y="1827"/>
                  <a:pt x="1130" y="1819"/>
                </a:cubicBezTo>
                <a:cubicBezTo>
                  <a:pt x="1629" y="1738"/>
                  <a:pt x="1967" y="1268"/>
                  <a:pt x="1886" y="769"/>
                </a:cubicBezTo>
                <a:cubicBezTo>
                  <a:pt x="1814" y="320"/>
                  <a:pt x="1425" y="1"/>
                  <a:pt x="985" y="1"/>
                </a:cubicBez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7" name="Google Shape;3157;p33"/>
          <p:cNvSpPr/>
          <p:nvPr/>
        </p:nvSpPr>
        <p:spPr>
          <a:xfrm>
            <a:off x="6002289" y="4481624"/>
            <a:ext cx="195994" cy="195999"/>
          </a:xfrm>
          <a:custGeom>
            <a:avLst/>
            <a:gdLst/>
            <a:ahLst/>
            <a:cxnLst/>
            <a:rect l="l" t="t" r="r" b="b"/>
            <a:pathLst>
              <a:path w="1715" h="1715" extrusionOk="0">
                <a:moveTo>
                  <a:pt x="858" y="1"/>
                </a:moveTo>
                <a:cubicBezTo>
                  <a:pt x="384" y="1"/>
                  <a:pt x="0" y="385"/>
                  <a:pt x="0" y="857"/>
                </a:cubicBezTo>
                <a:cubicBezTo>
                  <a:pt x="0" y="1331"/>
                  <a:pt x="384" y="1715"/>
                  <a:pt x="858" y="1715"/>
                </a:cubicBezTo>
                <a:cubicBezTo>
                  <a:pt x="1332" y="1715"/>
                  <a:pt x="1714" y="1331"/>
                  <a:pt x="1714" y="857"/>
                </a:cubicBezTo>
                <a:cubicBezTo>
                  <a:pt x="1714" y="385"/>
                  <a:pt x="1332" y="1"/>
                  <a:pt x="85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8" name="Google Shape;3158;p33"/>
          <p:cNvSpPr/>
          <p:nvPr/>
        </p:nvSpPr>
        <p:spPr>
          <a:xfrm>
            <a:off x="6035203" y="4514996"/>
            <a:ext cx="130396" cy="129142"/>
          </a:xfrm>
          <a:custGeom>
            <a:avLst/>
            <a:gdLst/>
            <a:ahLst/>
            <a:cxnLst/>
            <a:rect l="l" t="t" r="r" b="b"/>
            <a:pathLst>
              <a:path w="1141" h="1130" extrusionOk="0">
                <a:moveTo>
                  <a:pt x="60" y="1"/>
                </a:moveTo>
                <a:cubicBezTo>
                  <a:pt x="47" y="1"/>
                  <a:pt x="33" y="6"/>
                  <a:pt x="22" y="17"/>
                </a:cubicBezTo>
                <a:cubicBezTo>
                  <a:pt x="1" y="38"/>
                  <a:pt x="1" y="73"/>
                  <a:pt x="22" y="94"/>
                </a:cubicBezTo>
                <a:lnTo>
                  <a:pt x="1042" y="1113"/>
                </a:lnTo>
                <a:cubicBezTo>
                  <a:pt x="1053" y="1124"/>
                  <a:pt x="1067" y="1130"/>
                  <a:pt x="1081" y="1130"/>
                </a:cubicBezTo>
                <a:cubicBezTo>
                  <a:pt x="1095" y="1130"/>
                  <a:pt x="1108" y="1124"/>
                  <a:pt x="1118" y="1113"/>
                </a:cubicBezTo>
                <a:cubicBezTo>
                  <a:pt x="1141" y="1091"/>
                  <a:pt x="1141" y="1056"/>
                  <a:pt x="1118" y="1036"/>
                </a:cubicBezTo>
                <a:lnTo>
                  <a:pt x="99" y="17"/>
                </a:lnTo>
                <a:cubicBezTo>
                  <a:pt x="88" y="6"/>
                  <a:pt x="74" y="1"/>
                  <a:pt x="60" y="1"/>
                </a:cubicBez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9" name="Google Shape;3159;p33"/>
          <p:cNvSpPr/>
          <p:nvPr/>
        </p:nvSpPr>
        <p:spPr>
          <a:xfrm>
            <a:off x="6035203" y="4514996"/>
            <a:ext cx="130168" cy="129142"/>
          </a:xfrm>
          <a:custGeom>
            <a:avLst/>
            <a:gdLst/>
            <a:ahLst/>
            <a:cxnLst/>
            <a:rect l="l" t="t" r="r" b="b"/>
            <a:pathLst>
              <a:path w="1139" h="1130" extrusionOk="0">
                <a:moveTo>
                  <a:pt x="1080" y="1"/>
                </a:moveTo>
                <a:cubicBezTo>
                  <a:pt x="1066" y="1"/>
                  <a:pt x="1052" y="6"/>
                  <a:pt x="1042" y="17"/>
                </a:cubicBezTo>
                <a:lnTo>
                  <a:pt x="22" y="1036"/>
                </a:lnTo>
                <a:cubicBezTo>
                  <a:pt x="1" y="1058"/>
                  <a:pt x="1" y="1092"/>
                  <a:pt x="22" y="1113"/>
                </a:cubicBezTo>
                <a:cubicBezTo>
                  <a:pt x="33" y="1124"/>
                  <a:pt x="47" y="1130"/>
                  <a:pt x="61" y="1130"/>
                </a:cubicBezTo>
                <a:cubicBezTo>
                  <a:pt x="75" y="1130"/>
                  <a:pt x="89" y="1124"/>
                  <a:pt x="99" y="1113"/>
                </a:cubicBezTo>
                <a:lnTo>
                  <a:pt x="1118" y="94"/>
                </a:lnTo>
                <a:cubicBezTo>
                  <a:pt x="1139" y="73"/>
                  <a:pt x="1139" y="38"/>
                  <a:pt x="1118" y="17"/>
                </a:cubicBezTo>
                <a:cubicBezTo>
                  <a:pt x="1108" y="6"/>
                  <a:pt x="1093" y="1"/>
                  <a:pt x="1080" y="1"/>
                </a:cubicBez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0" name="Google Shape;3160;p33"/>
          <p:cNvSpPr/>
          <p:nvPr/>
        </p:nvSpPr>
        <p:spPr>
          <a:xfrm>
            <a:off x="6011546" y="4573396"/>
            <a:ext cx="177481" cy="12571"/>
          </a:xfrm>
          <a:custGeom>
            <a:avLst/>
            <a:gdLst/>
            <a:ahLst/>
            <a:cxnLst/>
            <a:rect l="l" t="t" r="r" b="b"/>
            <a:pathLst>
              <a:path w="1553" h="110" extrusionOk="0">
                <a:moveTo>
                  <a:pt x="56" y="0"/>
                </a:moveTo>
                <a:cubicBezTo>
                  <a:pt x="25" y="0"/>
                  <a:pt x="0" y="24"/>
                  <a:pt x="0" y="54"/>
                </a:cubicBezTo>
                <a:cubicBezTo>
                  <a:pt x="0" y="84"/>
                  <a:pt x="25" y="109"/>
                  <a:pt x="56" y="109"/>
                </a:cubicBezTo>
                <a:lnTo>
                  <a:pt x="1497" y="109"/>
                </a:lnTo>
                <a:cubicBezTo>
                  <a:pt x="1528" y="108"/>
                  <a:pt x="1552" y="84"/>
                  <a:pt x="1552" y="54"/>
                </a:cubicBezTo>
                <a:cubicBezTo>
                  <a:pt x="1552" y="26"/>
                  <a:pt x="1528" y="0"/>
                  <a:pt x="1497" y="0"/>
                </a:cubicBez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1" name="Google Shape;3161;p33"/>
          <p:cNvSpPr/>
          <p:nvPr/>
        </p:nvSpPr>
        <p:spPr>
          <a:xfrm>
            <a:off x="6093945" y="4490882"/>
            <a:ext cx="12800" cy="177370"/>
          </a:xfrm>
          <a:custGeom>
            <a:avLst/>
            <a:gdLst/>
            <a:ahLst/>
            <a:cxnLst/>
            <a:rect l="l" t="t" r="r" b="b"/>
            <a:pathLst>
              <a:path w="112" h="1552" extrusionOk="0">
                <a:moveTo>
                  <a:pt x="56" y="1"/>
                </a:moveTo>
                <a:cubicBezTo>
                  <a:pt x="26" y="1"/>
                  <a:pt x="1" y="24"/>
                  <a:pt x="1" y="55"/>
                </a:cubicBezTo>
                <a:lnTo>
                  <a:pt x="1" y="1497"/>
                </a:lnTo>
                <a:cubicBezTo>
                  <a:pt x="3" y="1527"/>
                  <a:pt x="26" y="1552"/>
                  <a:pt x="56" y="1552"/>
                </a:cubicBezTo>
                <a:cubicBezTo>
                  <a:pt x="86" y="1552"/>
                  <a:pt x="111" y="1527"/>
                  <a:pt x="111" y="1497"/>
                </a:cubicBezTo>
                <a:lnTo>
                  <a:pt x="111" y="55"/>
                </a:lnTo>
                <a:cubicBezTo>
                  <a:pt x="111" y="26"/>
                  <a:pt x="87" y="1"/>
                  <a:pt x="56" y="1"/>
                </a:cubicBez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2" name="Google Shape;3162;p33"/>
          <p:cNvSpPr/>
          <p:nvPr/>
        </p:nvSpPr>
        <p:spPr>
          <a:xfrm>
            <a:off x="6066288" y="4545510"/>
            <a:ext cx="68112" cy="68228"/>
          </a:xfrm>
          <a:custGeom>
            <a:avLst/>
            <a:gdLst/>
            <a:ahLst/>
            <a:cxnLst/>
            <a:rect l="l" t="t" r="r" b="b"/>
            <a:pathLst>
              <a:path w="596" h="597" extrusionOk="0">
                <a:moveTo>
                  <a:pt x="298" y="0"/>
                </a:moveTo>
                <a:cubicBezTo>
                  <a:pt x="133" y="0"/>
                  <a:pt x="0" y="134"/>
                  <a:pt x="0" y="298"/>
                </a:cubicBezTo>
                <a:cubicBezTo>
                  <a:pt x="0" y="463"/>
                  <a:pt x="133" y="597"/>
                  <a:pt x="298" y="597"/>
                </a:cubicBezTo>
                <a:cubicBezTo>
                  <a:pt x="463" y="597"/>
                  <a:pt x="596" y="463"/>
                  <a:pt x="596" y="298"/>
                </a:cubicBezTo>
                <a:cubicBezTo>
                  <a:pt x="596" y="134"/>
                  <a:pt x="463" y="0"/>
                  <a:pt x="298" y="0"/>
                </a:cubicBezTo>
                <a:close/>
              </a:path>
            </a:pathLst>
          </a:custGeom>
          <a:solidFill>
            <a:srgbClr val="B3B6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3" name="Google Shape;3163;p33"/>
          <p:cNvSpPr/>
          <p:nvPr/>
        </p:nvSpPr>
        <p:spPr>
          <a:xfrm>
            <a:off x="6072117" y="4551339"/>
            <a:ext cx="56456" cy="56571"/>
          </a:xfrm>
          <a:custGeom>
            <a:avLst/>
            <a:gdLst/>
            <a:ahLst/>
            <a:cxnLst/>
            <a:rect l="l" t="t" r="r" b="b"/>
            <a:pathLst>
              <a:path w="494" h="495" extrusionOk="0">
                <a:moveTo>
                  <a:pt x="245" y="1"/>
                </a:moveTo>
                <a:cubicBezTo>
                  <a:pt x="111" y="1"/>
                  <a:pt x="0" y="112"/>
                  <a:pt x="0" y="247"/>
                </a:cubicBezTo>
                <a:cubicBezTo>
                  <a:pt x="0" y="384"/>
                  <a:pt x="112" y="495"/>
                  <a:pt x="247" y="495"/>
                </a:cubicBezTo>
                <a:cubicBezTo>
                  <a:pt x="384" y="495"/>
                  <a:pt x="493" y="383"/>
                  <a:pt x="493" y="247"/>
                </a:cubicBezTo>
                <a:cubicBezTo>
                  <a:pt x="493" y="112"/>
                  <a:pt x="382" y="1"/>
                  <a:pt x="247" y="1"/>
                </a:cubicBezTo>
                <a:cubicBezTo>
                  <a:pt x="246" y="1"/>
                  <a:pt x="246" y="1"/>
                  <a:pt x="245" y="1"/>
                </a:cubicBezTo>
                <a:close/>
              </a:path>
            </a:pathLst>
          </a:custGeom>
          <a:solidFill>
            <a:srgbClr val="CED3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4" name="Google Shape;3164;p33"/>
          <p:cNvSpPr/>
          <p:nvPr/>
        </p:nvSpPr>
        <p:spPr>
          <a:xfrm>
            <a:off x="5830175" y="4213168"/>
            <a:ext cx="7771" cy="374969"/>
          </a:xfrm>
          <a:custGeom>
            <a:avLst/>
            <a:gdLst/>
            <a:ahLst/>
            <a:cxnLst/>
            <a:rect l="l" t="t" r="r" b="b"/>
            <a:pathLst>
              <a:path w="68" h="3281" extrusionOk="0">
                <a:moveTo>
                  <a:pt x="0" y="1"/>
                </a:moveTo>
                <a:lnTo>
                  <a:pt x="0" y="3281"/>
                </a:lnTo>
                <a:lnTo>
                  <a:pt x="68" y="3281"/>
                </a:lnTo>
                <a:lnTo>
                  <a:pt x="6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5" name="Google Shape;3165;p33"/>
          <p:cNvSpPr/>
          <p:nvPr/>
        </p:nvSpPr>
        <p:spPr>
          <a:xfrm>
            <a:off x="6352323" y="4327963"/>
            <a:ext cx="62524" cy="60272"/>
          </a:xfrm>
          <a:custGeom>
            <a:avLst/>
            <a:gdLst/>
            <a:ahLst/>
            <a:cxnLst/>
            <a:rect l="l" t="t" r="r" b="b"/>
            <a:pathLst>
              <a:path w="555" h="535" extrusionOk="0">
                <a:moveTo>
                  <a:pt x="123" y="0"/>
                </a:moveTo>
                <a:cubicBezTo>
                  <a:pt x="58" y="13"/>
                  <a:pt x="6" y="65"/>
                  <a:pt x="4" y="134"/>
                </a:cubicBezTo>
                <a:cubicBezTo>
                  <a:pt x="0" y="181"/>
                  <a:pt x="14" y="241"/>
                  <a:pt x="58" y="304"/>
                </a:cubicBezTo>
                <a:cubicBezTo>
                  <a:pt x="85" y="344"/>
                  <a:pt x="108" y="376"/>
                  <a:pt x="128" y="404"/>
                </a:cubicBezTo>
                <a:cubicBezTo>
                  <a:pt x="190" y="486"/>
                  <a:pt x="288" y="534"/>
                  <a:pt x="392" y="534"/>
                </a:cubicBezTo>
                <a:lnTo>
                  <a:pt x="554" y="534"/>
                </a:lnTo>
                <a:lnTo>
                  <a:pt x="554" y="533"/>
                </a:lnTo>
                <a:cubicBezTo>
                  <a:pt x="516" y="451"/>
                  <a:pt x="377" y="260"/>
                  <a:pt x="12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6" name="Google Shape;3166;p33"/>
          <p:cNvSpPr/>
          <p:nvPr/>
        </p:nvSpPr>
        <p:spPr>
          <a:xfrm>
            <a:off x="6391641" y="4397361"/>
            <a:ext cx="39655" cy="40669"/>
          </a:xfrm>
          <a:custGeom>
            <a:avLst/>
            <a:gdLst/>
            <a:ahLst/>
            <a:cxnLst/>
            <a:rect l="l" t="t" r="r" b="b"/>
            <a:pathLst>
              <a:path w="352" h="361" extrusionOk="0">
                <a:moveTo>
                  <a:pt x="211" y="0"/>
                </a:moveTo>
                <a:cubicBezTo>
                  <a:pt x="62" y="0"/>
                  <a:pt x="29" y="25"/>
                  <a:pt x="14" y="89"/>
                </a:cubicBezTo>
                <a:cubicBezTo>
                  <a:pt x="0" y="153"/>
                  <a:pt x="98" y="309"/>
                  <a:pt x="160" y="335"/>
                </a:cubicBezTo>
                <a:cubicBezTo>
                  <a:pt x="208" y="353"/>
                  <a:pt x="250" y="358"/>
                  <a:pt x="280" y="361"/>
                </a:cubicBezTo>
                <a:lnTo>
                  <a:pt x="351" y="361"/>
                </a:lnTo>
                <a:cubicBezTo>
                  <a:pt x="351" y="358"/>
                  <a:pt x="349" y="357"/>
                  <a:pt x="349" y="356"/>
                </a:cubicBezTo>
                <a:cubicBezTo>
                  <a:pt x="323" y="235"/>
                  <a:pt x="285" y="116"/>
                  <a:pt x="2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7" name="Google Shape;3167;p33"/>
          <p:cNvSpPr/>
          <p:nvPr/>
        </p:nvSpPr>
        <p:spPr>
          <a:xfrm>
            <a:off x="5333835" y="4281282"/>
            <a:ext cx="496557" cy="34057"/>
          </a:xfrm>
          <a:custGeom>
            <a:avLst/>
            <a:gdLst/>
            <a:ahLst/>
            <a:cxnLst/>
            <a:rect l="l" t="t" r="r" b="b"/>
            <a:pathLst>
              <a:path w="4345" h="298" extrusionOk="0">
                <a:moveTo>
                  <a:pt x="85" y="0"/>
                </a:moveTo>
                <a:cubicBezTo>
                  <a:pt x="39" y="0"/>
                  <a:pt x="1" y="37"/>
                  <a:pt x="1" y="83"/>
                </a:cubicBezTo>
                <a:lnTo>
                  <a:pt x="1" y="147"/>
                </a:lnTo>
                <a:cubicBezTo>
                  <a:pt x="1" y="230"/>
                  <a:pt x="68" y="298"/>
                  <a:pt x="153" y="298"/>
                </a:cubicBezTo>
                <a:lnTo>
                  <a:pt x="4344" y="298"/>
                </a:lnTo>
                <a:lnTo>
                  <a:pt x="434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8" name="Google Shape;3168;p33"/>
          <p:cNvSpPr/>
          <p:nvPr/>
        </p:nvSpPr>
        <p:spPr>
          <a:xfrm>
            <a:off x="5925260" y="1691348"/>
            <a:ext cx="338619" cy="251770"/>
          </a:xfrm>
          <a:custGeom>
            <a:avLst/>
            <a:gdLst/>
            <a:ahLst/>
            <a:cxnLst/>
            <a:rect l="l" t="t" r="r" b="b"/>
            <a:pathLst>
              <a:path w="2963" h="2203" extrusionOk="0">
                <a:moveTo>
                  <a:pt x="0" y="1"/>
                </a:moveTo>
                <a:lnTo>
                  <a:pt x="0" y="721"/>
                </a:lnTo>
                <a:cubicBezTo>
                  <a:pt x="0" y="1538"/>
                  <a:pt x="662" y="2202"/>
                  <a:pt x="1481" y="2202"/>
                </a:cubicBezTo>
                <a:cubicBezTo>
                  <a:pt x="2299" y="2202"/>
                  <a:pt x="2962" y="1539"/>
                  <a:pt x="2962" y="721"/>
                </a:cubicBezTo>
                <a:lnTo>
                  <a:pt x="296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9" name="Google Shape;3169;p33"/>
          <p:cNvSpPr/>
          <p:nvPr/>
        </p:nvSpPr>
        <p:spPr>
          <a:xfrm>
            <a:off x="5885718" y="1674091"/>
            <a:ext cx="417588" cy="34743"/>
          </a:xfrm>
          <a:custGeom>
            <a:avLst/>
            <a:gdLst/>
            <a:ahLst/>
            <a:cxnLst/>
            <a:rect l="l" t="t" r="r" b="b"/>
            <a:pathLst>
              <a:path w="3654" h="304" extrusionOk="0">
                <a:moveTo>
                  <a:pt x="153" y="0"/>
                </a:moveTo>
                <a:cubicBezTo>
                  <a:pt x="68" y="0"/>
                  <a:pt x="0" y="68"/>
                  <a:pt x="0" y="153"/>
                </a:cubicBezTo>
                <a:cubicBezTo>
                  <a:pt x="0" y="236"/>
                  <a:pt x="68" y="304"/>
                  <a:pt x="153" y="304"/>
                </a:cubicBezTo>
                <a:lnTo>
                  <a:pt x="3501" y="304"/>
                </a:lnTo>
                <a:cubicBezTo>
                  <a:pt x="3586" y="304"/>
                  <a:pt x="3653" y="236"/>
                  <a:pt x="3653" y="153"/>
                </a:cubicBezTo>
                <a:cubicBezTo>
                  <a:pt x="3653" y="68"/>
                  <a:pt x="3586" y="0"/>
                  <a:pt x="35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0" name="Google Shape;3170;p33"/>
          <p:cNvSpPr/>
          <p:nvPr/>
        </p:nvSpPr>
        <p:spPr>
          <a:xfrm>
            <a:off x="5965832" y="1524377"/>
            <a:ext cx="51541" cy="192913"/>
          </a:xfrm>
          <a:custGeom>
            <a:avLst/>
            <a:gdLst/>
            <a:ahLst/>
            <a:cxnLst/>
            <a:rect l="l" t="t" r="r" b="b"/>
            <a:pathLst>
              <a:path w="451" h="1688" extrusionOk="0">
                <a:moveTo>
                  <a:pt x="225" y="0"/>
                </a:moveTo>
                <a:cubicBezTo>
                  <a:pt x="101" y="0"/>
                  <a:pt x="0" y="102"/>
                  <a:pt x="0" y="225"/>
                </a:cubicBezTo>
                <a:lnTo>
                  <a:pt x="0" y="1462"/>
                </a:lnTo>
                <a:cubicBezTo>
                  <a:pt x="0" y="1586"/>
                  <a:pt x="101" y="1688"/>
                  <a:pt x="225" y="1688"/>
                </a:cubicBezTo>
                <a:cubicBezTo>
                  <a:pt x="351" y="1688"/>
                  <a:pt x="450" y="1586"/>
                  <a:pt x="450" y="1462"/>
                </a:cubicBezTo>
                <a:lnTo>
                  <a:pt x="450" y="225"/>
                </a:lnTo>
                <a:cubicBezTo>
                  <a:pt x="450" y="101"/>
                  <a:pt x="349" y="0"/>
                  <a:pt x="22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1" name="Google Shape;3171;p33"/>
          <p:cNvSpPr/>
          <p:nvPr/>
        </p:nvSpPr>
        <p:spPr>
          <a:xfrm>
            <a:off x="6173945" y="1524377"/>
            <a:ext cx="51541" cy="192913"/>
          </a:xfrm>
          <a:custGeom>
            <a:avLst/>
            <a:gdLst/>
            <a:ahLst/>
            <a:cxnLst/>
            <a:rect l="l" t="t" r="r" b="b"/>
            <a:pathLst>
              <a:path w="451" h="1688" extrusionOk="0">
                <a:moveTo>
                  <a:pt x="226" y="0"/>
                </a:moveTo>
                <a:cubicBezTo>
                  <a:pt x="102" y="0"/>
                  <a:pt x="0" y="102"/>
                  <a:pt x="0" y="225"/>
                </a:cubicBezTo>
                <a:lnTo>
                  <a:pt x="0" y="1462"/>
                </a:lnTo>
                <a:cubicBezTo>
                  <a:pt x="0" y="1586"/>
                  <a:pt x="102" y="1688"/>
                  <a:pt x="226" y="1688"/>
                </a:cubicBezTo>
                <a:cubicBezTo>
                  <a:pt x="349" y="1688"/>
                  <a:pt x="451" y="1586"/>
                  <a:pt x="451" y="1462"/>
                </a:cubicBezTo>
                <a:lnTo>
                  <a:pt x="451" y="225"/>
                </a:lnTo>
                <a:cubicBezTo>
                  <a:pt x="451" y="101"/>
                  <a:pt x="349" y="0"/>
                  <a:pt x="2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2" name="Google Shape;3172;p33"/>
          <p:cNvSpPr/>
          <p:nvPr/>
        </p:nvSpPr>
        <p:spPr>
          <a:xfrm>
            <a:off x="2675675" y="1705634"/>
            <a:ext cx="3433961" cy="2574498"/>
          </a:xfrm>
          <a:custGeom>
            <a:avLst/>
            <a:gdLst/>
            <a:ahLst/>
            <a:cxnLst/>
            <a:rect l="l" t="t" r="r" b="b"/>
            <a:pathLst>
              <a:path w="30048" h="22527" extrusionOk="0">
                <a:moveTo>
                  <a:pt x="29914" y="0"/>
                </a:moveTo>
                <a:cubicBezTo>
                  <a:pt x="29839" y="0"/>
                  <a:pt x="29779" y="61"/>
                  <a:pt x="29779" y="134"/>
                </a:cubicBezTo>
                <a:lnTo>
                  <a:pt x="29779" y="2792"/>
                </a:lnTo>
                <a:cubicBezTo>
                  <a:pt x="29779" y="6310"/>
                  <a:pt x="26917" y="9173"/>
                  <a:pt x="23398" y="9173"/>
                </a:cubicBezTo>
                <a:lnTo>
                  <a:pt x="6677" y="9173"/>
                </a:lnTo>
                <a:cubicBezTo>
                  <a:pt x="2996" y="9173"/>
                  <a:pt x="1" y="12168"/>
                  <a:pt x="1" y="15850"/>
                </a:cubicBezTo>
                <a:cubicBezTo>
                  <a:pt x="1" y="19530"/>
                  <a:pt x="2996" y="22526"/>
                  <a:pt x="6677" y="22526"/>
                </a:cubicBezTo>
                <a:lnTo>
                  <a:pt x="21667" y="22527"/>
                </a:lnTo>
                <a:cubicBezTo>
                  <a:pt x="21741" y="22527"/>
                  <a:pt x="21802" y="22466"/>
                  <a:pt x="21802" y="22393"/>
                </a:cubicBezTo>
                <a:cubicBezTo>
                  <a:pt x="21802" y="22318"/>
                  <a:pt x="21741" y="22258"/>
                  <a:pt x="21668" y="22258"/>
                </a:cubicBezTo>
                <a:lnTo>
                  <a:pt x="6678" y="22257"/>
                </a:lnTo>
                <a:cubicBezTo>
                  <a:pt x="3146" y="22257"/>
                  <a:pt x="272" y="19384"/>
                  <a:pt x="272" y="15851"/>
                </a:cubicBezTo>
                <a:cubicBezTo>
                  <a:pt x="272" y="12319"/>
                  <a:pt x="3146" y="9444"/>
                  <a:pt x="6678" y="9444"/>
                </a:cubicBezTo>
                <a:lnTo>
                  <a:pt x="23397" y="9444"/>
                </a:lnTo>
                <a:cubicBezTo>
                  <a:pt x="27064" y="9444"/>
                  <a:pt x="30048" y="6461"/>
                  <a:pt x="30048" y="2794"/>
                </a:cubicBezTo>
                <a:lnTo>
                  <a:pt x="30048" y="134"/>
                </a:lnTo>
                <a:cubicBezTo>
                  <a:pt x="30048" y="61"/>
                  <a:pt x="29987" y="0"/>
                  <a:pt x="299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3" name="Google Shape;3173;p33"/>
          <p:cNvSpPr txBox="1"/>
          <p:nvPr/>
        </p:nvSpPr>
        <p:spPr>
          <a:xfrm>
            <a:off x="367300" y="2748584"/>
            <a:ext cx="1928199" cy="754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latin typeface="Fira Sans"/>
                <a:ea typeface="Fira Sans"/>
                <a:cs typeface="Fira Sans"/>
                <a:sym typeface="Fira Sans"/>
              </a:rPr>
              <a:t>Zumindest Energieautark durch PV und Windkraftanlagen </a:t>
            </a:r>
            <a:endParaRPr sz="12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74" name="Google Shape;3174;p33"/>
          <p:cNvSpPr txBox="1"/>
          <p:nvPr/>
        </p:nvSpPr>
        <p:spPr>
          <a:xfrm>
            <a:off x="341534" y="4151380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latin typeface="Fira Sans"/>
                <a:ea typeface="Fira Sans"/>
                <a:cs typeface="Fira Sans"/>
                <a:sym typeface="Fira Sans"/>
              </a:rPr>
              <a:t>Nachverkehr und Individualverkehr</a:t>
            </a:r>
            <a:endParaRPr sz="12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75" name="Google Shape;3175;p33"/>
          <p:cNvSpPr txBox="1"/>
          <p:nvPr/>
        </p:nvSpPr>
        <p:spPr>
          <a:xfrm>
            <a:off x="375715" y="1398427"/>
            <a:ext cx="1926600" cy="694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Nachhaltiges Leben mit neuen technischen Lösungen</a:t>
            </a:r>
            <a:endParaRPr sz="12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76" name="Google Shape;3176;p33"/>
          <p:cNvSpPr txBox="1"/>
          <p:nvPr/>
        </p:nvSpPr>
        <p:spPr>
          <a:xfrm>
            <a:off x="386459" y="993117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Nachhaltig</a:t>
            </a:r>
            <a:endParaRPr sz="1600" b="1" dirty="0"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77" name="Google Shape;3177;p33"/>
          <p:cNvSpPr txBox="1"/>
          <p:nvPr/>
        </p:nvSpPr>
        <p:spPr>
          <a:xfrm>
            <a:off x="377000" y="3773900"/>
            <a:ext cx="1792721" cy="608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Mobilität</a:t>
            </a:r>
            <a:endParaRPr sz="1600" b="1" dirty="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78" name="Google Shape;3178;p33"/>
          <p:cNvSpPr txBox="1"/>
          <p:nvPr/>
        </p:nvSpPr>
        <p:spPr>
          <a:xfrm>
            <a:off x="367447" y="2419537"/>
            <a:ext cx="1948166" cy="32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M</a:t>
            </a:r>
            <a:r>
              <a:rPr lang="en"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in. Co2-neutral</a:t>
            </a:r>
            <a:endParaRPr sz="16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79" name="Google Shape;3179;p33"/>
          <p:cNvSpPr txBox="1"/>
          <p:nvPr/>
        </p:nvSpPr>
        <p:spPr>
          <a:xfrm>
            <a:off x="6846969" y="1373512"/>
            <a:ext cx="1966709" cy="699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latin typeface="Fira Sans"/>
                <a:ea typeface="Fira Sans"/>
                <a:cs typeface="Fira Sans"/>
                <a:sym typeface="Fira Sans"/>
              </a:rPr>
              <a:t>Pflanzen können dazu genützt werden C02 zu binden  </a:t>
            </a:r>
            <a:endParaRPr sz="12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80" name="Google Shape;3180;p33"/>
          <p:cNvSpPr txBox="1"/>
          <p:nvPr/>
        </p:nvSpPr>
        <p:spPr>
          <a:xfrm>
            <a:off x="6352323" y="924238"/>
            <a:ext cx="2424388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Smart Gardening</a:t>
            </a:r>
            <a:endParaRPr sz="1600" b="1" dirty="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81" name="Google Shape;3181;p33"/>
          <p:cNvSpPr txBox="1"/>
          <p:nvPr/>
        </p:nvSpPr>
        <p:spPr>
          <a:xfrm>
            <a:off x="6672872" y="2443729"/>
            <a:ext cx="2095418" cy="273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Big Data </a:t>
            </a:r>
            <a:endParaRPr sz="1600" b="1" dirty="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82" name="Google Shape;3182;p33"/>
          <p:cNvSpPr txBox="1"/>
          <p:nvPr/>
        </p:nvSpPr>
        <p:spPr>
          <a:xfrm>
            <a:off x="6981025" y="3794740"/>
            <a:ext cx="1782225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1600" b="1" dirty="0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Energiespeicher</a:t>
            </a:r>
            <a:endParaRPr sz="1600" b="1" dirty="0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83" name="Google Shape;3183;p33"/>
          <p:cNvSpPr txBox="1"/>
          <p:nvPr/>
        </p:nvSpPr>
        <p:spPr>
          <a:xfrm>
            <a:off x="6703401" y="4032520"/>
            <a:ext cx="2099065" cy="823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-DE" sz="1200" dirty="0">
                <a:latin typeface="Fira Sans"/>
                <a:ea typeface="Fira Sans"/>
                <a:cs typeface="Fira Sans"/>
                <a:sym typeface="Fira Sans"/>
              </a:rPr>
              <a:t>Batteriespeicher andere Speichermöglichkeiten</a:t>
            </a:r>
            <a:endParaRPr sz="12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84" name="Google Shape;3184;p33"/>
          <p:cNvSpPr txBox="1"/>
          <p:nvPr/>
        </p:nvSpPr>
        <p:spPr>
          <a:xfrm>
            <a:off x="6850100" y="2748575"/>
            <a:ext cx="1926600" cy="699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Analyse der Energieverwendung und Tipps anhand dessen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3CE2F64-FEE9-8767-9910-30443E08F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995" y="3066550"/>
            <a:ext cx="1005815" cy="117850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795FAE1-F49C-4E8B-C5C3-1C81F6B032BC}"/>
              </a:ext>
            </a:extLst>
          </p:cNvPr>
          <p:cNvSpPr txBox="1"/>
          <p:nvPr/>
        </p:nvSpPr>
        <p:spPr>
          <a:xfrm>
            <a:off x="-2024249" y="306307"/>
            <a:ext cx="62971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b="1" i="1" dirty="0">
                <a:solidFill>
                  <a:srgbClr val="FF0000"/>
                </a:solidFill>
                <a:latin typeface="Fira Sans"/>
                <a:ea typeface="Fira Sans"/>
                <a:cs typeface="Fira Sans"/>
                <a:sym typeface="Fira Sans"/>
              </a:rPr>
              <a:t>VISION</a:t>
            </a:r>
          </a:p>
        </p:txBody>
      </p:sp>
    </p:spTree>
    <p:extLst>
      <p:ext uri="{BB962C8B-B14F-4D97-AF65-F5344CB8AC3E}">
        <p14:creationId xmlns:p14="http://schemas.microsoft.com/office/powerpoint/2010/main" val="718532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A117BA-F0D8-32BD-0886-1A7DBD6C2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Energiespeicher				 //EINSPIELER</a:t>
            </a:r>
            <a:endParaRPr lang="mn-Mong-MN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8CDE50-AEE4-FE0D-770C-3BA974CCB3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n-Mong-MN"/>
          </a:p>
        </p:txBody>
      </p:sp>
    </p:spTree>
    <p:extLst>
      <p:ext uri="{BB962C8B-B14F-4D97-AF65-F5344CB8AC3E}">
        <p14:creationId xmlns:p14="http://schemas.microsoft.com/office/powerpoint/2010/main" val="2758647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4E2F412-E3DD-9F05-3703-4B3C9E3AC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1664"/>
            <a:ext cx="9144000" cy="4080171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5C0C5DE-5730-FBEA-3DB1-28BAF23AFD2F}"/>
              </a:ext>
            </a:extLst>
          </p:cNvPr>
          <p:cNvSpPr txBox="1"/>
          <p:nvPr/>
        </p:nvSpPr>
        <p:spPr>
          <a:xfrm>
            <a:off x="1193800" y="205934"/>
            <a:ext cx="4572000" cy="325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-DE" b="1" dirty="0">
                <a:solidFill>
                  <a:srgbClr val="FF0000"/>
                </a:solidFill>
                <a:latin typeface="Fira Sans"/>
                <a:ea typeface="Fira Sans"/>
                <a:cs typeface="Fira Sans"/>
                <a:sym typeface="Fira Sans"/>
              </a:rPr>
              <a:t>MISSION</a:t>
            </a:r>
            <a:endParaRPr lang="de-DE" sz="1400" b="1" dirty="0">
              <a:solidFill>
                <a:srgbClr val="FF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216112617"/>
      </p:ext>
    </p:extLst>
  </p:cSld>
  <p:clrMapOvr>
    <a:masterClrMapping/>
  </p:clrMapOvr>
</p:sld>
</file>

<file path=ppt/theme/theme1.xml><?xml version="1.0" encoding="utf-8"?>
<a:theme xmlns:a="http://schemas.openxmlformats.org/drawingml/2006/main" name="Ecology Infographics by Slidesgo">
  <a:themeElements>
    <a:clrScheme name="Simple Light">
      <a:dk1>
        <a:srgbClr val="000000"/>
      </a:dk1>
      <a:lt1>
        <a:srgbClr val="FFFFFF"/>
      </a:lt1>
      <a:dk2>
        <a:srgbClr val="CCCCCC"/>
      </a:dk2>
      <a:lt2>
        <a:srgbClr val="045E6D"/>
      </a:lt2>
      <a:accent1>
        <a:srgbClr val="008499"/>
      </a:accent1>
      <a:accent2>
        <a:srgbClr val="A6E3E8"/>
      </a:accent2>
      <a:accent3>
        <a:srgbClr val="5D7C0A"/>
      </a:accent3>
      <a:accent4>
        <a:srgbClr val="87B212"/>
      </a:accent4>
      <a:accent5>
        <a:srgbClr val="C3D123"/>
      </a:accent5>
      <a:accent6>
        <a:srgbClr val="F7D75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4D1E907EEEE2F44A9125CAEE7BD0D8B" ma:contentTypeVersion="11" ma:contentTypeDescription="Ein neues Dokument erstellen." ma:contentTypeScope="" ma:versionID="8ebbab096d02970790be8873c354fd4c">
  <xsd:schema xmlns:xsd="http://www.w3.org/2001/XMLSchema" xmlns:xs="http://www.w3.org/2001/XMLSchema" xmlns:p="http://schemas.microsoft.com/office/2006/metadata/properties" xmlns:ns3="7eb914d0-ee65-4b36-817b-6b50d787ca6f" xmlns:ns4="37f8ee66-e861-4fad-b6ec-7ec50ddbf115" targetNamespace="http://schemas.microsoft.com/office/2006/metadata/properties" ma:root="true" ma:fieldsID="234e57b5343d58c42a4e792a879f0f19" ns3:_="" ns4:_="">
    <xsd:import namespace="7eb914d0-ee65-4b36-817b-6b50d787ca6f"/>
    <xsd:import namespace="37f8ee66-e861-4fad-b6ec-7ec50ddbf11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b914d0-ee65-4b36-817b-6b50d787ca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f8ee66-e861-4fad-b6ec-7ec50ddbf11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DF9755-4989-4011-A0C8-F73BCB73BCB3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eb914d0-ee65-4b36-817b-6b50d787ca6f"/>
    <ds:schemaRef ds:uri="http://purl.org/dc/terms/"/>
    <ds:schemaRef ds:uri="http://schemas.openxmlformats.org/package/2006/metadata/core-properties"/>
    <ds:schemaRef ds:uri="37f8ee66-e861-4fad-b6ec-7ec50ddbf11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B1DC283-0C0E-4656-9B29-B4F3EC4D09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b914d0-ee65-4b36-817b-6b50d787ca6f"/>
    <ds:schemaRef ds:uri="37f8ee66-e861-4fad-b6ec-7ec50ddbf1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B40948-A13B-4707-81BB-EDDB4BDDDE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Bildschirmpräsentation (16:9)</PresentationFormat>
  <Paragraphs>63</Paragraphs>
  <Slides>12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Fira Sans</vt:lpstr>
      <vt:lpstr>Ecology Infographics by Slidesgo</vt:lpstr>
      <vt:lpstr>LEOTOPIA</vt:lpstr>
      <vt:lpstr>Umfrage</vt:lpstr>
      <vt:lpstr>PowerPoint-Präsentation</vt:lpstr>
      <vt:lpstr>Smart Gardening   //EINSPIELER</vt:lpstr>
      <vt:lpstr>PowerPoint-Präsentation</vt:lpstr>
      <vt:lpstr>Big Data     //EINSPIELER</vt:lpstr>
      <vt:lpstr>PowerPoint-Präsentation</vt:lpstr>
      <vt:lpstr>Energiespeicher     //EINSPIELER</vt:lpstr>
      <vt:lpstr>PowerPoint-Präsentation</vt:lpstr>
      <vt:lpstr>STORY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Benjamin Imsirovic</cp:lastModifiedBy>
  <cp:revision>18</cp:revision>
  <dcterms:modified xsi:type="dcterms:W3CDTF">2022-12-07T09:10:30Z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0x01010004D1E907EEEE2F44A9125CAEE7BD0D8B</vt:lpwstr>
  </property>
</Properties>
</file>