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3"/>
  </p:notesMasterIdLst>
  <p:sldIdLst>
    <p:sldId id="297" r:id="rId5"/>
    <p:sldId id="299" r:id="rId6"/>
    <p:sldId id="312" r:id="rId7"/>
    <p:sldId id="311" r:id="rId8"/>
    <p:sldId id="309" r:id="rId9"/>
    <p:sldId id="298" r:id="rId10"/>
    <p:sldId id="310" r:id="rId11"/>
    <p:sldId id="313" r:id="rId1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">
          <p15:clr>
            <a:srgbClr val="9AA0A6"/>
          </p15:clr>
        </p15:guide>
        <p15:guide id="2" orient="horz" pos="267">
          <p15:clr>
            <a:srgbClr val="9AA0A6"/>
          </p15:clr>
        </p15:guide>
        <p15:guide id="3" pos="5472">
          <p15:clr>
            <a:srgbClr val="9AA0A6"/>
          </p15:clr>
        </p15:guide>
        <p15:guide id="4" orient="horz" pos="300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10A"/>
    <a:srgbClr val="F7D754"/>
    <a:srgbClr val="C3D123"/>
    <a:srgbClr val="658316"/>
    <a:srgbClr val="72BBC7"/>
    <a:srgbClr val="045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E76B5-7189-478F-BA36-61568D6537D4}" v="3" dt="2023-03-06T19:11:22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pos="288"/>
        <p:guide orient="horz" pos="267"/>
        <p:guide pos="5472"/>
        <p:guide orient="horz" pos="30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Rausch-Schott" userId="8de322db93951f0c" providerId="LiveId" clId="{F6FA1787-67E0-47F4-BAB0-36BA10F93569}"/>
    <pc:docChg chg="custSel addSld delSld modSld">
      <pc:chgData name="Simon Rausch-Schott" userId="8de322db93951f0c" providerId="LiveId" clId="{F6FA1787-67E0-47F4-BAB0-36BA10F93569}" dt="2023-02-28T13:52:37.057" v="306" actId="478"/>
      <pc:docMkLst>
        <pc:docMk/>
      </pc:docMkLst>
      <pc:sldChg chg="del">
        <pc:chgData name="Simon Rausch-Schott" userId="8de322db93951f0c" providerId="LiveId" clId="{F6FA1787-67E0-47F4-BAB0-36BA10F93569}" dt="2023-02-28T12:28:32.347" v="0" actId="47"/>
        <pc:sldMkLst>
          <pc:docMk/>
          <pc:sldMk cId="2134330701" sldId="256"/>
        </pc:sldMkLst>
      </pc:sldChg>
      <pc:sldChg chg="del">
        <pc:chgData name="Simon Rausch-Schott" userId="8de322db93951f0c" providerId="LiveId" clId="{F6FA1787-67E0-47F4-BAB0-36BA10F93569}" dt="2023-02-28T12:28:32.347" v="0" actId="47"/>
        <pc:sldMkLst>
          <pc:docMk/>
          <pc:sldMk cId="0" sldId="258"/>
        </pc:sldMkLst>
      </pc:sldChg>
      <pc:sldChg chg="del">
        <pc:chgData name="Simon Rausch-Schott" userId="8de322db93951f0c" providerId="LiveId" clId="{F6FA1787-67E0-47F4-BAB0-36BA10F93569}" dt="2023-02-28T12:28:32.347" v="0" actId="47"/>
        <pc:sldMkLst>
          <pc:docMk/>
          <pc:sldMk cId="3159775756" sldId="290"/>
        </pc:sldMkLst>
      </pc:sldChg>
      <pc:sldChg chg="addSp delSp modSp">
        <pc:chgData name="Simon Rausch-Schott" userId="8de322db93951f0c" providerId="LiveId" clId="{F6FA1787-67E0-47F4-BAB0-36BA10F93569}" dt="2023-02-28T12:43:15.552" v="65"/>
        <pc:sldMkLst>
          <pc:docMk/>
          <pc:sldMk cId="3890025047" sldId="297"/>
        </pc:sldMkLst>
        <pc:spChg chg="add del mod">
          <ac:chgData name="Simon Rausch-Schott" userId="8de322db93951f0c" providerId="LiveId" clId="{F6FA1787-67E0-47F4-BAB0-36BA10F93569}" dt="2023-02-28T12:43:15.552" v="65"/>
          <ac:spMkLst>
            <pc:docMk/>
            <pc:sldMk cId="3890025047" sldId="297"/>
            <ac:spMk id="4" creationId="{1555491E-DEBF-D1D8-6618-0EB7213D6EA8}"/>
          </ac:spMkLst>
        </pc:spChg>
      </pc:sldChg>
      <pc:sldChg chg="addSp delSp modSp mod chgLayout">
        <pc:chgData name="Simon Rausch-Schott" userId="8de322db93951f0c" providerId="LiveId" clId="{F6FA1787-67E0-47F4-BAB0-36BA10F93569}" dt="2023-02-28T12:31:39.443" v="49" actId="1035"/>
        <pc:sldMkLst>
          <pc:docMk/>
          <pc:sldMk cId="216112617" sldId="298"/>
        </pc:sldMkLst>
        <pc:spChg chg="add del mod ord">
          <ac:chgData name="Simon Rausch-Schott" userId="8de322db93951f0c" providerId="LiveId" clId="{F6FA1787-67E0-47F4-BAB0-36BA10F93569}" dt="2023-02-28T12:31:12.665" v="17" actId="478"/>
          <ac:spMkLst>
            <pc:docMk/>
            <pc:sldMk cId="216112617" sldId="298"/>
            <ac:spMk id="2" creationId="{1D1517CF-0E38-A626-0D2F-BF9C191D96A7}"/>
          </ac:spMkLst>
        </pc:spChg>
        <pc:spChg chg="del mod">
          <ac:chgData name="Simon Rausch-Schott" userId="8de322db93951f0c" providerId="LiveId" clId="{F6FA1787-67E0-47F4-BAB0-36BA10F93569}" dt="2023-02-28T12:28:41.264" v="2" actId="478"/>
          <ac:spMkLst>
            <pc:docMk/>
            <pc:sldMk cId="216112617" sldId="298"/>
            <ac:spMk id="3" creationId="{D5C0C5DE-5730-FBEA-3DB1-28BAF23AFD2F}"/>
          </ac:spMkLst>
        </pc:spChg>
        <pc:spChg chg="add del mod">
          <ac:chgData name="Simon Rausch-Schott" userId="8de322db93951f0c" providerId="LiveId" clId="{F6FA1787-67E0-47F4-BAB0-36BA10F93569}" dt="2023-02-28T12:31:16.557" v="19" actId="478"/>
          <ac:spMkLst>
            <pc:docMk/>
            <pc:sldMk cId="216112617" sldId="298"/>
            <ac:spMk id="6" creationId="{9935B3C7-33F9-142A-9ADD-A02CB4DC72C1}"/>
          </ac:spMkLst>
        </pc:spChg>
        <pc:spChg chg="add mod">
          <ac:chgData name="Simon Rausch-Schott" userId="8de322db93951f0c" providerId="LiveId" clId="{F6FA1787-67E0-47F4-BAB0-36BA10F93569}" dt="2023-02-28T12:31:32.036" v="28" actId="20577"/>
          <ac:spMkLst>
            <pc:docMk/>
            <pc:sldMk cId="216112617" sldId="298"/>
            <ac:spMk id="7" creationId="{7D7E0207-AB87-6AC1-3240-7BFBB1931F4B}"/>
          </ac:spMkLst>
        </pc:spChg>
        <pc:picChg chg="mod">
          <ac:chgData name="Simon Rausch-Schott" userId="8de322db93951f0c" providerId="LiveId" clId="{F6FA1787-67E0-47F4-BAB0-36BA10F93569}" dt="2023-02-28T12:31:39.443" v="49" actId="1035"/>
          <ac:picMkLst>
            <pc:docMk/>
            <pc:sldMk cId="216112617" sldId="298"/>
            <ac:picMk id="5" creationId="{94E2F412-E3DD-9F05-3703-4B3C9E3AC87C}"/>
          </ac:picMkLst>
        </pc:picChg>
      </pc:sldChg>
      <pc:sldChg chg="addSp delSp modSp mod">
        <pc:chgData name="Simon Rausch-Schott" userId="8de322db93951f0c" providerId="LiveId" clId="{F6FA1787-67E0-47F4-BAB0-36BA10F93569}" dt="2023-02-28T13:52:27.618" v="305" actId="732"/>
        <pc:sldMkLst>
          <pc:docMk/>
          <pc:sldMk cId="125310808" sldId="299"/>
        </pc:sldMkLst>
        <pc:spChg chg="del">
          <ac:chgData name="Simon Rausch-Schott" userId="8de322db93951f0c" providerId="LiveId" clId="{F6FA1787-67E0-47F4-BAB0-36BA10F93569}" dt="2023-02-28T12:43:11.714" v="63" actId="478"/>
          <ac:spMkLst>
            <pc:docMk/>
            <pc:sldMk cId="125310808" sldId="299"/>
            <ac:spMk id="2" creationId="{628DFF6F-CE0E-D37A-5C82-FAE7334BA6C9}"/>
          </ac:spMkLst>
        </pc:spChg>
        <pc:spChg chg="del mod">
          <ac:chgData name="Simon Rausch-Schott" userId="8de322db93951f0c" providerId="LiveId" clId="{F6FA1787-67E0-47F4-BAB0-36BA10F93569}" dt="2023-02-28T12:43:24.294" v="68" actId="478"/>
          <ac:spMkLst>
            <pc:docMk/>
            <pc:sldMk cId="125310808" sldId="299"/>
            <ac:spMk id="3" creationId="{4B1C1C98-59EB-01CD-54C5-504491D619B6}"/>
          </ac:spMkLst>
        </pc:spChg>
        <pc:spChg chg="add del mod">
          <ac:chgData name="Simon Rausch-Schott" userId="8de322db93951f0c" providerId="LiveId" clId="{F6FA1787-67E0-47F4-BAB0-36BA10F93569}" dt="2023-02-28T12:43:27.036" v="69" actId="478"/>
          <ac:spMkLst>
            <pc:docMk/>
            <pc:sldMk cId="125310808" sldId="299"/>
            <ac:spMk id="5" creationId="{8637DE1F-1888-9FA9-89C8-3CBA495C2EF0}"/>
          </ac:spMkLst>
        </pc:spChg>
        <pc:spChg chg="add mod">
          <ac:chgData name="Simon Rausch-Schott" userId="8de322db93951f0c" providerId="LiveId" clId="{F6FA1787-67E0-47F4-BAB0-36BA10F93569}" dt="2023-02-28T12:43:34.822" v="78" actId="20577"/>
          <ac:spMkLst>
            <pc:docMk/>
            <pc:sldMk cId="125310808" sldId="299"/>
            <ac:spMk id="6" creationId="{2F62E8C7-AA7D-7BD1-EDBD-DF7AC252AAB6}"/>
          </ac:spMkLst>
        </pc:spChg>
        <pc:spChg chg="add mod">
          <ac:chgData name="Simon Rausch-Schott" userId="8de322db93951f0c" providerId="LiveId" clId="{F6FA1787-67E0-47F4-BAB0-36BA10F93569}" dt="2023-02-28T12:44:35.491" v="91" actId="1076"/>
          <ac:spMkLst>
            <pc:docMk/>
            <pc:sldMk cId="125310808" sldId="299"/>
            <ac:spMk id="7" creationId="{E1244708-A6EC-B7D2-7E4E-24F1DD389BF3}"/>
          </ac:spMkLst>
        </pc:spChg>
        <pc:spChg chg="add del mod">
          <ac:chgData name="Simon Rausch-Schott" userId="8de322db93951f0c" providerId="LiveId" clId="{F6FA1787-67E0-47F4-BAB0-36BA10F93569}" dt="2023-02-28T12:43:57.870" v="83" actId="478"/>
          <ac:spMkLst>
            <pc:docMk/>
            <pc:sldMk cId="125310808" sldId="299"/>
            <ac:spMk id="8" creationId="{6C4E2BA6-875B-B5F6-092F-77CAAE300092}"/>
          </ac:spMkLst>
        </pc:spChg>
        <pc:spChg chg="add mod">
          <ac:chgData name="Simon Rausch-Schott" userId="8de322db93951f0c" providerId="LiveId" clId="{F6FA1787-67E0-47F4-BAB0-36BA10F93569}" dt="2023-02-28T12:44:35.491" v="91" actId="1076"/>
          <ac:spMkLst>
            <pc:docMk/>
            <pc:sldMk cId="125310808" sldId="299"/>
            <ac:spMk id="9" creationId="{8C6B2503-1B84-0876-6A17-B37E55BF60B3}"/>
          </ac:spMkLst>
        </pc:spChg>
        <pc:spChg chg="add mod">
          <ac:chgData name="Simon Rausch-Schott" userId="8de322db93951f0c" providerId="LiveId" clId="{F6FA1787-67E0-47F4-BAB0-36BA10F93569}" dt="2023-02-28T12:44:35.491" v="91" actId="1076"/>
          <ac:spMkLst>
            <pc:docMk/>
            <pc:sldMk cId="125310808" sldId="299"/>
            <ac:spMk id="10" creationId="{CFED71FD-BD5C-FC00-88D9-92BE49497697}"/>
          </ac:spMkLst>
        </pc:spChg>
        <pc:spChg chg="add mod">
          <ac:chgData name="Simon Rausch-Schott" userId="8de322db93951f0c" providerId="LiveId" clId="{F6FA1787-67E0-47F4-BAB0-36BA10F93569}" dt="2023-02-28T12:44:35.491" v="91" actId="1076"/>
          <ac:spMkLst>
            <pc:docMk/>
            <pc:sldMk cId="125310808" sldId="299"/>
            <ac:spMk id="11" creationId="{769E011D-5EE4-A74A-1478-766DDE9D3758}"/>
          </ac:spMkLst>
        </pc:spChg>
        <pc:spChg chg="add mod">
          <ac:chgData name="Simon Rausch-Schott" userId="8de322db93951f0c" providerId="LiveId" clId="{F6FA1787-67E0-47F4-BAB0-36BA10F93569}" dt="2023-02-28T12:46:46.181" v="163" actId="14100"/>
          <ac:spMkLst>
            <pc:docMk/>
            <pc:sldMk cId="125310808" sldId="299"/>
            <ac:spMk id="12" creationId="{29510C85-6BE5-4729-88A4-7065984A7E1C}"/>
          </ac:spMkLst>
        </pc:spChg>
        <pc:spChg chg="add del mod">
          <ac:chgData name="Simon Rausch-Schott" userId="8de322db93951f0c" providerId="LiveId" clId="{F6FA1787-67E0-47F4-BAB0-36BA10F93569}" dt="2023-02-28T12:46:30.884" v="158" actId="478"/>
          <ac:spMkLst>
            <pc:docMk/>
            <pc:sldMk cId="125310808" sldId="299"/>
            <ac:spMk id="13" creationId="{27289B0F-4BC3-A556-8047-9B36C15235B8}"/>
          </ac:spMkLst>
        </pc:spChg>
        <pc:spChg chg="add mod">
          <ac:chgData name="Simon Rausch-Schott" userId="8de322db93951f0c" providerId="LiveId" clId="{F6FA1787-67E0-47F4-BAB0-36BA10F93569}" dt="2023-02-28T12:46:56.732" v="195" actId="20577"/>
          <ac:spMkLst>
            <pc:docMk/>
            <pc:sldMk cId="125310808" sldId="299"/>
            <ac:spMk id="14" creationId="{3C1D5955-8254-7F04-1CFD-F79A8CC23B5C}"/>
          </ac:spMkLst>
        </pc:spChg>
        <pc:spChg chg="add mod">
          <ac:chgData name="Simon Rausch-Schott" userId="8de322db93951f0c" providerId="LiveId" clId="{F6FA1787-67E0-47F4-BAB0-36BA10F93569}" dt="2023-02-28T12:47:13.716" v="216" actId="20577"/>
          <ac:spMkLst>
            <pc:docMk/>
            <pc:sldMk cId="125310808" sldId="299"/>
            <ac:spMk id="15" creationId="{BFFB8893-1FDE-8206-09E9-471E1FBD3BA7}"/>
          </ac:spMkLst>
        </pc:spChg>
        <pc:spChg chg="add mod">
          <ac:chgData name="Simon Rausch-Schott" userId="8de322db93951f0c" providerId="LiveId" clId="{F6FA1787-67E0-47F4-BAB0-36BA10F93569}" dt="2023-02-28T12:47:32.191" v="234" actId="20577"/>
          <ac:spMkLst>
            <pc:docMk/>
            <pc:sldMk cId="125310808" sldId="299"/>
            <ac:spMk id="16" creationId="{D5377B04-D7B1-2B1B-C46B-7E979B1E4E8E}"/>
          </ac:spMkLst>
        </pc:spChg>
        <pc:picChg chg="add mod modCrop">
          <ac:chgData name="Simon Rausch-Schott" userId="8de322db93951f0c" providerId="LiveId" clId="{F6FA1787-67E0-47F4-BAB0-36BA10F93569}" dt="2023-02-28T12:52:28.873" v="250" actId="732"/>
          <ac:picMkLst>
            <pc:docMk/>
            <pc:sldMk cId="125310808" sldId="299"/>
            <ac:picMk id="18" creationId="{10389CD5-6F32-D39A-6CB5-CA6725A71421}"/>
          </ac:picMkLst>
        </pc:picChg>
        <pc:picChg chg="add mod">
          <ac:chgData name="Simon Rausch-Schott" userId="8de322db93951f0c" providerId="LiveId" clId="{F6FA1787-67E0-47F4-BAB0-36BA10F93569}" dt="2023-02-28T13:00:53.263" v="286" actId="14100"/>
          <ac:picMkLst>
            <pc:docMk/>
            <pc:sldMk cId="125310808" sldId="299"/>
            <ac:picMk id="1026" creationId="{E975612D-ACFC-1C21-2789-B079235E8083}"/>
          </ac:picMkLst>
        </pc:picChg>
        <pc:picChg chg="add mod">
          <ac:chgData name="Simon Rausch-Schott" userId="8de322db93951f0c" providerId="LiveId" clId="{F6FA1787-67E0-47F4-BAB0-36BA10F93569}" dt="2023-02-28T13:52:27.618" v="305" actId="732"/>
          <ac:picMkLst>
            <pc:docMk/>
            <pc:sldMk cId="125310808" sldId="299"/>
            <ac:picMk id="1028" creationId="{A271C096-5910-DA4E-F1E7-5800D2FB8435}"/>
          </ac:picMkLst>
        </pc:picChg>
      </pc:sldChg>
      <pc:sldChg chg="del">
        <pc:chgData name="Simon Rausch-Schott" userId="8de322db93951f0c" providerId="LiveId" clId="{F6FA1787-67E0-47F4-BAB0-36BA10F93569}" dt="2023-02-28T12:28:32.347" v="0" actId="47"/>
        <pc:sldMkLst>
          <pc:docMk/>
          <pc:sldMk cId="2155268742" sldId="301"/>
        </pc:sldMkLst>
      </pc:sldChg>
      <pc:sldChg chg="del">
        <pc:chgData name="Simon Rausch-Schott" userId="8de322db93951f0c" providerId="LiveId" clId="{F6FA1787-67E0-47F4-BAB0-36BA10F93569}" dt="2023-02-28T12:28:32.347" v="0" actId="47"/>
        <pc:sldMkLst>
          <pc:docMk/>
          <pc:sldMk cId="1784901904" sldId="303"/>
        </pc:sldMkLst>
      </pc:sldChg>
      <pc:sldChg chg="del">
        <pc:chgData name="Simon Rausch-Schott" userId="8de322db93951f0c" providerId="LiveId" clId="{F6FA1787-67E0-47F4-BAB0-36BA10F93569}" dt="2023-02-28T12:28:32.347" v="0" actId="47"/>
        <pc:sldMkLst>
          <pc:docMk/>
          <pc:sldMk cId="2758647711" sldId="304"/>
        </pc:sldMkLst>
      </pc:sldChg>
      <pc:sldChg chg="del">
        <pc:chgData name="Simon Rausch-Schott" userId="8de322db93951f0c" providerId="LiveId" clId="{F6FA1787-67E0-47F4-BAB0-36BA10F93569}" dt="2023-02-28T12:28:32.347" v="0" actId="47"/>
        <pc:sldMkLst>
          <pc:docMk/>
          <pc:sldMk cId="590081604" sldId="307"/>
        </pc:sldMkLst>
      </pc:sldChg>
      <pc:sldChg chg="addSp delSp modSp add mod">
        <pc:chgData name="Simon Rausch-Schott" userId="8de322db93951f0c" providerId="LiveId" clId="{F6FA1787-67E0-47F4-BAB0-36BA10F93569}" dt="2023-02-28T13:52:37.057" v="306" actId="478"/>
        <pc:sldMkLst>
          <pc:docMk/>
          <pc:sldMk cId="40216774" sldId="310"/>
        </pc:sldMkLst>
        <pc:spChg chg="mod">
          <ac:chgData name="Simon Rausch-Schott" userId="8de322db93951f0c" providerId="LiveId" clId="{F6FA1787-67E0-47F4-BAB0-36BA10F93569}" dt="2023-02-28T12:31:52.264" v="62" actId="20577"/>
          <ac:spMkLst>
            <pc:docMk/>
            <pc:sldMk cId="40216774" sldId="310"/>
            <ac:spMk id="7" creationId="{7D7E0207-AB87-6AC1-3240-7BFBB1931F4B}"/>
          </ac:spMkLst>
        </pc:spChg>
        <pc:picChg chg="del">
          <ac:chgData name="Simon Rausch-Schott" userId="8de322db93951f0c" providerId="LiveId" clId="{F6FA1787-67E0-47F4-BAB0-36BA10F93569}" dt="2023-02-28T12:31:49.253" v="51" actId="478"/>
          <ac:picMkLst>
            <pc:docMk/>
            <pc:sldMk cId="40216774" sldId="310"/>
            <ac:picMk id="5" creationId="{94E2F412-E3DD-9F05-3703-4B3C9E3AC87C}"/>
          </ac:picMkLst>
        </pc:picChg>
        <pc:picChg chg="add del">
          <ac:chgData name="Simon Rausch-Schott" userId="8de322db93951f0c" providerId="LiveId" clId="{F6FA1787-67E0-47F4-BAB0-36BA10F93569}" dt="2023-02-28T13:27:13.898" v="288" actId="478"/>
          <ac:picMkLst>
            <pc:docMk/>
            <pc:sldMk cId="40216774" sldId="310"/>
            <ac:picMk id="2050" creationId="{C3B20C0D-ABE9-CCDF-4AF1-28CFA0945442}"/>
          </ac:picMkLst>
        </pc:picChg>
        <pc:picChg chg="add del mod">
          <ac:chgData name="Simon Rausch-Schott" userId="8de322db93951f0c" providerId="LiveId" clId="{F6FA1787-67E0-47F4-BAB0-36BA10F93569}" dt="2023-02-28T13:52:37.057" v="306" actId="478"/>
          <ac:picMkLst>
            <pc:docMk/>
            <pc:sldMk cId="40216774" sldId="310"/>
            <ac:picMk id="2052" creationId="{E42EE68B-2028-FF88-00E4-F85D719FB6DA}"/>
          </ac:picMkLst>
        </pc:picChg>
      </pc:sldChg>
      <pc:sldChg chg="del">
        <pc:chgData name="Simon Rausch-Schott" userId="8de322db93951f0c" providerId="LiveId" clId="{F6FA1787-67E0-47F4-BAB0-36BA10F93569}" dt="2023-02-28T12:28:32.347" v="0" actId="47"/>
        <pc:sldMkLst>
          <pc:docMk/>
          <pc:sldMk cId="3559037979" sldId="310"/>
        </pc:sldMkLst>
      </pc:sldChg>
      <pc:sldChg chg="add">
        <pc:chgData name="Simon Rausch-Schott" userId="8de322db93951f0c" providerId="LiveId" clId="{F6FA1787-67E0-47F4-BAB0-36BA10F93569}" dt="2023-02-28T12:43:19.920" v="66" actId="2890"/>
        <pc:sldMkLst>
          <pc:docMk/>
          <pc:sldMk cId="2370121678" sldId="311"/>
        </pc:sldMkLst>
      </pc:sldChg>
      <pc:sldChg chg="del">
        <pc:chgData name="Simon Rausch-Schott" userId="8de322db93951f0c" providerId="LiveId" clId="{F6FA1787-67E0-47F4-BAB0-36BA10F93569}" dt="2023-02-28T12:28:32.347" v="0" actId="47"/>
        <pc:sldMkLst>
          <pc:docMk/>
          <pc:sldMk cId="4247669422" sldId="311"/>
        </pc:sldMkLst>
      </pc:sldChg>
      <pc:sldMasterChg chg="delSldLayout">
        <pc:chgData name="Simon Rausch-Schott" userId="8de322db93951f0c" providerId="LiveId" clId="{F6FA1787-67E0-47F4-BAB0-36BA10F93569}" dt="2023-02-28T12:28:32.347" v="0" actId="47"/>
        <pc:sldMasterMkLst>
          <pc:docMk/>
          <pc:sldMasterMk cId="0" sldId="2147483660"/>
        </pc:sldMasterMkLst>
        <pc:sldLayoutChg chg="del">
          <pc:chgData name="Simon Rausch-Schott" userId="8de322db93951f0c" providerId="LiveId" clId="{F6FA1787-67E0-47F4-BAB0-36BA10F93569}" dt="2023-02-28T12:28:32.347" v="0" actId="47"/>
          <pc:sldLayoutMkLst>
            <pc:docMk/>
            <pc:sldMasterMk cId="0" sldId="2147483660"/>
            <pc:sldLayoutMk cId="0" sldId="2147483652"/>
          </pc:sldLayoutMkLst>
        </pc:sldLayoutChg>
      </pc:sldMasterChg>
    </pc:docChg>
  </pc:docChgLst>
  <pc:docChgLst>
    <pc:chgData name="Simon RS" userId="8de322db93951f0c" providerId="LiveId" clId="{73DE76B5-7189-478F-BA36-61568D6537D4}"/>
    <pc:docChg chg="undo custSel addSld delSld modSld">
      <pc:chgData name="Simon RS" userId="8de322db93951f0c" providerId="LiveId" clId="{73DE76B5-7189-478F-BA36-61568D6537D4}" dt="2023-03-06T19:46:21.184" v="335" actId="20577"/>
      <pc:docMkLst>
        <pc:docMk/>
      </pc:docMkLst>
      <pc:sldChg chg="del">
        <pc:chgData name="Simon RS" userId="8de322db93951f0c" providerId="LiveId" clId="{73DE76B5-7189-478F-BA36-61568D6537D4}" dt="2023-03-06T18:59:31.036" v="198" actId="47"/>
        <pc:sldMkLst>
          <pc:docMk/>
          <pc:sldMk cId="0" sldId="262"/>
        </pc:sldMkLst>
      </pc:sldChg>
      <pc:sldChg chg="modSp mod">
        <pc:chgData name="Simon RS" userId="8de322db93951f0c" providerId="LiveId" clId="{73DE76B5-7189-478F-BA36-61568D6537D4}" dt="2023-03-06T19:43:22.106" v="333" actId="20577"/>
        <pc:sldMkLst>
          <pc:docMk/>
          <pc:sldMk cId="125310808" sldId="299"/>
        </pc:sldMkLst>
        <pc:spChg chg="mod">
          <ac:chgData name="Simon RS" userId="8de322db93951f0c" providerId="LiveId" clId="{73DE76B5-7189-478F-BA36-61568D6537D4}" dt="2023-03-06T19:43:13.195" v="319" actId="20577"/>
          <ac:spMkLst>
            <pc:docMk/>
            <pc:sldMk cId="125310808" sldId="299"/>
            <ac:spMk id="12" creationId="{29510C85-6BE5-4729-88A4-7065984A7E1C}"/>
          </ac:spMkLst>
        </pc:spChg>
        <pc:spChg chg="mod">
          <ac:chgData name="Simon RS" userId="8de322db93951f0c" providerId="LiveId" clId="{73DE76B5-7189-478F-BA36-61568D6537D4}" dt="2023-03-06T19:43:22.106" v="333" actId="20577"/>
          <ac:spMkLst>
            <pc:docMk/>
            <pc:sldMk cId="125310808" sldId="299"/>
            <ac:spMk id="14" creationId="{3C1D5955-8254-7F04-1CFD-F79A8CC23B5C}"/>
          </ac:spMkLst>
        </pc:spChg>
        <pc:spChg chg="mod">
          <ac:chgData name="Simon RS" userId="8de322db93951f0c" providerId="LiveId" clId="{73DE76B5-7189-478F-BA36-61568D6537D4}" dt="2023-03-06T18:41:00.175" v="84" actId="20577"/>
          <ac:spMkLst>
            <pc:docMk/>
            <pc:sldMk cId="125310808" sldId="299"/>
            <ac:spMk id="15" creationId="{BFFB8893-1FDE-8206-09E9-471E1FBD3BA7}"/>
          </ac:spMkLst>
        </pc:spChg>
        <pc:spChg chg="mod">
          <ac:chgData name="Simon RS" userId="8de322db93951f0c" providerId="LiveId" clId="{73DE76B5-7189-478F-BA36-61568D6537D4}" dt="2023-03-06T18:40:58.196" v="83" actId="20577"/>
          <ac:spMkLst>
            <pc:docMk/>
            <pc:sldMk cId="125310808" sldId="299"/>
            <ac:spMk id="16" creationId="{D5377B04-D7B1-2B1B-C46B-7E979B1E4E8E}"/>
          </ac:spMkLst>
        </pc:spChg>
      </pc:sldChg>
      <pc:sldChg chg="delSp mod">
        <pc:chgData name="Simon RS" userId="8de322db93951f0c" providerId="LiveId" clId="{73DE76B5-7189-478F-BA36-61568D6537D4}" dt="2023-03-06T18:57:35.019" v="197" actId="478"/>
        <pc:sldMkLst>
          <pc:docMk/>
          <pc:sldMk cId="1960744019" sldId="309"/>
        </pc:sldMkLst>
        <pc:spChg chg="del">
          <ac:chgData name="Simon RS" userId="8de322db93951f0c" providerId="LiveId" clId="{73DE76B5-7189-478F-BA36-61568D6537D4}" dt="2023-03-06T18:57:34.457" v="196" actId="478"/>
          <ac:spMkLst>
            <pc:docMk/>
            <pc:sldMk cId="1960744019" sldId="309"/>
            <ac:spMk id="13" creationId="{FA490B3C-3338-3D04-17CB-42912706CE74}"/>
          </ac:spMkLst>
        </pc:spChg>
        <pc:picChg chg="del">
          <ac:chgData name="Simon RS" userId="8de322db93951f0c" providerId="LiveId" clId="{73DE76B5-7189-478F-BA36-61568D6537D4}" dt="2023-03-06T18:57:35.019" v="197" actId="478"/>
          <ac:picMkLst>
            <pc:docMk/>
            <pc:sldMk cId="1960744019" sldId="309"/>
            <ac:picMk id="4" creationId="{2C354C7D-F027-BE82-4E1A-621F43B035B6}"/>
          </ac:picMkLst>
        </pc:picChg>
      </pc:sldChg>
      <pc:sldChg chg="addSp delSp modSp mod modClrScheme chgLayout">
        <pc:chgData name="Simon RS" userId="8de322db93951f0c" providerId="LiveId" clId="{73DE76B5-7189-478F-BA36-61568D6537D4}" dt="2023-03-06T19:11:31.292" v="224" actId="1076"/>
        <pc:sldMkLst>
          <pc:docMk/>
          <pc:sldMk cId="40216774" sldId="310"/>
        </pc:sldMkLst>
        <pc:spChg chg="add del mod ord">
          <ac:chgData name="Simon RS" userId="8de322db93951f0c" providerId="LiveId" clId="{73DE76B5-7189-478F-BA36-61568D6537D4}" dt="2023-03-06T18:59:44.118" v="200" actId="478"/>
          <ac:spMkLst>
            <pc:docMk/>
            <pc:sldMk cId="40216774" sldId="310"/>
            <ac:spMk id="2" creationId="{006A60F5-5B76-68F1-9E7F-AD8653405E54}"/>
          </ac:spMkLst>
        </pc:spChg>
        <pc:spChg chg="add del mod ord">
          <ac:chgData name="Simon RS" userId="8de322db93951f0c" providerId="LiveId" clId="{73DE76B5-7189-478F-BA36-61568D6537D4}" dt="2023-03-06T19:11:26.367" v="221" actId="478"/>
          <ac:spMkLst>
            <pc:docMk/>
            <pc:sldMk cId="40216774" sldId="310"/>
            <ac:spMk id="3" creationId="{1140AB01-8618-006C-67B8-9C201D9BA7A6}"/>
          </ac:spMkLst>
        </pc:spChg>
        <pc:picChg chg="add mod">
          <ac:chgData name="Simon RS" userId="8de322db93951f0c" providerId="LiveId" clId="{73DE76B5-7189-478F-BA36-61568D6537D4}" dt="2023-03-06T19:11:31.292" v="224" actId="1076"/>
          <ac:picMkLst>
            <pc:docMk/>
            <pc:sldMk cId="40216774" sldId="310"/>
            <ac:picMk id="5" creationId="{4B999E68-B701-3B15-4D8F-F6E0F2F05607}"/>
          </ac:picMkLst>
        </pc:picChg>
      </pc:sldChg>
      <pc:sldChg chg="addSp delSp modSp add mod chgLayout">
        <pc:chgData name="Simon RS" userId="8de322db93951f0c" providerId="LiveId" clId="{73DE76B5-7189-478F-BA36-61568D6537D4}" dt="2023-03-06T18:57:21.924" v="195" actId="20577"/>
        <pc:sldMkLst>
          <pc:docMk/>
          <pc:sldMk cId="3791297270" sldId="312"/>
        </pc:sldMkLst>
        <pc:spChg chg="del">
          <ac:chgData name="Simon RS" userId="8de322db93951f0c" providerId="LiveId" clId="{73DE76B5-7189-478F-BA36-61568D6537D4}" dt="2023-03-06T18:55:32.431" v="86" actId="478"/>
          <ac:spMkLst>
            <pc:docMk/>
            <pc:sldMk cId="3791297270" sldId="312"/>
            <ac:spMk id="3" creationId="{4B1C1C98-59EB-01CD-54C5-504491D619B6}"/>
          </ac:spMkLst>
        </pc:spChg>
        <pc:spChg chg="add del mod">
          <ac:chgData name="Simon RS" userId="8de322db93951f0c" providerId="LiveId" clId="{73DE76B5-7189-478F-BA36-61568D6537D4}" dt="2023-03-06T18:55:39.582" v="87" actId="700"/>
          <ac:spMkLst>
            <pc:docMk/>
            <pc:sldMk cId="3791297270" sldId="312"/>
            <ac:spMk id="4" creationId="{8A387861-FCAE-889A-1C04-74241B6311BE}"/>
          </ac:spMkLst>
        </pc:spChg>
        <pc:spChg chg="add mod ord">
          <ac:chgData name="Simon RS" userId="8de322db93951f0c" providerId="LiveId" clId="{73DE76B5-7189-478F-BA36-61568D6537D4}" dt="2023-03-06T18:56:29.323" v="118" actId="700"/>
          <ac:spMkLst>
            <pc:docMk/>
            <pc:sldMk cId="3791297270" sldId="312"/>
            <ac:spMk id="5" creationId="{6FE5305F-0837-B9B9-13F7-763F41C8F0AA}"/>
          </ac:spMkLst>
        </pc:spChg>
        <pc:spChg chg="add del mod ord">
          <ac:chgData name="Simon RS" userId="8de322db93951f0c" providerId="LiveId" clId="{73DE76B5-7189-478F-BA36-61568D6537D4}" dt="2023-03-06T18:56:25.131" v="116" actId="478"/>
          <ac:spMkLst>
            <pc:docMk/>
            <pc:sldMk cId="3791297270" sldId="312"/>
            <ac:spMk id="6" creationId="{977909C1-B6D1-CF43-54D2-5FD34EDDC6B9}"/>
          </ac:spMkLst>
        </pc:spChg>
        <pc:spChg chg="add del mod">
          <ac:chgData name="Simon RS" userId="8de322db93951f0c" providerId="LiveId" clId="{73DE76B5-7189-478F-BA36-61568D6537D4}" dt="2023-03-06T18:56:27.168" v="117" actId="478"/>
          <ac:spMkLst>
            <pc:docMk/>
            <pc:sldMk cId="3791297270" sldId="312"/>
            <ac:spMk id="8" creationId="{2FE443F4-96FA-C904-0427-24B9B0686860}"/>
          </ac:spMkLst>
        </pc:spChg>
        <pc:spChg chg="add mod ord">
          <ac:chgData name="Simon RS" userId="8de322db93951f0c" providerId="LiveId" clId="{73DE76B5-7189-478F-BA36-61568D6537D4}" dt="2023-03-06T18:57:21.924" v="195" actId="20577"/>
          <ac:spMkLst>
            <pc:docMk/>
            <pc:sldMk cId="3791297270" sldId="312"/>
            <ac:spMk id="9" creationId="{759AE55B-CDAA-13E7-8EFD-D195FF6B3C4F}"/>
          </ac:spMkLst>
        </pc:spChg>
      </pc:sldChg>
      <pc:sldChg chg="modSp new mod">
        <pc:chgData name="Simon RS" userId="8de322db93951f0c" providerId="LiveId" clId="{73DE76B5-7189-478F-BA36-61568D6537D4}" dt="2023-03-06T19:46:21.184" v="335" actId="20577"/>
        <pc:sldMkLst>
          <pc:docMk/>
          <pc:sldMk cId="126644090" sldId="313"/>
        </pc:sldMkLst>
        <pc:spChg chg="mod">
          <ac:chgData name="Simon RS" userId="8de322db93951f0c" providerId="LiveId" clId="{73DE76B5-7189-478F-BA36-61568D6537D4}" dt="2023-03-06T19:13:11.370" v="246" actId="20577"/>
          <ac:spMkLst>
            <pc:docMk/>
            <pc:sldMk cId="126644090" sldId="313"/>
            <ac:spMk id="2" creationId="{32C4D41F-CCAC-2F4A-5904-2906362AAFEC}"/>
          </ac:spMkLst>
        </pc:spChg>
        <pc:spChg chg="mod">
          <ac:chgData name="Simon RS" userId="8de322db93951f0c" providerId="LiveId" clId="{73DE76B5-7189-478F-BA36-61568D6537D4}" dt="2023-03-06T19:46:21.184" v="335" actId="20577"/>
          <ac:spMkLst>
            <pc:docMk/>
            <pc:sldMk cId="126644090" sldId="313"/>
            <ac:spMk id="3" creationId="{BE5841EF-40C1-E095-0C14-E17FC583A943}"/>
          </ac:spMkLst>
        </pc:spChg>
      </pc:sldChg>
    </pc:docChg>
  </pc:docChgLst>
  <pc:docChgLst>
    <pc:chgData name="Simon Rausch-Schott" userId="8de322db93951f0c" providerId="LiveId" clId="{D2B5FCF1-0D36-4422-BED8-A84B5C70DBF4}"/>
    <pc:docChg chg="custSel modSld">
      <pc:chgData name="Simon Rausch-Schott" userId="8de322db93951f0c" providerId="LiveId" clId="{D2B5FCF1-0D36-4422-BED8-A84B5C70DBF4}" dt="2023-01-26T18:18:29.648" v="31" actId="403"/>
      <pc:docMkLst>
        <pc:docMk/>
      </pc:docMkLst>
      <pc:sldChg chg="addSp delSp modSp mod">
        <pc:chgData name="Simon Rausch-Schott" userId="8de322db93951f0c" providerId="LiveId" clId="{D2B5FCF1-0D36-4422-BED8-A84B5C70DBF4}" dt="2023-01-26T18:18:29.648" v="31" actId="403"/>
        <pc:sldMkLst>
          <pc:docMk/>
          <pc:sldMk cId="0" sldId="262"/>
        </pc:sldMkLst>
        <pc:spChg chg="mod">
          <ac:chgData name="Simon Rausch-Schott" userId="8de322db93951f0c" providerId="LiveId" clId="{D2B5FCF1-0D36-4422-BED8-A84B5C70DBF4}" dt="2023-01-26T18:18:29.648" v="31" actId="403"/>
          <ac:spMkLst>
            <pc:docMk/>
            <pc:sldMk cId="0" sldId="262"/>
            <ac:spMk id="1066" creationId="{00000000-0000-0000-0000-000000000000}"/>
          </ac:spMkLst>
        </pc:spChg>
        <pc:picChg chg="del">
          <ac:chgData name="Simon Rausch-Schott" userId="8de322db93951f0c" providerId="LiveId" clId="{D2B5FCF1-0D36-4422-BED8-A84B5C70DBF4}" dt="2023-01-26T18:16:54.685" v="0" actId="478"/>
          <ac:picMkLst>
            <pc:docMk/>
            <pc:sldMk cId="0" sldId="262"/>
            <ac:picMk id="2" creationId="{6A8463D2-743A-7754-78D2-37BC06E7374F}"/>
          </ac:picMkLst>
        </pc:picChg>
        <pc:picChg chg="add mod">
          <ac:chgData name="Simon Rausch-Schott" userId="8de322db93951f0c" providerId="LiveId" clId="{D2B5FCF1-0D36-4422-BED8-A84B5C70DBF4}" dt="2023-01-26T18:18:08.012" v="3" actId="1076"/>
          <ac:picMkLst>
            <pc:docMk/>
            <pc:sldMk cId="0" sldId="262"/>
            <ac:picMk id="4" creationId="{E8847A61-DF46-18EB-409F-460D3583B8AC}"/>
          </ac:picMkLst>
        </pc:picChg>
      </pc:sldChg>
    </pc:docChg>
  </pc:docChgLst>
  <pc:docChgLst>
    <pc:chgData name="Simon RS" userId="8de322db93951f0c" providerId="LiveId" clId="{C4B45195-0601-4CAC-986C-200F83C4D4F7}"/>
    <pc:docChg chg="modSld">
      <pc:chgData name="Simon RS" userId="8de322db93951f0c" providerId="LiveId" clId="{C4B45195-0601-4CAC-986C-200F83C4D4F7}" dt="2022-12-17T20:42:43.523" v="1" actId="20577"/>
      <pc:docMkLst>
        <pc:docMk/>
      </pc:docMkLst>
      <pc:sldChg chg="modSp mod">
        <pc:chgData name="Simon RS" userId="8de322db93951f0c" providerId="LiveId" clId="{C4B45195-0601-4CAC-986C-200F83C4D4F7}" dt="2022-12-17T20:42:43.523" v="1" actId="20577"/>
        <pc:sldMkLst>
          <pc:docMk/>
          <pc:sldMk cId="125310808" sldId="299"/>
        </pc:sldMkLst>
        <pc:spChg chg="mod">
          <ac:chgData name="Simon RS" userId="8de322db93951f0c" providerId="LiveId" clId="{C4B45195-0601-4CAC-986C-200F83C4D4F7}" dt="2022-12-17T20:42:43.523" v="1" actId="20577"/>
          <ac:spMkLst>
            <pc:docMk/>
            <pc:sldMk cId="125310808" sldId="299"/>
            <ac:spMk id="3" creationId="{4B1C1C98-59EB-01CD-54C5-504491D619B6}"/>
          </ac:spMkLst>
        </pc:spChg>
      </pc:sldChg>
    </pc:docChg>
  </pc:docChgLst>
  <pc:docChgLst>
    <pc:chgData name="Simon Rausch-Schott" userId="8de322db93951f0c" providerId="LiveId" clId="{2A46F054-6153-40BA-8163-02DDCDED3C39}"/>
    <pc:docChg chg="custSel modSld">
      <pc:chgData name="Simon Rausch-Schott" userId="8de322db93951f0c" providerId="LiveId" clId="{2A46F054-6153-40BA-8163-02DDCDED3C39}" dt="2023-02-28T12:22:08.991" v="57" actId="113"/>
      <pc:docMkLst>
        <pc:docMk/>
      </pc:docMkLst>
      <pc:sldChg chg="addSp delSp modSp mod">
        <pc:chgData name="Simon Rausch-Schott" userId="8de322db93951f0c" providerId="LiveId" clId="{2A46F054-6153-40BA-8163-02DDCDED3C39}" dt="2023-02-28T12:22:08.991" v="57" actId="113"/>
        <pc:sldMkLst>
          <pc:docMk/>
          <pc:sldMk cId="3890025047" sldId="297"/>
        </pc:sldMkLst>
        <pc:spChg chg="mod">
          <ac:chgData name="Simon Rausch-Schott" userId="8de322db93951f0c" providerId="LiveId" clId="{2A46F054-6153-40BA-8163-02DDCDED3C39}" dt="2023-02-28T12:21:44.023" v="54" actId="1037"/>
          <ac:spMkLst>
            <pc:docMk/>
            <pc:sldMk cId="3890025047" sldId="297"/>
            <ac:spMk id="2" creationId="{200F7977-75A4-7448-42C9-2C7C9DBD719B}"/>
          </ac:spMkLst>
        </pc:spChg>
        <pc:spChg chg="mod">
          <ac:chgData name="Simon Rausch-Schott" userId="8de322db93951f0c" providerId="LiveId" clId="{2A46F054-6153-40BA-8163-02DDCDED3C39}" dt="2023-02-28T12:21:44.023" v="54" actId="1037"/>
          <ac:spMkLst>
            <pc:docMk/>
            <pc:sldMk cId="3890025047" sldId="297"/>
            <ac:spMk id="3" creationId="{09BD9F44-C7C3-7C54-617A-73B398774ABE}"/>
          </ac:spMkLst>
        </pc:spChg>
        <pc:spChg chg="add mod">
          <ac:chgData name="Simon Rausch-Schott" userId="8de322db93951f0c" providerId="LiveId" clId="{2A46F054-6153-40BA-8163-02DDCDED3C39}" dt="2023-02-28T12:22:08.991" v="57" actId="113"/>
          <ac:spMkLst>
            <pc:docMk/>
            <pc:sldMk cId="3890025047" sldId="297"/>
            <ac:spMk id="5" creationId="{7FC19B23-DA0A-DDF8-6DA3-EE936744B191}"/>
          </ac:spMkLst>
        </pc:spChg>
        <pc:picChg chg="del">
          <ac:chgData name="Simon Rausch-Schott" userId="8de322db93951f0c" providerId="LiveId" clId="{2A46F054-6153-40BA-8163-02DDCDED3C39}" dt="2023-02-28T12:20:52.073" v="0" actId="478"/>
          <ac:picMkLst>
            <pc:docMk/>
            <pc:sldMk cId="3890025047" sldId="297"/>
            <ac:picMk id="4" creationId="{E9B7B9FC-DE48-17E4-4901-84559FA0AA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F7977-75A4-7448-42C9-2C7C9DBD7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390" y="406495"/>
            <a:ext cx="3506099" cy="996250"/>
          </a:xfrm>
        </p:spPr>
        <p:txBody>
          <a:bodyPr anchor="b">
            <a:normAutofit/>
          </a:bodyPr>
          <a:lstStyle/>
          <a:p>
            <a:pPr algn="l"/>
            <a:r>
              <a:rPr lang="de-DE" b="1" dirty="0">
                <a:solidFill>
                  <a:schemeClr val="accent2">
                    <a:lumMod val="75000"/>
                  </a:schemeClr>
                </a:solidFill>
                <a:latin typeface="Fira Sans" panose="020B0503050000020004" pitchFamily="34" charset="0"/>
              </a:rPr>
              <a:t>LEOTOPIA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1F0828-55FE-AABB-D2CF-E0C21C1176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9858"/>
          <a:stretch/>
        </p:blipFill>
        <p:spPr>
          <a:xfrm>
            <a:off x="4596170" y="592282"/>
            <a:ext cx="1798136" cy="1620927"/>
          </a:xfrm>
          <a:custGeom>
            <a:avLst/>
            <a:gdLst/>
            <a:ahLst/>
            <a:cxnLst/>
            <a:rect l="l" t="t" r="r" b="b"/>
            <a:pathLst>
              <a:path w="2397514" h="2161236">
                <a:moveTo>
                  <a:pt x="684017" y="0"/>
                </a:moveTo>
                <a:cubicBezTo>
                  <a:pt x="1715801" y="0"/>
                  <a:pt x="1715801" y="0"/>
                  <a:pt x="1715801" y="0"/>
                </a:cubicBezTo>
                <a:cubicBezTo>
                  <a:pt x="1768004" y="0"/>
                  <a:pt x="1835562" y="37478"/>
                  <a:pt x="1863198" y="84326"/>
                </a:cubicBezTo>
                <a:cubicBezTo>
                  <a:pt x="2379089" y="993169"/>
                  <a:pt x="2379089" y="993169"/>
                  <a:pt x="2379089" y="993169"/>
                </a:cubicBezTo>
                <a:cubicBezTo>
                  <a:pt x="2403656" y="1043140"/>
                  <a:pt x="2403656" y="1118096"/>
                  <a:pt x="2379089" y="1168068"/>
                </a:cubicBezTo>
                <a:cubicBezTo>
                  <a:pt x="1863198" y="2076910"/>
                  <a:pt x="1863198" y="2076910"/>
                  <a:pt x="1863198" y="2076910"/>
                </a:cubicBezTo>
                <a:cubicBezTo>
                  <a:pt x="1835562" y="2123759"/>
                  <a:pt x="1768004" y="2161236"/>
                  <a:pt x="1715801" y="2161236"/>
                </a:cubicBezTo>
                <a:lnTo>
                  <a:pt x="684017" y="2161236"/>
                </a:lnTo>
                <a:cubicBezTo>
                  <a:pt x="628744" y="2161236"/>
                  <a:pt x="561187" y="2123759"/>
                  <a:pt x="536621" y="2076910"/>
                </a:cubicBezTo>
                <a:cubicBezTo>
                  <a:pt x="20729" y="1168068"/>
                  <a:pt x="20729" y="1168068"/>
                  <a:pt x="20729" y="1168068"/>
                </a:cubicBezTo>
                <a:cubicBezTo>
                  <a:pt x="-6909" y="1118096"/>
                  <a:pt x="-6909" y="1043140"/>
                  <a:pt x="20729" y="993169"/>
                </a:cubicBezTo>
                <a:cubicBezTo>
                  <a:pt x="536621" y="84326"/>
                  <a:pt x="536621" y="84326"/>
                  <a:pt x="536621" y="84326"/>
                </a:cubicBezTo>
                <a:cubicBezTo>
                  <a:pt x="561187" y="37478"/>
                  <a:pt x="628744" y="0"/>
                  <a:pt x="684017" y="0"/>
                </a:cubicBezTo>
                <a:close/>
              </a:path>
            </a:pathLst>
          </a:cu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A619839-6575-E048-9B99-7D7AEE26AF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7" r="13470" b="-1"/>
          <a:stretch/>
        </p:blipFill>
        <p:spPr>
          <a:xfrm>
            <a:off x="4113377" y="1067268"/>
            <a:ext cx="4706012" cy="3448304"/>
          </a:xfrm>
          <a:custGeom>
            <a:avLst/>
            <a:gdLst/>
            <a:ahLst/>
            <a:cxnLst/>
            <a:rect l="l" t="t" r="r" b="b"/>
            <a:pathLst>
              <a:path w="6274683" h="4597738">
                <a:moveTo>
                  <a:pt x="373676" y="2507768"/>
                </a:moveTo>
                <a:cubicBezTo>
                  <a:pt x="937335" y="2507768"/>
                  <a:pt x="937335" y="2507768"/>
                  <a:pt x="937335" y="2507768"/>
                </a:cubicBezTo>
                <a:cubicBezTo>
                  <a:pt x="965853" y="2507768"/>
                  <a:pt x="1002759" y="2527661"/>
                  <a:pt x="1017857" y="2552528"/>
                </a:cubicBezTo>
                <a:cubicBezTo>
                  <a:pt x="1299687" y="3034940"/>
                  <a:pt x="1299687" y="3034940"/>
                  <a:pt x="1299687" y="3034940"/>
                </a:cubicBezTo>
                <a:cubicBezTo>
                  <a:pt x="1313107" y="3061464"/>
                  <a:pt x="1313107" y="3101250"/>
                  <a:pt x="1299687" y="3127775"/>
                </a:cubicBezTo>
                <a:cubicBezTo>
                  <a:pt x="1017857" y="3610186"/>
                  <a:pt x="1017857" y="3610186"/>
                  <a:pt x="1017857" y="3610186"/>
                </a:cubicBezTo>
                <a:cubicBezTo>
                  <a:pt x="1002759" y="3635053"/>
                  <a:pt x="965853" y="3654946"/>
                  <a:pt x="937335" y="3654946"/>
                </a:cubicBezTo>
                <a:lnTo>
                  <a:pt x="373676" y="3654946"/>
                </a:lnTo>
                <a:cubicBezTo>
                  <a:pt x="343480" y="3654946"/>
                  <a:pt x="306574" y="3635053"/>
                  <a:pt x="293153" y="3610186"/>
                </a:cubicBezTo>
                <a:cubicBezTo>
                  <a:pt x="11324" y="3127775"/>
                  <a:pt x="11324" y="3127775"/>
                  <a:pt x="11324" y="3127775"/>
                </a:cubicBezTo>
                <a:cubicBezTo>
                  <a:pt x="-3774" y="3101250"/>
                  <a:pt x="-3774" y="3061464"/>
                  <a:pt x="11324" y="3034940"/>
                </a:cubicBezTo>
                <a:cubicBezTo>
                  <a:pt x="293153" y="2552528"/>
                  <a:pt x="293153" y="2552528"/>
                  <a:pt x="293153" y="2552528"/>
                </a:cubicBezTo>
                <a:cubicBezTo>
                  <a:pt x="306574" y="2527661"/>
                  <a:pt x="343480" y="2507768"/>
                  <a:pt x="373676" y="2507768"/>
                </a:cubicBezTo>
                <a:close/>
                <a:moveTo>
                  <a:pt x="2963165" y="0"/>
                </a:moveTo>
                <a:lnTo>
                  <a:pt x="3100668" y="0"/>
                </a:lnTo>
                <a:cubicBezTo>
                  <a:pt x="4782082" y="0"/>
                  <a:pt x="4782082" y="0"/>
                  <a:pt x="4782082" y="0"/>
                </a:cubicBezTo>
                <a:cubicBezTo>
                  <a:pt x="4896379" y="0"/>
                  <a:pt x="5044296" y="79730"/>
                  <a:pt x="5104806" y="179392"/>
                </a:cubicBezTo>
                <a:cubicBezTo>
                  <a:pt x="6234342" y="2112834"/>
                  <a:pt x="6234342" y="2112834"/>
                  <a:pt x="6234342" y="2112834"/>
                </a:cubicBezTo>
                <a:cubicBezTo>
                  <a:pt x="6288131" y="2219140"/>
                  <a:pt x="6288131" y="2378598"/>
                  <a:pt x="6234342" y="2484906"/>
                </a:cubicBezTo>
                <a:cubicBezTo>
                  <a:pt x="5104806" y="4418346"/>
                  <a:pt x="5104806" y="4418346"/>
                  <a:pt x="5104806" y="4418346"/>
                </a:cubicBezTo>
                <a:cubicBezTo>
                  <a:pt x="5044296" y="4518010"/>
                  <a:pt x="4896379" y="4597738"/>
                  <a:pt x="4782082" y="4597738"/>
                </a:cubicBezTo>
                <a:lnTo>
                  <a:pt x="2523007" y="4597738"/>
                </a:lnTo>
                <a:cubicBezTo>
                  <a:pt x="2401986" y="4597738"/>
                  <a:pt x="2254071" y="4518010"/>
                  <a:pt x="2200284" y="4418346"/>
                </a:cubicBezTo>
                <a:cubicBezTo>
                  <a:pt x="1070747" y="2484906"/>
                  <a:pt x="1070747" y="2484906"/>
                  <a:pt x="1070747" y="2484906"/>
                </a:cubicBezTo>
                <a:cubicBezTo>
                  <a:pt x="1010234" y="2378598"/>
                  <a:pt x="1010234" y="2219140"/>
                  <a:pt x="1070747" y="2112834"/>
                </a:cubicBezTo>
                <a:cubicBezTo>
                  <a:pt x="1141343" y="1991994"/>
                  <a:pt x="1207527" y="1878706"/>
                  <a:pt x="1269574" y="1772499"/>
                </a:cubicBezTo>
                <a:lnTo>
                  <a:pt x="1354552" y="1627041"/>
                </a:lnTo>
                <a:lnTo>
                  <a:pt x="2423436" y="1627041"/>
                </a:lnTo>
                <a:cubicBezTo>
                  <a:pt x="2482091" y="1627041"/>
                  <a:pt x="2557999" y="1586126"/>
                  <a:pt x="2589052" y="1534980"/>
                </a:cubicBezTo>
                <a:cubicBezTo>
                  <a:pt x="2589052" y="1534980"/>
                  <a:pt x="2589052" y="1534980"/>
                  <a:pt x="3168709" y="542774"/>
                </a:cubicBezTo>
                <a:cubicBezTo>
                  <a:pt x="3196312" y="488219"/>
                  <a:pt x="3196312" y="406388"/>
                  <a:pt x="3168709" y="351833"/>
                </a:cubicBezTo>
                <a:cubicBezTo>
                  <a:pt x="3168709" y="351833"/>
                  <a:pt x="3168709" y="351833"/>
                  <a:pt x="2980349" y="29414"/>
                </a:cubicBezTo>
                <a:close/>
              </a:path>
            </a:pathLst>
          </a:custGeom>
        </p:spPr>
      </p:pic>
      <p:sp>
        <p:nvSpPr>
          <p:cNvPr id="3" name="Google Shape;1256;p21">
            <a:extLst>
              <a:ext uri="{FF2B5EF4-FFF2-40B4-BE49-F238E27FC236}">
                <a16:creationId xmlns:a16="http://schemas.microsoft.com/office/drawing/2014/main" id="{09BD9F44-C7C3-7C54-617A-73B398774ABE}"/>
              </a:ext>
            </a:extLst>
          </p:cNvPr>
          <p:cNvSpPr txBox="1"/>
          <p:nvPr/>
        </p:nvSpPr>
        <p:spPr>
          <a:xfrm>
            <a:off x="706199" y="1333029"/>
            <a:ext cx="2755007" cy="92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Nachhaltigkeitsprojekt der HTL LEONDING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FC19B23-DA0A-DDF8-6DA3-EE936744B191}"/>
              </a:ext>
            </a:extLst>
          </p:cNvPr>
          <p:cNvSpPr txBox="1"/>
          <p:nvPr/>
        </p:nvSpPr>
        <p:spPr>
          <a:xfrm>
            <a:off x="558052" y="4515572"/>
            <a:ext cx="235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b="1" dirty="0">
                <a:solidFill>
                  <a:schemeClr val="tx1"/>
                </a:solidFill>
                <a:latin typeface="Fira Sans" panose="020B0503050000020004" pitchFamily="34" charset="0"/>
                <a:sym typeface="Fira Sans"/>
              </a:rPr>
              <a:t>5CHIF</a:t>
            </a:r>
          </a:p>
        </p:txBody>
      </p:sp>
    </p:spTree>
    <p:extLst>
      <p:ext uri="{BB962C8B-B14F-4D97-AF65-F5344CB8AC3E}">
        <p14:creationId xmlns:p14="http://schemas.microsoft.com/office/powerpoint/2010/main" val="389002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2F62E8C7-AA7D-7BD1-EDBD-DF7AC252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AT" dirty="0"/>
              <a:t>Über uns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1244708-A6EC-B7D2-7E4E-24F1DD389BF3}"/>
              </a:ext>
            </a:extLst>
          </p:cNvPr>
          <p:cNvSpPr/>
          <p:nvPr/>
        </p:nvSpPr>
        <p:spPr>
          <a:xfrm>
            <a:off x="571499" y="1163171"/>
            <a:ext cx="1748118" cy="242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6B2503-1B84-0876-6A17-B37E55BF60B3}"/>
              </a:ext>
            </a:extLst>
          </p:cNvPr>
          <p:cNvSpPr/>
          <p:nvPr/>
        </p:nvSpPr>
        <p:spPr>
          <a:xfrm>
            <a:off x="2662517" y="1163171"/>
            <a:ext cx="1748118" cy="242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ED71FD-BD5C-FC00-88D9-92BE49497697}"/>
              </a:ext>
            </a:extLst>
          </p:cNvPr>
          <p:cNvSpPr/>
          <p:nvPr/>
        </p:nvSpPr>
        <p:spPr>
          <a:xfrm>
            <a:off x="4753535" y="1163171"/>
            <a:ext cx="1748118" cy="242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69E011D-5EE4-A74A-1478-766DDE9D3758}"/>
              </a:ext>
            </a:extLst>
          </p:cNvPr>
          <p:cNvSpPr/>
          <p:nvPr/>
        </p:nvSpPr>
        <p:spPr>
          <a:xfrm>
            <a:off x="6844553" y="1163171"/>
            <a:ext cx="1748118" cy="242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510C85-6BE5-4729-88A4-7065984A7E1C}"/>
              </a:ext>
            </a:extLst>
          </p:cNvPr>
          <p:cNvSpPr txBox="1"/>
          <p:nvPr/>
        </p:nvSpPr>
        <p:spPr>
          <a:xfrm>
            <a:off x="571497" y="3765176"/>
            <a:ext cx="17481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b="1" dirty="0" err="1">
                <a:latin typeface="Fira Sans" panose="020B0503050000020004" pitchFamily="34" charset="0"/>
              </a:rPr>
              <a:t>Arsham</a:t>
            </a:r>
            <a:r>
              <a:rPr lang="de-AT" sz="1800" b="1" dirty="0">
                <a:latin typeface="Fira Sans" panose="020B0503050000020004" pitchFamily="34" charset="0"/>
              </a:rPr>
              <a:t> </a:t>
            </a:r>
            <a:br>
              <a:rPr lang="de-AT" sz="1800" b="1" dirty="0">
                <a:latin typeface="Fira Sans" panose="020B0503050000020004" pitchFamily="34" charset="0"/>
              </a:rPr>
            </a:br>
            <a:r>
              <a:rPr lang="de-AT" sz="1800" b="1" dirty="0" err="1">
                <a:latin typeface="Fira Sans" panose="020B0503050000020004" pitchFamily="34" charset="0"/>
              </a:rPr>
              <a:t>Edalatkhah</a:t>
            </a:r>
            <a:endParaRPr lang="de-AT" sz="1800" dirty="0">
              <a:latin typeface="Fira Sans" panose="020B0503050000020004" pitchFamily="34" charset="0"/>
            </a:endParaRPr>
          </a:p>
          <a:p>
            <a:pPr algn="ctr"/>
            <a:endParaRPr lang="de-AT" dirty="0">
              <a:latin typeface="Fira Sans" panose="020B0503050000020004" pitchFamily="34" charset="0"/>
            </a:endParaRPr>
          </a:p>
          <a:p>
            <a:pPr algn="ctr"/>
            <a:r>
              <a:rPr lang="de-AT" dirty="0">
                <a:latin typeface="Fira Sans" panose="020B0503050000020004" pitchFamily="34" charset="0"/>
              </a:rPr>
              <a:t>Content/</a:t>
            </a:r>
          </a:p>
          <a:p>
            <a:pPr algn="ctr"/>
            <a:r>
              <a:rPr lang="de-AT" dirty="0">
                <a:latin typeface="Fira Sans" panose="020B0503050000020004" pitchFamily="34" charset="0"/>
              </a:rPr>
              <a:t>Networking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C1D5955-8254-7F04-1CFD-F79A8CC23B5C}"/>
              </a:ext>
            </a:extLst>
          </p:cNvPr>
          <p:cNvSpPr txBox="1"/>
          <p:nvPr/>
        </p:nvSpPr>
        <p:spPr>
          <a:xfrm>
            <a:off x="2662517" y="3765176"/>
            <a:ext cx="17481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b="1" dirty="0">
                <a:latin typeface="Fira Sans" panose="020B0503050000020004" pitchFamily="34" charset="0"/>
              </a:rPr>
              <a:t>Benjamin</a:t>
            </a:r>
            <a:br>
              <a:rPr lang="de-AT" sz="1800" b="1" dirty="0">
                <a:latin typeface="Fira Sans" panose="020B0503050000020004" pitchFamily="34" charset="0"/>
              </a:rPr>
            </a:br>
            <a:r>
              <a:rPr lang="de-AT" sz="1800" b="1" dirty="0">
                <a:latin typeface="Fira Sans" panose="020B0503050000020004" pitchFamily="34" charset="0"/>
              </a:rPr>
              <a:t>Imsirovic</a:t>
            </a:r>
            <a:endParaRPr lang="de-AT" sz="1800" dirty="0">
              <a:latin typeface="Fira Sans" panose="020B0503050000020004" pitchFamily="34" charset="0"/>
            </a:endParaRPr>
          </a:p>
          <a:p>
            <a:pPr algn="ctr"/>
            <a:endParaRPr lang="de-AT" dirty="0">
              <a:latin typeface="Fira Sans" panose="020B0503050000020004" pitchFamily="34" charset="0"/>
            </a:endParaRPr>
          </a:p>
          <a:p>
            <a:pPr algn="ctr"/>
            <a:r>
              <a:rPr lang="de-AT" dirty="0">
                <a:latin typeface="Fira Sans" panose="020B0503050000020004" pitchFamily="34" charset="0"/>
              </a:rPr>
              <a:t>Teamleitung/</a:t>
            </a:r>
          </a:p>
          <a:p>
            <a:pPr algn="ctr"/>
            <a:r>
              <a:rPr lang="de-AT" dirty="0">
                <a:latin typeface="Fira Sans" panose="020B0503050000020004" pitchFamily="34" charset="0"/>
              </a:rPr>
              <a:t>Organisation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FFB8893-1FDE-8206-09E9-471E1FBD3BA7}"/>
              </a:ext>
            </a:extLst>
          </p:cNvPr>
          <p:cNvSpPr txBox="1"/>
          <p:nvPr/>
        </p:nvSpPr>
        <p:spPr>
          <a:xfrm>
            <a:off x="4753535" y="3769658"/>
            <a:ext cx="17481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b="1" dirty="0">
                <a:latin typeface="Fira Sans" panose="020B0503050000020004" pitchFamily="34" charset="0"/>
              </a:rPr>
              <a:t>Simon</a:t>
            </a:r>
            <a:br>
              <a:rPr lang="de-AT" sz="1800" b="1" dirty="0">
                <a:latin typeface="Fira Sans" panose="020B0503050000020004" pitchFamily="34" charset="0"/>
              </a:rPr>
            </a:br>
            <a:r>
              <a:rPr lang="de-AT" sz="1800" b="1" dirty="0">
                <a:latin typeface="Fira Sans" panose="020B0503050000020004" pitchFamily="34" charset="0"/>
              </a:rPr>
              <a:t>Rausch-Schott</a:t>
            </a:r>
            <a:endParaRPr lang="de-AT" sz="1800" dirty="0">
              <a:latin typeface="Fira Sans" panose="020B0503050000020004" pitchFamily="34" charset="0"/>
            </a:endParaRPr>
          </a:p>
          <a:p>
            <a:pPr algn="ctr"/>
            <a:endParaRPr lang="de-AT" dirty="0">
              <a:latin typeface="Fira Sans" panose="020B0503050000020004" pitchFamily="34" charset="0"/>
            </a:endParaRPr>
          </a:p>
          <a:p>
            <a:pPr algn="ctr"/>
            <a:r>
              <a:rPr lang="de-AT" dirty="0">
                <a:latin typeface="Fira Sans" panose="020B0503050000020004" pitchFamily="34" charset="0"/>
              </a:rPr>
              <a:t>Content/</a:t>
            </a:r>
          </a:p>
          <a:p>
            <a:pPr algn="ctr"/>
            <a:r>
              <a:rPr lang="de-AT" dirty="0">
                <a:latin typeface="Fira Sans" panose="020B0503050000020004" pitchFamily="34" charset="0"/>
              </a:rPr>
              <a:t>Home </a:t>
            </a:r>
            <a:r>
              <a:rPr lang="de-AT" dirty="0" err="1">
                <a:latin typeface="Fira Sans" panose="020B0503050000020004" pitchFamily="34" charset="0"/>
              </a:rPr>
              <a:t>Assistant</a:t>
            </a:r>
            <a:endParaRPr lang="de-AT" dirty="0">
              <a:latin typeface="Fira Sans" panose="020B05030500000200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5377B04-D7B1-2B1B-C46B-7E979B1E4E8E}"/>
              </a:ext>
            </a:extLst>
          </p:cNvPr>
          <p:cNvSpPr txBox="1"/>
          <p:nvPr/>
        </p:nvSpPr>
        <p:spPr>
          <a:xfrm>
            <a:off x="6844553" y="3765176"/>
            <a:ext cx="17481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b="1" dirty="0">
                <a:latin typeface="Fira Sans" panose="020B0503050000020004" pitchFamily="34" charset="0"/>
              </a:rPr>
              <a:t>Maximilian</a:t>
            </a:r>
            <a:br>
              <a:rPr lang="de-AT" sz="1800" b="1" dirty="0">
                <a:latin typeface="Fira Sans" panose="020B0503050000020004" pitchFamily="34" charset="0"/>
              </a:rPr>
            </a:br>
            <a:r>
              <a:rPr lang="de-AT" sz="1800" b="1" dirty="0">
                <a:latin typeface="Fira Sans" panose="020B0503050000020004" pitchFamily="34" charset="0"/>
              </a:rPr>
              <a:t>Siegl</a:t>
            </a:r>
            <a:endParaRPr lang="de-AT" sz="1800" dirty="0">
              <a:latin typeface="Fira Sans" panose="020B0503050000020004" pitchFamily="34" charset="0"/>
            </a:endParaRPr>
          </a:p>
          <a:p>
            <a:pPr algn="ctr"/>
            <a:endParaRPr lang="de-AT" dirty="0">
              <a:latin typeface="Fira Sans" panose="020B0503050000020004" pitchFamily="34" charset="0"/>
            </a:endParaRPr>
          </a:p>
          <a:p>
            <a:pPr algn="ctr"/>
            <a:r>
              <a:rPr lang="de-AT" dirty="0">
                <a:latin typeface="Fira Sans" panose="020B0503050000020004" pitchFamily="34" charset="0"/>
              </a:rPr>
              <a:t>Content/</a:t>
            </a:r>
          </a:p>
          <a:p>
            <a:pPr algn="ctr"/>
            <a:r>
              <a:rPr lang="de-AT" dirty="0">
                <a:latin typeface="Fira Sans" panose="020B0503050000020004" pitchFamily="34" charset="0"/>
              </a:rPr>
              <a:t>Home </a:t>
            </a:r>
            <a:r>
              <a:rPr lang="de-AT" dirty="0" err="1">
                <a:latin typeface="Fira Sans" panose="020B0503050000020004" pitchFamily="34" charset="0"/>
              </a:rPr>
              <a:t>Assistant</a:t>
            </a:r>
            <a:endParaRPr lang="de-AT" dirty="0">
              <a:latin typeface="Fira Sans" panose="020B0503050000020004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0389CD5-6F32-D39A-6CB5-CA6725A71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54"/>
          <a:stretch/>
        </p:blipFill>
        <p:spPr>
          <a:xfrm>
            <a:off x="4740090" y="1149723"/>
            <a:ext cx="1773185" cy="24650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75612D-ACFC-1C21-2789-B079235E8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1" r="12636"/>
          <a:stretch/>
        </p:blipFill>
        <p:spPr bwMode="auto">
          <a:xfrm>
            <a:off x="558049" y="1149722"/>
            <a:ext cx="1787457" cy="246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71C096-5910-DA4E-F1E7-5800D2FB8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8"/>
          <a:stretch/>
        </p:blipFill>
        <p:spPr bwMode="auto">
          <a:xfrm>
            <a:off x="6829282" y="1149724"/>
            <a:ext cx="1773185" cy="246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1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FE5305F-0837-B9B9-13F7-763F41C8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59AE55B-CDAA-13E7-8EFD-D195FF6B3C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Warum?</a:t>
            </a:r>
          </a:p>
          <a:p>
            <a:r>
              <a:rPr lang="de-AT" dirty="0"/>
              <a:t>Grundidee?</a:t>
            </a:r>
          </a:p>
          <a:p>
            <a:r>
              <a:rPr lang="de-AT" dirty="0"/>
              <a:t>Aktuelle Lage wiederspiegeln?</a:t>
            </a:r>
          </a:p>
        </p:txBody>
      </p:sp>
    </p:spTree>
    <p:extLst>
      <p:ext uri="{BB962C8B-B14F-4D97-AF65-F5344CB8AC3E}">
        <p14:creationId xmlns:p14="http://schemas.microsoft.com/office/powerpoint/2010/main" val="379129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1C1C98-59EB-01CD-54C5-504491D6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01942"/>
            <a:ext cx="8520600" cy="2139616"/>
          </a:xfrm>
        </p:spPr>
        <p:txBody>
          <a:bodyPr/>
          <a:lstStyle/>
          <a:p>
            <a:pPr marL="114300" indent="0" algn="ctr">
              <a:buNone/>
            </a:pPr>
            <a:r>
              <a:rPr lang="de-AT" sz="6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Umfrage unter ~</a:t>
            </a:r>
            <a:r>
              <a:rPr lang="de-AT" sz="60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1100 </a:t>
            </a:r>
            <a:r>
              <a:rPr lang="de-AT" sz="6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Schüler*innen</a:t>
            </a:r>
            <a:endParaRPr lang="mn-Mong-MN" sz="60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012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3739E-EE7E-ADBA-4832-D66CCD62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Fragestellungen</a:t>
            </a: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BAA62FB2-93E8-4E8B-D29A-B3D5B8C643DE}"/>
              </a:ext>
            </a:extLst>
          </p:cNvPr>
          <p:cNvSpPr/>
          <p:nvPr/>
        </p:nvSpPr>
        <p:spPr>
          <a:xfrm>
            <a:off x="388573" y="1191481"/>
            <a:ext cx="3941763" cy="594901"/>
          </a:xfrm>
          <a:prstGeom prst="wedgeRectCallout">
            <a:avLst>
              <a:gd name="adj1" fmla="val -55034"/>
              <a:gd name="adj2" fmla="val -40518"/>
            </a:avLst>
          </a:prstGeom>
          <a:solidFill>
            <a:srgbClr val="045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Fira Sans" panose="020B0503050000020004" pitchFamily="34" charset="0"/>
              </a:rPr>
              <a:t>Wenn du an das Jahr 2050 denkst, was wird sich im Bereich Wohnen ändern?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FE581CC1-4931-7C1D-0A99-79DA3039CD77}"/>
              </a:ext>
            </a:extLst>
          </p:cNvPr>
          <p:cNvSpPr/>
          <p:nvPr/>
        </p:nvSpPr>
        <p:spPr>
          <a:xfrm>
            <a:off x="1586002" y="1960138"/>
            <a:ext cx="3941763" cy="594901"/>
          </a:xfrm>
          <a:prstGeom prst="wedgeRectCallout">
            <a:avLst>
              <a:gd name="adj1" fmla="val -55034"/>
              <a:gd name="adj2" fmla="val -40518"/>
            </a:avLst>
          </a:prstGeom>
          <a:solidFill>
            <a:srgbClr val="72B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Fira Sans" panose="020B0503050000020004" pitchFamily="34" charset="0"/>
              </a:rPr>
              <a:t>Was verbindest du mit dem Begriff Smart-Home?</a:t>
            </a: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3931926F-C471-FDFB-E4CA-BC6BA3334643}"/>
              </a:ext>
            </a:extLst>
          </p:cNvPr>
          <p:cNvSpPr/>
          <p:nvPr/>
        </p:nvSpPr>
        <p:spPr>
          <a:xfrm>
            <a:off x="2359454" y="2728795"/>
            <a:ext cx="3941763" cy="594901"/>
          </a:xfrm>
          <a:prstGeom prst="wedgeRectCallout">
            <a:avLst>
              <a:gd name="adj1" fmla="val -55034"/>
              <a:gd name="adj2" fmla="val -40518"/>
            </a:avLst>
          </a:prstGeom>
          <a:solidFill>
            <a:srgbClr val="658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Fira Sans" panose="020B0503050000020004" pitchFamily="34" charset="0"/>
              </a:rPr>
              <a:t>Wie kann der Alltag durch digitale Lösungen unterstützt werden?</a:t>
            </a: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E27EEF53-E2B1-54A6-5B40-F10E9B15ACEA}"/>
              </a:ext>
            </a:extLst>
          </p:cNvPr>
          <p:cNvSpPr/>
          <p:nvPr/>
        </p:nvSpPr>
        <p:spPr>
          <a:xfrm>
            <a:off x="3556883" y="3497452"/>
            <a:ext cx="3941763" cy="594901"/>
          </a:xfrm>
          <a:prstGeom prst="wedgeRectCallout">
            <a:avLst>
              <a:gd name="adj1" fmla="val -55034"/>
              <a:gd name="adj2" fmla="val -40518"/>
            </a:avLst>
          </a:prstGeom>
          <a:solidFill>
            <a:srgbClr val="C3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Fira Sans" panose="020B0503050000020004" pitchFamily="34" charset="0"/>
              </a:rPr>
              <a:t>Welche Technologien werden die Zukunft des Wohnens bestimmen?</a:t>
            </a: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D058221C-1C58-B2CB-3BFD-784E6EEE8D2D}"/>
              </a:ext>
            </a:extLst>
          </p:cNvPr>
          <p:cNvSpPr/>
          <p:nvPr/>
        </p:nvSpPr>
        <p:spPr>
          <a:xfrm>
            <a:off x="4572000" y="4266109"/>
            <a:ext cx="3941763" cy="594901"/>
          </a:xfrm>
          <a:prstGeom prst="wedgeRectCallout">
            <a:avLst>
              <a:gd name="adj1" fmla="val -55034"/>
              <a:gd name="adj2" fmla="val -40518"/>
            </a:avLst>
          </a:prstGeom>
          <a:solidFill>
            <a:srgbClr val="D8B1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Fira Sans" panose="020B0503050000020004" pitchFamily="34" charset="0"/>
              </a:rPr>
              <a:t>Wie möchtest du in Zukunft wohnen?</a:t>
            </a:r>
          </a:p>
        </p:txBody>
      </p:sp>
    </p:spTree>
    <p:extLst>
      <p:ext uri="{BB962C8B-B14F-4D97-AF65-F5344CB8AC3E}">
        <p14:creationId xmlns:p14="http://schemas.microsoft.com/office/powerpoint/2010/main" val="19607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E2F412-E3DD-9F05-3703-4B3C9E3A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0435"/>
            <a:ext cx="9144000" cy="4080171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D7E0207-AB87-6AC1-3240-7BFBB1931F4B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algn="l"/>
            <a:r>
              <a:rPr lang="de-AT" sz="2800" dirty="0"/>
              <a:t>Konzept</a:t>
            </a:r>
          </a:p>
        </p:txBody>
      </p:sp>
    </p:spTree>
    <p:extLst>
      <p:ext uri="{BB962C8B-B14F-4D97-AF65-F5344CB8AC3E}">
        <p14:creationId xmlns:p14="http://schemas.microsoft.com/office/powerpoint/2010/main" val="21611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7D7E0207-AB87-6AC1-3240-7BFBB1931F4B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algn="l"/>
            <a:r>
              <a:rPr lang="de-AT" sz="2800" dirty="0"/>
              <a:t>Umsetzung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999E68-B701-3B15-4D8F-F6E0F2F0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30" y="1017725"/>
            <a:ext cx="8250540" cy="390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4D41F-CCAC-2F4A-5904-2906362A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„Live“-Demo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5841EF-40C1-E095-0C14-E17FC583A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Video aufnehmen?</a:t>
            </a:r>
          </a:p>
          <a:p>
            <a:r>
              <a:rPr lang="de-AT" dirty="0"/>
              <a:t>„Live</a:t>
            </a:r>
            <a:r>
              <a:rPr lang="de-AT"/>
              <a:t>“ herzeigen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6644090"/>
      </p:ext>
    </p:extLst>
  </p:cSld>
  <p:clrMapOvr>
    <a:masterClrMapping/>
  </p:clrMapOvr>
</p:sld>
</file>

<file path=ppt/theme/theme1.xml><?xml version="1.0" encoding="utf-8"?>
<a:theme xmlns:a="http://schemas.openxmlformats.org/drawingml/2006/main" name="Ecology Infographics by Slidesgo">
  <a:themeElements>
    <a:clrScheme name="Simple Light">
      <a:dk1>
        <a:srgbClr val="000000"/>
      </a:dk1>
      <a:lt1>
        <a:srgbClr val="FFFFFF"/>
      </a:lt1>
      <a:dk2>
        <a:srgbClr val="CCCCCC"/>
      </a:dk2>
      <a:lt2>
        <a:srgbClr val="045E6D"/>
      </a:lt2>
      <a:accent1>
        <a:srgbClr val="008499"/>
      </a:accent1>
      <a:accent2>
        <a:srgbClr val="A6E3E8"/>
      </a:accent2>
      <a:accent3>
        <a:srgbClr val="5D7C0A"/>
      </a:accent3>
      <a:accent4>
        <a:srgbClr val="87B212"/>
      </a:accent4>
      <a:accent5>
        <a:srgbClr val="C3D123"/>
      </a:accent5>
      <a:accent6>
        <a:srgbClr val="F7D7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4D1E907EEEE2F44A9125CAEE7BD0D8B" ma:contentTypeVersion="11" ma:contentTypeDescription="Ein neues Dokument erstellen." ma:contentTypeScope="" ma:versionID="8ebbab096d02970790be8873c354fd4c">
  <xsd:schema xmlns:xsd="http://www.w3.org/2001/XMLSchema" xmlns:xs="http://www.w3.org/2001/XMLSchema" xmlns:p="http://schemas.microsoft.com/office/2006/metadata/properties" xmlns:ns3="7eb914d0-ee65-4b36-817b-6b50d787ca6f" xmlns:ns4="37f8ee66-e861-4fad-b6ec-7ec50ddbf115" targetNamespace="http://schemas.microsoft.com/office/2006/metadata/properties" ma:root="true" ma:fieldsID="234e57b5343d58c42a4e792a879f0f19" ns3:_="" ns4:_="">
    <xsd:import namespace="7eb914d0-ee65-4b36-817b-6b50d787ca6f"/>
    <xsd:import namespace="37f8ee66-e861-4fad-b6ec-7ec50ddbf1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914d0-ee65-4b36-817b-6b50d787ca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f8ee66-e861-4fad-b6ec-7ec50ddbf1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DF9755-4989-4011-A0C8-F73BCB73BCB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eb914d0-ee65-4b36-817b-6b50d787ca6f"/>
    <ds:schemaRef ds:uri="http://purl.org/dc/terms/"/>
    <ds:schemaRef ds:uri="http://schemas.openxmlformats.org/package/2006/metadata/core-properties"/>
    <ds:schemaRef ds:uri="37f8ee66-e861-4fad-b6ec-7ec50ddbf11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1DC283-0C0E-4656-9B29-B4F3EC4D0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b914d0-ee65-4b36-817b-6b50d787ca6f"/>
    <ds:schemaRef ds:uri="37f8ee66-e861-4fad-b6ec-7ec50ddbf1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B40948-A13B-4707-81BB-EDDB4BDDD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Bildschirmpräsentation (16:9)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Fira Sans</vt:lpstr>
      <vt:lpstr>Arial</vt:lpstr>
      <vt:lpstr>Ecology Infographics by Slidesgo</vt:lpstr>
      <vt:lpstr>LEOTOPIA</vt:lpstr>
      <vt:lpstr>Über uns</vt:lpstr>
      <vt:lpstr>Motivation</vt:lpstr>
      <vt:lpstr>PowerPoint-Präsentation</vt:lpstr>
      <vt:lpstr>Fragestellungen</vt:lpstr>
      <vt:lpstr>PowerPoint-Präsentation</vt:lpstr>
      <vt:lpstr>PowerPoint-Präsentation</vt:lpstr>
      <vt:lpstr>„Live“-Demo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Simon RS</cp:lastModifiedBy>
  <cp:revision>20</cp:revision>
  <dcterms:modified xsi:type="dcterms:W3CDTF">2023-03-06T19:46:22Z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0x01010004D1E907EEEE2F44A9125CAEE7BD0D8B</vt:lpwstr>
  </property>
</Properties>
</file>