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5"/>
  </p:notesMasterIdLst>
  <p:sldIdLst>
    <p:sldId id="256" r:id="rId2"/>
    <p:sldId id="322" r:id="rId3"/>
    <p:sldId id="323" r:id="rId4"/>
    <p:sldId id="321" r:id="rId5"/>
    <p:sldId id="269" r:id="rId6"/>
    <p:sldId id="263" r:id="rId7"/>
    <p:sldId id="262" r:id="rId8"/>
    <p:sldId id="302" r:id="rId9"/>
    <p:sldId id="303" r:id="rId10"/>
    <p:sldId id="304" r:id="rId11"/>
    <p:sldId id="305" r:id="rId12"/>
    <p:sldId id="306" r:id="rId13"/>
    <p:sldId id="313" r:id="rId14"/>
    <p:sldId id="314" r:id="rId15"/>
    <p:sldId id="319" r:id="rId16"/>
    <p:sldId id="315" r:id="rId17"/>
    <p:sldId id="320" r:id="rId18"/>
    <p:sldId id="310" r:id="rId19"/>
    <p:sldId id="311" r:id="rId20"/>
    <p:sldId id="312" r:id="rId21"/>
    <p:sldId id="317" r:id="rId22"/>
    <p:sldId id="318" r:id="rId23"/>
    <p:sldId id="316" r:id="rId24"/>
  </p:sldIdLst>
  <p:sldSz cx="9144000" cy="5143500" type="screen16x9"/>
  <p:notesSz cx="6858000" cy="9144000"/>
  <p:embeddedFontLst>
    <p:embeddedFont>
      <p:font typeface="Michroma" panose="020B0604020202020204" charset="0"/>
      <p:regular r:id="rId26"/>
    </p:embeddedFont>
    <p:embeddedFont>
      <p:font typeface="MS Reference Sans Serif" panose="020B0604030504040204" pitchFamily="34" charset="0"/>
      <p:regular r:id="rId27"/>
    </p:embeddedFont>
    <p:embeddedFont>
      <p:font typeface="Roboto Mono Medium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7498E-1D07-41D9-B256-FCD9EDCAF411}" v="29" dt="2022-10-19T08:56:51.330"/>
  </p1510:revLst>
</p1510:revInfo>
</file>

<file path=ppt/tableStyles.xml><?xml version="1.0" encoding="utf-8"?>
<a:tblStyleLst xmlns:a="http://schemas.openxmlformats.org/drawingml/2006/main" def="{1449085F-C0C9-48D5-B29A-F0A6FC26D98C}">
  <a:tblStyle styleId="{1449085F-C0C9-48D5-B29A-F0A6FC26D9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87779" autoAdjust="0"/>
  </p:normalViewPr>
  <p:slideViewPr>
    <p:cSldViewPr snapToGrid="0">
      <p:cViewPr varScale="1">
        <p:scale>
          <a:sx n="129" d="100"/>
          <a:sy n="129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RS" userId="8de322db93951f0c" providerId="LiveId" clId="{2BDF6C5B-60DD-47E5-8292-8AB879DEE815}"/>
    <pc:docChg chg="undo custSel modSld">
      <pc:chgData name="Simon RS" userId="8de322db93951f0c" providerId="LiveId" clId="{2BDF6C5B-60DD-47E5-8292-8AB879DEE815}" dt="2022-10-17T17:48:50.453" v="844" actId="113"/>
      <pc:docMkLst>
        <pc:docMk/>
      </pc:docMkLst>
      <pc:sldChg chg="modSp mod">
        <pc:chgData name="Simon RS" userId="8de322db93951f0c" providerId="LiveId" clId="{2BDF6C5B-60DD-47E5-8292-8AB879DEE815}" dt="2022-10-17T17:45:48.322" v="460" actId="113"/>
        <pc:sldMkLst>
          <pc:docMk/>
          <pc:sldMk cId="1588736127" sldId="317"/>
        </pc:sldMkLst>
        <pc:spChg chg="mod">
          <ac:chgData name="Simon RS" userId="8de322db93951f0c" providerId="LiveId" clId="{2BDF6C5B-60DD-47E5-8292-8AB879DEE815}" dt="2022-10-17T17:36:03.097" v="9" actId="20577"/>
          <ac:spMkLst>
            <pc:docMk/>
            <pc:sldMk cId="1588736127" sldId="317"/>
            <ac:spMk id="2" creationId="{10CD2168-6997-0D9F-51A4-3C3012A49142}"/>
          </ac:spMkLst>
        </pc:spChg>
        <pc:spChg chg="mod">
          <ac:chgData name="Simon RS" userId="8de322db93951f0c" providerId="LiveId" clId="{2BDF6C5B-60DD-47E5-8292-8AB879DEE815}" dt="2022-10-17T17:45:48.322" v="460" actId="113"/>
          <ac:spMkLst>
            <pc:docMk/>
            <pc:sldMk cId="1588736127" sldId="317"/>
            <ac:spMk id="3" creationId="{D54E37F2-22AE-CAAF-F379-706B60C27C91}"/>
          </ac:spMkLst>
        </pc:spChg>
      </pc:sldChg>
      <pc:sldChg chg="modSp mod">
        <pc:chgData name="Simon RS" userId="8de322db93951f0c" providerId="LiveId" clId="{2BDF6C5B-60DD-47E5-8292-8AB879DEE815}" dt="2022-10-17T17:48:50.453" v="844" actId="113"/>
        <pc:sldMkLst>
          <pc:docMk/>
          <pc:sldMk cId="1409133261" sldId="318"/>
        </pc:sldMkLst>
        <pc:spChg chg="mod">
          <ac:chgData name="Simon RS" userId="8de322db93951f0c" providerId="LiveId" clId="{2BDF6C5B-60DD-47E5-8292-8AB879DEE815}" dt="2022-10-17T17:46:06.763" v="483" actId="14100"/>
          <ac:spMkLst>
            <pc:docMk/>
            <pc:sldMk cId="1409133261" sldId="318"/>
            <ac:spMk id="2" creationId="{7A6478A6-DEF4-FC05-6CF2-ED0A992D7D15}"/>
          </ac:spMkLst>
        </pc:spChg>
        <pc:spChg chg="mod">
          <ac:chgData name="Simon RS" userId="8de322db93951f0c" providerId="LiveId" clId="{2BDF6C5B-60DD-47E5-8292-8AB879DEE815}" dt="2022-10-17T17:48:50.453" v="844" actId="113"/>
          <ac:spMkLst>
            <pc:docMk/>
            <pc:sldMk cId="1409133261" sldId="318"/>
            <ac:spMk id="3" creationId="{2672E439-C03E-BE36-B74C-340A98094E8B}"/>
          </ac:spMkLst>
        </pc:spChg>
      </pc:sldChg>
    </pc:docChg>
  </pc:docChgLst>
  <pc:docChgLst>
    <pc:chgData name="Simon RS" userId="8de322db93951f0c" providerId="LiveId" clId="{235AD3CA-1B59-45BC-B357-805F5A4BF4BC}"/>
    <pc:docChg chg="undo custSel addSld modSld">
      <pc:chgData name="Simon RS" userId="8de322db93951f0c" providerId="LiveId" clId="{235AD3CA-1B59-45BC-B357-805F5A4BF4BC}" dt="2022-10-16T10:06:34.269" v="255" actId="115"/>
      <pc:docMkLst>
        <pc:docMk/>
      </pc:docMkLst>
      <pc:sldChg chg="modSp mod">
        <pc:chgData name="Simon RS" userId="8de322db93951f0c" providerId="LiveId" clId="{235AD3CA-1B59-45BC-B357-805F5A4BF4BC}" dt="2022-10-16T09:36:05.493" v="2" actId="20577"/>
        <pc:sldMkLst>
          <pc:docMk/>
          <pc:sldMk cId="0" sldId="274"/>
        </pc:sldMkLst>
        <pc:spChg chg="mod">
          <ac:chgData name="Simon RS" userId="8de322db93951f0c" providerId="LiveId" clId="{235AD3CA-1B59-45BC-B357-805F5A4BF4BC}" dt="2022-10-16T09:36:05.493" v="2" actId="20577"/>
          <ac:spMkLst>
            <pc:docMk/>
            <pc:sldMk cId="0" sldId="274"/>
            <ac:spMk id="760" creationId="{00000000-0000-0000-0000-000000000000}"/>
          </ac:spMkLst>
        </pc:spChg>
      </pc:sldChg>
      <pc:sldChg chg="modSp mod">
        <pc:chgData name="Simon RS" userId="8de322db93951f0c" providerId="LiveId" clId="{235AD3CA-1B59-45BC-B357-805F5A4BF4BC}" dt="2022-10-16T09:41:26.915" v="3" actId="20577"/>
        <pc:sldMkLst>
          <pc:docMk/>
          <pc:sldMk cId="3961476141" sldId="302"/>
        </pc:sldMkLst>
        <pc:spChg chg="mod">
          <ac:chgData name="Simon RS" userId="8de322db93951f0c" providerId="LiveId" clId="{235AD3CA-1B59-45BC-B357-805F5A4BF4BC}" dt="2022-10-16T09:41:26.915" v="3" actId="20577"/>
          <ac:spMkLst>
            <pc:docMk/>
            <pc:sldMk cId="3961476141" sldId="302"/>
            <ac:spMk id="3" creationId="{E94D5343-A325-420E-33E2-93A5617DBD58}"/>
          </ac:spMkLst>
        </pc:spChg>
      </pc:sldChg>
      <pc:sldChg chg="delSp modSp mod">
        <pc:chgData name="Simon RS" userId="8de322db93951f0c" providerId="LiveId" clId="{235AD3CA-1B59-45BC-B357-805F5A4BF4BC}" dt="2022-10-16T09:55:24.530" v="78" actId="1076"/>
        <pc:sldMkLst>
          <pc:docMk/>
          <pc:sldMk cId="2365727251" sldId="310"/>
        </pc:sldMkLst>
        <pc:spChg chg="mod">
          <ac:chgData name="Simon RS" userId="8de322db93951f0c" providerId="LiveId" clId="{235AD3CA-1B59-45BC-B357-805F5A4BF4BC}" dt="2022-10-16T09:55:21.462" v="77" actId="20577"/>
          <ac:spMkLst>
            <pc:docMk/>
            <pc:sldMk cId="2365727251" sldId="310"/>
            <ac:spMk id="3" creationId="{1AD93070-F4B8-7362-535B-1C8C70814DD0}"/>
          </ac:spMkLst>
        </pc:spChg>
        <pc:graphicFrameChg chg="mod">
          <ac:chgData name="Simon RS" userId="8de322db93951f0c" providerId="LiveId" clId="{235AD3CA-1B59-45BC-B357-805F5A4BF4BC}" dt="2022-10-16T09:55:24.530" v="78" actId="1076"/>
          <ac:graphicFrameMkLst>
            <pc:docMk/>
            <pc:sldMk cId="2365727251" sldId="310"/>
            <ac:graphicFrameMk id="4" creationId="{982DF0DF-1218-BBB5-01DE-0E2E7FD26EED}"/>
          </ac:graphicFrameMkLst>
        </pc:graphicFrameChg>
        <pc:picChg chg="del">
          <ac:chgData name="Simon RS" userId="8de322db93951f0c" providerId="LiveId" clId="{235AD3CA-1B59-45BC-B357-805F5A4BF4BC}" dt="2022-10-16T09:54:34.161" v="64" actId="478"/>
          <ac:picMkLst>
            <pc:docMk/>
            <pc:sldMk cId="2365727251" sldId="310"/>
            <ac:picMk id="5" creationId="{4BA8ABCA-5E3B-3BDF-388C-D697FBE4B13E}"/>
          </ac:picMkLst>
        </pc:picChg>
      </pc:sldChg>
      <pc:sldChg chg="delSp modSp mod">
        <pc:chgData name="Simon RS" userId="8de322db93951f0c" providerId="LiveId" clId="{235AD3CA-1B59-45BC-B357-805F5A4BF4BC}" dt="2022-10-16T09:57:00.515" v="86" actId="27918"/>
        <pc:sldMkLst>
          <pc:docMk/>
          <pc:sldMk cId="4089608603" sldId="311"/>
        </pc:sldMkLst>
        <pc:spChg chg="mod">
          <ac:chgData name="Simon RS" userId="8de322db93951f0c" providerId="LiveId" clId="{235AD3CA-1B59-45BC-B357-805F5A4BF4BC}" dt="2022-10-16T09:55:50.382" v="83" actId="20577"/>
          <ac:spMkLst>
            <pc:docMk/>
            <pc:sldMk cId="4089608603" sldId="311"/>
            <ac:spMk id="6" creationId="{74FC5B47-4743-0EA7-A4D3-5C8408B02C14}"/>
          </ac:spMkLst>
        </pc:spChg>
        <pc:picChg chg="del">
          <ac:chgData name="Simon RS" userId="8de322db93951f0c" providerId="LiveId" clId="{235AD3CA-1B59-45BC-B357-805F5A4BF4BC}" dt="2022-10-16T09:55:31.965" v="79" actId="478"/>
          <ac:picMkLst>
            <pc:docMk/>
            <pc:sldMk cId="4089608603" sldId="311"/>
            <ac:picMk id="3" creationId="{F84F91E1-D3A0-C228-C103-F4AC85BC8019}"/>
          </ac:picMkLst>
        </pc:picChg>
      </pc:sldChg>
      <pc:sldChg chg="addSp delSp modSp mod">
        <pc:chgData name="Simon RS" userId="8de322db93951f0c" providerId="LiveId" clId="{235AD3CA-1B59-45BC-B357-805F5A4BF4BC}" dt="2022-10-16T09:52:13.366" v="42" actId="1076"/>
        <pc:sldMkLst>
          <pc:docMk/>
          <pc:sldMk cId="3208394570" sldId="313"/>
        </pc:sldMkLst>
        <pc:spChg chg="mod">
          <ac:chgData name="Simon RS" userId="8de322db93951f0c" providerId="LiveId" clId="{235AD3CA-1B59-45BC-B357-805F5A4BF4BC}" dt="2022-10-16T09:52:06.953" v="41" actId="20577"/>
          <ac:spMkLst>
            <pc:docMk/>
            <pc:sldMk cId="3208394570" sldId="313"/>
            <ac:spMk id="9" creationId="{4B7A9141-B2D6-49C8-412E-EA1DACE6E511}"/>
          </ac:spMkLst>
        </pc:spChg>
        <pc:graphicFrameChg chg="mod">
          <ac:chgData name="Simon RS" userId="8de322db93951f0c" providerId="LiveId" clId="{235AD3CA-1B59-45BC-B357-805F5A4BF4BC}" dt="2022-10-16T09:52:13.366" v="42" actId="1076"/>
          <ac:graphicFrameMkLst>
            <pc:docMk/>
            <pc:sldMk cId="3208394570" sldId="313"/>
            <ac:graphicFrameMk id="5" creationId="{FF5FBB82-6598-5391-40E2-7F4DE70F8B17}"/>
          </ac:graphicFrameMkLst>
        </pc:graphicFrameChg>
        <pc:graphicFrameChg chg="add del mod">
          <ac:chgData name="Simon RS" userId="8de322db93951f0c" providerId="LiveId" clId="{235AD3CA-1B59-45BC-B357-805F5A4BF4BC}" dt="2022-10-16T09:50:48.769" v="33" actId="478"/>
          <ac:graphicFrameMkLst>
            <pc:docMk/>
            <pc:sldMk cId="3208394570" sldId="313"/>
            <ac:graphicFrameMk id="6" creationId="{1BEEE053-8F19-67C7-5CDA-603FE7FCF0B4}"/>
          </ac:graphicFrameMkLst>
        </pc:graphicFrameChg>
        <pc:picChg chg="del mod">
          <ac:chgData name="Simon RS" userId="8de322db93951f0c" providerId="LiveId" clId="{235AD3CA-1B59-45BC-B357-805F5A4BF4BC}" dt="2022-10-16T09:50:40.076" v="32" actId="478"/>
          <ac:picMkLst>
            <pc:docMk/>
            <pc:sldMk cId="3208394570" sldId="313"/>
            <ac:picMk id="3" creationId="{4D3ACDAD-6719-3138-126B-2907354D505D}"/>
          </ac:picMkLst>
        </pc:picChg>
      </pc:sldChg>
      <pc:sldChg chg="delSp modSp mod">
        <pc:chgData name="Simon RS" userId="8de322db93951f0c" providerId="LiveId" clId="{235AD3CA-1B59-45BC-B357-805F5A4BF4BC}" dt="2022-10-16T09:53:49.323" v="55" actId="1076"/>
        <pc:sldMkLst>
          <pc:docMk/>
          <pc:sldMk cId="294008370" sldId="314"/>
        </pc:sldMkLst>
        <pc:spChg chg="mod">
          <ac:chgData name="Simon RS" userId="8de322db93951f0c" providerId="LiveId" clId="{235AD3CA-1B59-45BC-B357-805F5A4BF4BC}" dt="2022-10-16T09:53:46.302" v="54" actId="20577"/>
          <ac:spMkLst>
            <pc:docMk/>
            <pc:sldMk cId="294008370" sldId="314"/>
            <ac:spMk id="6" creationId="{D17CD6D6-D789-88E2-53AF-0A3ED67EFD61}"/>
          </ac:spMkLst>
        </pc:spChg>
        <pc:graphicFrameChg chg="mod">
          <ac:chgData name="Simon RS" userId="8de322db93951f0c" providerId="LiveId" clId="{235AD3CA-1B59-45BC-B357-805F5A4BF4BC}" dt="2022-10-16T09:53:49.323" v="55" actId="1076"/>
          <ac:graphicFrameMkLst>
            <pc:docMk/>
            <pc:sldMk cId="294008370" sldId="314"/>
            <ac:graphicFrameMk id="4" creationId="{982DF0DF-1218-BBB5-01DE-0E2E7FD26EED}"/>
          </ac:graphicFrameMkLst>
        </pc:graphicFrameChg>
        <pc:picChg chg="del">
          <ac:chgData name="Simon RS" userId="8de322db93951f0c" providerId="LiveId" clId="{235AD3CA-1B59-45BC-B357-805F5A4BF4BC}" dt="2022-10-16T09:52:47.545" v="43" actId="478"/>
          <ac:picMkLst>
            <pc:docMk/>
            <pc:sldMk cId="294008370" sldId="314"/>
            <ac:picMk id="3" creationId="{70DA3D0F-BBF5-FBCC-5B64-1392AA5C96E5}"/>
          </ac:picMkLst>
        </pc:picChg>
      </pc:sldChg>
      <pc:sldChg chg="delSp modSp mod">
        <pc:chgData name="Simon RS" userId="8de322db93951f0c" providerId="LiveId" clId="{235AD3CA-1B59-45BC-B357-805F5A4BF4BC}" dt="2022-10-16T09:54:26.636" v="63" actId="1076"/>
        <pc:sldMkLst>
          <pc:docMk/>
          <pc:sldMk cId="3052348519" sldId="315"/>
        </pc:sldMkLst>
        <pc:spChg chg="mod">
          <ac:chgData name="Simon RS" userId="8de322db93951f0c" providerId="LiveId" clId="{235AD3CA-1B59-45BC-B357-805F5A4BF4BC}" dt="2022-10-16T09:54:22.584" v="62" actId="20577"/>
          <ac:spMkLst>
            <pc:docMk/>
            <pc:sldMk cId="3052348519" sldId="315"/>
            <ac:spMk id="3" creationId="{2378055D-2CB1-F68A-B7D1-91856A3C7CD1}"/>
          </ac:spMkLst>
        </pc:spChg>
        <pc:graphicFrameChg chg="mod">
          <ac:chgData name="Simon RS" userId="8de322db93951f0c" providerId="LiveId" clId="{235AD3CA-1B59-45BC-B357-805F5A4BF4BC}" dt="2022-10-16T09:54:26.636" v="63" actId="1076"/>
          <ac:graphicFrameMkLst>
            <pc:docMk/>
            <pc:sldMk cId="3052348519" sldId="315"/>
            <ac:graphicFrameMk id="4" creationId="{982DF0DF-1218-BBB5-01DE-0E2E7FD26EED}"/>
          </ac:graphicFrameMkLst>
        </pc:graphicFrameChg>
        <pc:picChg chg="del">
          <ac:chgData name="Simon RS" userId="8de322db93951f0c" providerId="LiveId" clId="{235AD3CA-1B59-45BC-B357-805F5A4BF4BC}" dt="2022-10-16T09:53:52.930" v="56" actId="478"/>
          <ac:picMkLst>
            <pc:docMk/>
            <pc:sldMk cId="3052348519" sldId="315"/>
            <ac:picMk id="6" creationId="{CC54DE27-402A-47C8-3659-C466A3485E29}"/>
          </ac:picMkLst>
        </pc:picChg>
      </pc:sldChg>
      <pc:sldChg chg="modSp new mod">
        <pc:chgData name="Simon RS" userId="8de322db93951f0c" providerId="LiveId" clId="{235AD3CA-1B59-45BC-B357-805F5A4BF4BC}" dt="2022-10-16T10:03:29.418" v="129" actId="20577"/>
        <pc:sldMkLst>
          <pc:docMk/>
          <pc:sldMk cId="1588736127" sldId="317"/>
        </pc:sldMkLst>
        <pc:spChg chg="mod">
          <ac:chgData name="Simon RS" userId="8de322db93951f0c" providerId="LiveId" clId="{235AD3CA-1B59-45BC-B357-805F5A4BF4BC}" dt="2022-10-16T10:03:17.956" v="106" actId="20577"/>
          <ac:spMkLst>
            <pc:docMk/>
            <pc:sldMk cId="1588736127" sldId="317"/>
            <ac:spMk id="2" creationId="{10CD2168-6997-0D9F-51A4-3C3012A49142}"/>
          </ac:spMkLst>
        </pc:spChg>
        <pc:spChg chg="mod">
          <ac:chgData name="Simon RS" userId="8de322db93951f0c" providerId="LiveId" clId="{235AD3CA-1B59-45BC-B357-805F5A4BF4BC}" dt="2022-10-16T10:03:29.418" v="129" actId="20577"/>
          <ac:spMkLst>
            <pc:docMk/>
            <pc:sldMk cId="1588736127" sldId="317"/>
            <ac:spMk id="3" creationId="{D54E37F2-22AE-CAAF-F379-706B60C27C91}"/>
          </ac:spMkLst>
        </pc:spChg>
      </pc:sldChg>
      <pc:sldChg chg="modSp new mod">
        <pc:chgData name="Simon RS" userId="8de322db93951f0c" providerId="LiveId" clId="{235AD3CA-1B59-45BC-B357-805F5A4BF4BC}" dt="2022-10-16T10:06:34.269" v="255" actId="115"/>
        <pc:sldMkLst>
          <pc:docMk/>
          <pc:sldMk cId="1409133261" sldId="318"/>
        </pc:sldMkLst>
        <pc:spChg chg="mod">
          <ac:chgData name="Simon RS" userId="8de322db93951f0c" providerId="LiveId" clId="{235AD3CA-1B59-45BC-B357-805F5A4BF4BC}" dt="2022-10-16T10:05:39.889" v="157" actId="14100"/>
          <ac:spMkLst>
            <pc:docMk/>
            <pc:sldMk cId="1409133261" sldId="318"/>
            <ac:spMk id="2" creationId="{7A6478A6-DEF4-FC05-6CF2-ED0A992D7D15}"/>
          </ac:spMkLst>
        </pc:spChg>
        <pc:spChg chg="mod">
          <ac:chgData name="Simon RS" userId="8de322db93951f0c" providerId="LiveId" clId="{235AD3CA-1B59-45BC-B357-805F5A4BF4BC}" dt="2022-10-16T10:06:34.269" v="255" actId="115"/>
          <ac:spMkLst>
            <pc:docMk/>
            <pc:sldMk cId="1409133261" sldId="318"/>
            <ac:spMk id="3" creationId="{2672E439-C03E-BE36-B74C-340A98094E8B}"/>
          </ac:spMkLst>
        </pc:spChg>
      </pc:sldChg>
    </pc:docChg>
  </pc:docChgLst>
  <pc:docChgLst>
    <pc:chgData name="Simon RS" userId="8de322db93951f0c" providerId="LiveId" clId="{0507498E-1D07-41D9-B256-FCD9EDCAF411}"/>
    <pc:docChg chg="undo custSel addSld delSld modSld">
      <pc:chgData name="Simon RS" userId="8de322db93951f0c" providerId="LiveId" clId="{0507498E-1D07-41D9-B256-FCD9EDCAF411}" dt="2022-10-19T08:57:01.456" v="1176" actId="1076"/>
      <pc:docMkLst>
        <pc:docMk/>
      </pc:docMkLst>
      <pc:sldChg chg="modSp mod">
        <pc:chgData name="Simon RS" userId="8de322db93951f0c" providerId="LiveId" clId="{0507498E-1D07-41D9-B256-FCD9EDCAF411}" dt="2022-10-18T13:01:16.961" v="563" actId="14100"/>
        <pc:sldMkLst>
          <pc:docMk/>
          <pc:sldMk cId="0" sldId="263"/>
        </pc:sldMkLst>
        <pc:spChg chg="mod">
          <ac:chgData name="Simon RS" userId="8de322db93951f0c" providerId="LiveId" clId="{0507498E-1D07-41D9-B256-FCD9EDCAF411}" dt="2022-10-18T13:01:16.961" v="563" actId="14100"/>
          <ac:spMkLst>
            <pc:docMk/>
            <pc:sldMk cId="0" sldId="263"/>
            <ac:spMk id="396" creationId="{00000000-0000-0000-0000-000000000000}"/>
          </ac:spMkLst>
        </pc:spChg>
      </pc:sldChg>
      <pc:sldChg chg="addSp delSp modSp mod modNotesTx">
        <pc:chgData name="Simon RS" userId="8de322db93951f0c" providerId="LiveId" clId="{0507498E-1D07-41D9-B256-FCD9EDCAF411}" dt="2022-10-19T08:57:01.456" v="1176" actId="1076"/>
        <pc:sldMkLst>
          <pc:docMk/>
          <pc:sldMk cId="0" sldId="269"/>
        </pc:sldMkLst>
        <pc:spChg chg="del">
          <ac:chgData name="Simon RS" userId="8de322db93951f0c" providerId="LiveId" clId="{0507498E-1D07-41D9-B256-FCD9EDCAF411}" dt="2022-10-19T08:56:08.559" v="1174" actId="478"/>
          <ac:spMkLst>
            <pc:docMk/>
            <pc:sldMk cId="0" sldId="269"/>
            <ac:spMk id="2" creationId="{3FE5CC57-39F9-D139-43FE-CE580B3A76CF}"/>
          </ac:spMkLst>
        </pc:spChg>
        <pc:spChg chg="add mod">
          <ac:chgData name="Simon RS" userId="8de322db93951f0c" providerId="LiveId" clId="{0507498E-1D07-41D9-B256-FCD9EDCAF411}" dt="2022-10-19T08:53:00.273" v="1155" actId="1076"/>
          <ac:spMkLst>
            <pc:docMk/>
            <pc:sldMk cId="0" sldId="269"/>
            <ac:spMk id="3" creationId="{808C678D-E3AF-3E2D-77D4-02506FB5C0B9}"/>
          </ac:spMkLst>
        </pc:spChg>
        <pc:spChg chg="add mod">
          <ac:chgData name="Simon RS" userId="8de322db93951f0c" providerId="LiveId" clId="{0507498E-1D07-41D9-B256-FCD9EDCAF411}" dt="2022-10-19T08:53:38.401" v="1159" actId="1076"/>
          <ac:spMkLst>
            <pc:docMk/>
            <pc:sldMk cId="0" sldId="269"/>
            <ac:spMk id="4" creationId="{DFD403F1-4B4A-71C4-F9A2-C53FAF4250B7}"/>
          </ac:spMkLst>
        </pc:spChg>
        <pc:spChg chg="add mod">
          <ac:chgData name="Simon RS" userId="8de322db93951f0c" providerId="LiveId" clId="{0507498E-1D07-41D9-B256-FCD9EDCAF411}" dt="2022-10-19T08:52:46.496" v="1152" actId="1076"/>
          <ac:spMkLst>
            <pc:docMk/>
            <pc:sldMk cId="0" sldId="269"/>
            <ac:spMk id="5" creationId="{FF670319-0AC0-A7A2-453B-774D062636CA}"/>
          </ac:spMkLst>
        </pc:spChg>
        <pc:spChg chg="add del mod">
          <ac:chgData name="Simon RS" userId="8de322db93951f0c" providerId="LiveId" clId="{0507498E-1D07-41D9-B256-FCD9EDCAF411}" dt="2022-10-19T08:53:28.704" v="1157" actId="478"/>
          <ac:spMkLst>
            <pc:docMk/>
            <pc:sldMk cId="0" sldId="269"/>
            <ac:spMk id="7" creationId="{2DCC194F-601B-F850-DEE5-C54632155536}"/>
          </ac:spMkLst>
        </pc:spChg>
        <pc:spChg chg="add del mod">
          <ac:chgData name="Simon RS" userId="8de322db93951f0c" providerId="LiveId" clId="{0507498E-1D07-41D9-B256-FCD9EDCAF411}" dt="2022-10-19T08:55:13.298" v="1163" actId="478"/>
          <ac:spMkLst>
            <pc:docMk/>
            <pc:sldMk cId="0" sldId="269"/>
            <ac:spMk id="9" creationId="{9051F319-6F8B-9D5B-1A99-956AB5D8A256}"/>
          </ac:spMkLst>
        </pc:spChg>
        <pc:spChg chg="add del mod">
          <ac:chgData name="Simon RS" userId="8de322db93951f0c" providerId="LiveId" clId="{0507498E-1D07-41D9-B256-FCD9EDCAF411}" dt="2022-10-19T08:55:23.430" v="1166" actId="478"/>
          <ac:spMkLst>
            <pc:docMk/>
            <pc:sldMk cId="0" sldId="269"/>
            <ac:spMk id="11" creationId="{CB8EE9D2-9174-35B7-50CB-5262E1C9558B}"/>
          </ac:spMkLst>
        </pc:spChg>
        <pc:spChg chg="mod">
          <ac:chgData name="Simon RS" userId="8de322db93951f0c" providerId="LiveId" clId="{0507498E-1D07-41D9-B256-FCD9EDCAF411}" dt="2022-10-19T08:56:51.330" v="1175"/>
          <ac:spMkLst>
            <pc:docMk/>
            <pc:sldMk cId="0" sldId="269"/>
            <ac:spMk id="13" creationId="{C05B8145-7CCF-6137-E7FA-0C44A5D9193F}"/>
          </ac:spMkLst>
        </pc:spChg>
        <pc:spChg chg="mod">
          <ac:chgData name="Simon RS" userId="8de322db93951f0c" providerId="LiveId" clId="{0507498E-1D07-41D9-B256-FCD9EDCAF411}" dt="2022-10-19T08:56:51.330" v="1175"/>
          <ac:spMkLst>
            <pc:docMk/>
            <pc:sldMk cId="0" sldId="269"/>
            <ac:spMk id="14" creationId="{23815BE2-8A63-7178-A2BF-BAB5362F643B}"/>
          </ac:spMkLst>
        </pc:spChg>
        <pc:spChg chg="mod">
          <ac:chgData name="Simon RS" userId="8de322db93951f0c" providerId="LiveId" clId="{0507498E-1D07-41D9-B256-FCD9EDCAF411}" dt="2022-10-19T08:56:51.330" v="1175"/>
          <ac:spMkLst>
            <pc:docMk/>
            <pc:sldMk cId="0" sldId="269"/>
            <ac:spMk id="15" creationId="{1AD97EC7-8FD9-178B-19E7-E8152743D410}"/>
          </ac:spMkLst>
        </pc:spChg>
        <pc:spChg chg="mod">
          <ac:chgData name="Simon RS" userId="8de322db93951f0c" providerId="LiveId" clId="{0507498E-1D07-41D9-B256-FCD9EDCAF411}" dt="2022-10-19T08:56:51.330" v="1175"/>
          <ac:spMkLst>
            <pc:docMk/>
            <pc:sldMk cId="0" sldId="269"/>
            <ac:spMk id="16" creationId="{26CCFA25-CC40-AB20-FD89-D7EE06AEE723}"/>
          </ac:spMkLst>
        </pc:spChg>
        <pc:spChg chg="mod">
          <ac:chgData name="Simon RS" userId="8de322db93951f0c" providerId="LiveId" clId="{0507498E-1D07-41D9-B256-FCD9EDCAF411}" dt="2022-10-19T08:56:51.330" v="1175"/>
          <ac:spMkLst>
            <pc:docMk/>
            <pc:sldMk cId="0" sldId="269"/>
            <ac:spMk id="17" creationId="{6303A990-7506-CD29-61D7-9049946DDDF6}"/>
          </ac:spMkLst>
        </pc:spChg>
        <pc:spChg chg="mod">
          <ac:chgData name="Simon RS" userId="8de322db93951f0c" providerId="LiveId" clId="{0507498E-1D07-41D9-B256-FCD9EDCAF411}" dt="2022-10-19T08:56:51.330" v="1175"/>
          <ac:spMkLst>
            <pc:docMk/>
            <pc:sldMk cId="0" sldId="269"/>
            <ac:spMk id="18" creationId="{89D9BBDB-AA28-A738-E5C8-EC3DC6A058B3}"/>
          </ac:spMkLst>
        </pc:spChg>
        <pc:spChg chg="mod">
          <ac:chgData name="Simon RS" userId="8de322db93951f0c" providerId="LiveId" clId="{0507498E-1D07-41D9-B256-FCD9EDCAF411}" dt="2022-10-19T08:56:51.330" v="1175"/>
          <ac:spMkLst>
            <pc:docMk/>
            <pc:sldMk cId="0" sldId="269"/>
            <ac:spMk id="19" creationId="{B13870AD-79C9-3907-64F6-D7C4926CB7C3}"/>
          </ac:spMkLst>
        </pc:spChg>
        <pc:spChg chg="mod">
          <ac:chgData name="Simon RS" userId="8de322db93951f0c" providerId="LiveId" clId="{0507498E-1D07-41D9-B256-FCD9EDCAF411}" dt="2022-10-19T08:56:51.330" v="1175"/>
          <ac:spMkLst>
            <pc:docMk/>
            <pc:sldMk cId="0" sldId="269"/>
            <ac:spMk id="20" creationId="{02B2F837-624D-1716-BEF8-93F44884938C}"/>
          </ac:spMkLst>
        </pc:spChg>
        <pc:spChg chg="mod">
          <ac:chgData name="Simon RS" userId="8de322db93951f0c" providerId="LiveId" clId="{0507498E-1D07-41D9-B256-FCD9EDCAF411}" dt="2022-10-19T08:55:36.171" v="1173" actId="20577"/>
          <ac:spMkLst>
            <pc:docMk/>
            <pc:sldMk cId="0" sldId="269"/>
            <ac:spMk id="624" creationId="{00000000-0000-0000-0000-000000000000}"/>
          </ac:spMkLst>
        </pc:spChg>
        <pc:spChg chg="del">
          <ac:chgData name="Simon RS" userId="8de322db93951f0c" providerId="LiveId" clId="{0507498E-1D07-41D9-B256-FCD9EDCAF411}" dt="2022-10-19T08:55:21.102" v="1165" actId="478"/>
          <ac:spMkLst>
            <pc:docMk/>
            <pc:sldMk cId="0" sldId="269"/>
            <ac:spMk id="625" creationId="{00000000-0000-0000-0000-000000000000}"/>
          </ac:spMkLst>
        </pc:spChg>
        <pc:spChg chg="del">
          <ac:chgData name="Simon RS" userId="8de322db93951f0c" providerId="LiveId" clId="{0507498E-1D07-41D9-B256-FCD9EDCAF411}" dt="2022-10-19T08:53:25.390" v="1156" actId="478"/>
          <ac:spMkLst>
            <pc:docMk/>
            <pc:sldMk cId="0" sldId="269"/>
            <ac:spMk id="626" creationId="{00000000-0000-0000-0000-000000000000}"/>
          </ac:spMkLst>
        </pc:spChg>
        <pc:spChg chg="add del mod">
          <ac:chgData name="Simon RS" userId="8de322db93951f0c" providerId="LiveId" clId="{0507498E-1D07-41D9-B256-FCD9EDCAF411}" dt="2022-10-19T08:55:31.673" v="1167" actId="1076"/>
          <ac:spMkLst>
            <pc:docMk/>
            <pc:sldMk cId="0" sldId="269"/>
            <ac:spMk id="627" creationId="{00000000-0000-0000-0000-000000000000}"/>
          </ac:spMkLst>
        </pc:spChg>
        <pc:grpChg chg="add mod">
          <ac:chgData name="Simon RS" userId="8de322db93951f0c" providerId="LiveId" clId="{0507498E-1D07-41D9-B256-FCD9EDCAF411}" dt="2022-10-19T08:57:01.456" v="1176" actId="1076"/>
          <ac:grpSpMkLst>
            <pc:docMk/>
            <pc:sldMk cId="0" sldId="269"/>
            <ac:grpSpMk id="12" creationId="{969F4742-032A-10E4-FDFD-F83468D803A0}"/>
          </ac:grpSpMkLst>
        </pc:grpChg>
        <pc:grpChg chg="del">
          <ac:chgData name="Simon RS" userId="8de322db93951f0c" providerId="LiveId" clId="{0507498E-1D07-41D9-B256-FCD9EDCAF411}" dt="2022-10-19T08:52:50.674" v="1153" actId="478"/>
          <ac:grpSpMkLst>
            <pc:docMk/>
            <pc:sldMk cId="0" sldId="269"/>
            <ac:grpSpMk id="631" creationId="{00000000-0000-0000-0000-000000000000}"/>
          </ac:grpSpMkLst>
        </pc:grpChg>
      </pc:sldChg>
      <pc:sldChg chg="del">
        <pc:chgData name="Simon RS" userId="8de322db93951f0c" providerId="LiveId" clId="{0507498E-1D07-41D9-B256-FCD9EDCAF411}" dt="2022-10-18T13:01:20.756" v="564" actId="47"/>
        <pc:sldMkLst>
          <pc:docMk/>
          <pc:sldMk cId="0" sldId="274"/>
        </pc:sldMkLst>
      </pc:sldChg>
      <pc:sldChg chg="delSp mod">
        <pc:chgData name="Simon RS" userId="8de322db93951f0c" providerId="LiveId" clId="{0507498E-1D07-41D9-B256-FCD9EDCAF411}" dt="2022-10-18T13:01:55.652" v="565" actId="478"/>
        <pc:sldMkLst>
          <pc:docMk/>
          <pc:sldMk cId="3961476141" sldId="302"/>
        </pc:sldMkLst>
        <pc:spChg chg="del">
          <ac:chgData name="Simon RS" userId="8de322db93951f0c" providerId="LiveId" clId="{0507498E-1D07-41D9-B256-FCD9EDCAF411}" dt="2022-10-18T13:01:55.652" v="565" actId="478"/>
          <ac:spMkLst>
            <pc:docMk/>
            <pc:sldMk cId="3961476141" sldId="302"/>
            <ac:spMk id="2" creationId="{DD316B7F-C354-4863-48F9-0FF9FA33BFF4}"/>
          </ac:spMkLst>
        </pc:spChg>
      </pc:sldChg>
      <pc:sldChg chg="addSp modSp mod">
        <pc:chgData name="Simon RS" userId="8de322db93951f0c" providerId="LiveId" clId="{0507498E-1D07-41D9-B256-FCD9EDCAF411}" dt="2022-10-18T11:33:32.611" v="429" actId="20577"/>
        <pc:sldMkLst>
          <pc:docMk/>
          <pc:sldMk cId="2365727251" sldId="310"/>
        </pc:sldMkLst>
        <pc:spChg chg="add mod">
          <ac:chgData name="Simon RS" userId="8de322db93951f0c" providerId="LiveId" clId="{0507498E-1D07-41D9-B256-FCD9EDCAF411}" dt="2022-10-18T11:33:32.611" v="429" actId="20577"/>
          <ac:spMkLst>
            <pc:docMk/>
            <pc:sldMk cId="2365727251" sldId="310"/>
            <ac:spMk id="2" creationId="{D89F6692-3192-B81A-B327-9CA136ED15E6}"/>
          </ac:spMkLst>
        </pc:spChg>
        <pc:spChg chg="mod">
          <ac:chgData name="Simon RS" userId="8de322db93951f0c" providerId="LiveId" clId="{0507498E-1D07-41D9-B256-FCD9EDCAF411}" dt="2022-10-18T11:30:46.587" v="360" actId="1076"/>
          <ac:spMkLst>
            <pc:docMk/>
            <pc:sldMk cId="2365727251" sldId="310"/>
            <ac:spMk id="3" creationId="{1AD93070-F4B8-7362-535B-1C8C70814DD0}"/>
          </ac:spMkLst>
        </pc:spChg>
        <pc:graphicFrameChg chg="mod">
          <ac:chgData name="Simon RS" userId="8de322db93951f0c" providerId="LiveId" clId="{0507498E-1D07-41D9-B256-FCD9EDCAF411}" dt="2022-10-18T11:30:41.173" v="359"/>
          <ac:graphicFrameMkLst>
            <pc:docMk/>
            <pc:sldMk cId="2365727251" sldId="310"/>
            <ac:graphicFrameMk id="4" creationId="{982DF0DF-1218-BBB5-01DE-0E2E7FD26EED}"/>
          </ac:graphicFrameMkLst>
        </pc:graphicFrameChg>
      </pc:sldChg>
      <pc:sldChg chg="addSp delSp modSp">
        <pc:chgData name="Simon RS" userId="8de322db93951f0c" providerId="LiveId" clId="{0507498E-1D07-41D9-B256-FCD9EDCAF411}" dt="2022-10-18T11:02:07.075" v="3" actId="478"/>
        <pc:sldMkLst>
          <pc:docMk/>
          <pc:sldMk cId="294008370" sldId="314"/>
        </pc:sldMkLst>
        <pc:picChg chg="add del mod">
          <ac:chgData name="Simon RS" userId="8de322db93951f0c" providerId="LiveId" clId="{0507498E-1D07-41D9-B256-FCD9EDCAF411}" dt="2022-10-18T11:02:07.075" v="3" actId="478"/>
          <ac:picMkLst>
            <pc:docMk/>
            <pc:sldMk cId="294008370" sldId="314"/>
            <ac:picMk id="1026" creationId="{A58913E2-1C08-9909-699C-50A8F7050FC9}"/>
          </ac:picMkLst>
        </pc:picChg>
      </pc:sldChg>
      <pc:sldChg chg="addSp modSp mod">
        <pc:chgData name="Simon RS" userId="8de322db93951f0c" providerId="LiveId" clId="{0507498E-1D07-41D9-B256-FCD9EDCAF411}" dt="2022-10-18T12:37:24.719" v="525" actId="313"/>
        <pc:sldMkLst>
          <pc:docMk/>
          <pc:sldMk cId="1588736127" sldId="317"/>
        </pc:sldMkLst>
        <pc:spChg chg="mod">
          <ac:chgData name="Simon RS" userId="8de322db93951f0c" providerId="LiveId" clId="{0507498E-1D07-41D9-B256-FCD9EDCAF411}" dt="2022-10-18T12:37:24.719" v="525" actId="313"/>
          <ac:spMkLst>
            <pc:docMk/>
            <pc:sldMk cId="1588736127" sldId="317"/>
            <ac:spMk id="2" creationId="{10CD2168-6997-0D9F-51A4-3C3012A49142}"/>
          </ac:spMkLst>
        </pc:spChg>
        <pc:spChg chg="mod">
          <ac:chgData name="Simon RS" userId="8de322db93951f0c" providerId="LiveId" clId="{0507498E-1D07-41D9-B256-FCD9EDCAF411}" dt="2022-10-18T11:59:41.340" v="465" actId="14100"/>
          <ac:spMkLst>
            <pc:docMk/>
            <pc:sldMk cId="1588736127" sldId="317"/>
            <ac:spMk id="3" creationId="{D54E37F2-22AE-CAAF-F379-706B60C27C91}"/>
          </ac:spMkLst>
        </pc:spChg>
        <pc:spChg chg="add mod">
          <ac:chgData name="Simon RS" userId="8de322db93951f0c" providerId="LiveId" clId="{0507498E-1D07-41D9-B256-FCD9EDCAF411}" dt="2022-10-18T12:00:42.882" v="524" actId="20577"/>
          <ac:spMkLst>
            <pc:docMk/>
            <pc:sldMk cId="1588736127" sldId="317"/>
            <ac:spMk id="4" creationId="{5A10A224-1290-52F3-479F-7466721FFD47}"/>
          </ac:spMkLst>
        </pc:spChg>
      </pc:sldChg>
      <pc:sldChg chg="addSp delSp modSp new mod">
        <pc:chgData name="Simon RS" userId="8de322db93951f0c" providerId="LiveId" clId="{0507498E-1D07-41D9-B256-FCD9EDCAF411}" dt="2022-10-18T11:23:42.387" v="327" actId="14100"/>
        <pc:sldMkLst>
          <pc:docMk/>
          <pc:sldMk cId="3820652759" sldId="319"/>
        </pc:sldMkLst>
        <pc:spChg chg="mod">
          <ac:chgData name="Simon RS" userId="8de322db93951f0c" providerId="LiveId" clId="{0507498E-1D07-41D9-B256-FCD9EDCAF411}" dt="2022-10-18T11:23:42.387" v="327" actId="14100"/>
          <ac:spMkLst>
            <pc:docMk/>
            <pc:sldMk cId="3820652759" sldId="319"/>
            <ac:spMk id="2" creationId="{B3863E5E-DA4B-7C56-B1E5-8D03C321388F}"/>
          </ac:spMkLst>
        </pc:spChg>
        <pc:spChg chg="add del mod">
          <ac:chgData name="Simon RS" userId="8de322db93951f0c" providerId="LiveId" clId="{0507498E-1D07-41D9-B256-FCD9EDCAF411}" dt="2022-10-18T11:19:42.875" v="235" actId="115"/>
          <ac:spMkLst>
            <pc:docMk/>
            <pc:sldMk cId="3820652759" sldId="319"/>
            <ac:spMk id="3" creationId="{DE09689E-0EA4-C146-B510-127165DD2AF3}"/>
          </ac:spMkLst>
        </pc:spChg>
        <pc:spChg chg="add mod">
          <ac:chgData name="Simon RS" userId="8de322db93951f0c" providerId="LiveId" clId="{0507498E-1D07-41D9-B256-FCD9EDCAF411}" dt="2022-10-18T11:23:19.122" v="326" actId="6549"/>
          <ac:spMkLst>
            <pc:docMk/>
            <pc:sldMk cId="3820652759" sldId="319"/>
            <ac:spMk id="4" creationId="{97C2CEC9-3931-3539-7F5E-BCC268820DD1}"/>
          </ac:spMkLst>
        </pc:spChg>
        <pc:picChg chg="add del mod">
          <ac:chgData name="Simon RS" userId="8de322db93951f0c" providerId="LiveId" clId="{0507498E-1D07-41D9-B256-FCD9EDCAF411}" dt="2022-10-18T11:03:14.562" v="21"/>
          <ac:picMkLst>
            <pc:docMk/>
            <pc:sldMk cId="3820652759" sldId="319"/>
            <ac:picMk id="2050" creationId="{1301B265-352C-D61E-0607-9379B6B7B0ED}"/>
          </ac:picMkLst>
        </pc:picChg>
      </pc:sldChg>
      <pc:sldChg chg="modSp new mod">
        <pc:chgData name="Simon RS" userId="8de322db93951f0c" providerId="LiveId" clId="{0507498E-1D07-41D9-B256-FCD9EDCAF411}" dt="2022-10-18T13:02:18.158" v="568" actId="20577"/>
        <pc:sldMkLst>
          <pc:docMk/>
          <pc:sldMk cId="426925579" sldId="320"/>
        </pc:sldMkLst>
        <pc:spChg chg="mod">
          <ac:chgData name="Simon RS" userId="8de322db93951f0c" providerId="LiveId" clId="{0507498E-1D07-41D9-B256-FCD9EDCAF411}" dt="2022-10-18T13:02:18.158" v="568" actId="20577"/>
          <ac:spMkLst>
            <pc:docMk/>
            <pc:sldMk cId="426925579" sldId="320"/>
            <ac:spMk id="2" creationId="{1BE02226-439F-D467-1AA2-952CC48EB5C4}"/>
          </ac:spMkLst>
        </pc:spChg>
      </pc:sldChg>
      <pc:sldChg chg="new del">
        <pc:chgData name="Simon RS" userId="8de322db93951f0c" providerId="LiveId" clId="{0507498E-1D07-41D9-B256-FCD9EDCAF411}" dt="2022-10-18T11:59:24.407" v="461" actId="47"/>
        <pc:sldMkLst>
          <pc:docMk/>
          <pc:sldMk cId="1656865632" sldId="320"/>
        </pc:sldMkLst>
      </pc:sldChg>
      <pc:sldChg chg="addSp delSp modSp new mod">
        <pc:chgData name="Simon RS" userId="8de322db93951f0c" providerId="LiveId" clId="{0507498E-1D07-41D9-B256-FCD9EDCAF411}" dt="2022-10-18T13:05:04.078" v="650" actId="1076"/>
        <pc:sldMkLst>
          <pc:docMk/>
          <pc:sldMk cId="1280412472" sldId="321"/>
        </pc:sldMkLst>
        <pc:spChg chg="mod">
          <ac:chgData name="Simon RS" userId="8de322db93951f0c" providerId="LiveId" clId="{0507498E-1D07-41D9-B256-FCD9EDCAF411}" dt="2022-10-18T13:05:04.078" v="650" actId="1076"/>
          <ac:spMkLst>
            <pc:docMk/>
            <pc:sldMk cId="1280412472" sldId="321"/>
            <ac:spMk id="2" creationId="{E9DB7102-9457-C989-4A24-771A5A6C304F}"/>
          </ac:spMkLst>
        </pc:spChg>
        <pc:spChg chg="del">
          <ac:chgData name="Simon RS" userId="8de322db93951f0c" providerId="LiveId" clId="{0507498E-1D07-41D9-B256-FCD9EDCAF411}" dt="2022-10-18T13:03:57.060" v="620" actId="478"/>
          <ac:spMkLst>
            <pc:docMk/>
            <pc:sldMk cId="1280412472" sldId="321"/>
            <ac:spMk id="3" creationId="{E13154EA-117A-B802-0151-D865BB01D3AF}"/>
          </ac:spMkLst>
        </pc:spChg>
        <pc:spChg chg="add del mod">
          <ac:chgData name="Simon RS" userId="8de322db93951f0c" providerId="LiveId" clId="{0507498E-1D07-41D9-B256-FCD9EDCAF411}" dt="2022-10-18T13:04:48.430" v="645" actId="1076"/>
          <ac:spMkLst>
            <pc:docMk/>
            <pc:sldMk cId="1280412472" sldId="321"/>
            <ac:spMk id="4" creationId="{39BEB1E8-0E0A-CA3D-D379-91DA996DF3A2}"/>
          </ac:spMkLst>
        </pc:spChg>
      </pc:sldChg>
      <pc:sldChg chg="addSp delSp modSp new mod modClrScheme chgLayout modNotesTx">
        <pc:chgData name="Simon RS" userId="8de322db93951f0c" providerId="LiveId" clId="{0507498E-1D07-41D9-B256-FCD9EDCAF411}" dt="2022-10-18T13:22:39.658" v="1150" actId="20577"/>
        <pc:sldMkLst>
          <pc:docMk/>
          <pc:sldMk cId="1214710852" sldId="322"/>
        </pc:sldMkLst>
        <pc:spChg chg="mod ord">
          <ac:chgData name="Simon RS" userId="8de322db93951f0c" providerId="LiveId" clId="{0507498E-1D07-41D9-B256-FCD9EDCAF411}" dt="2022-10-18T13:05:54.355" v="688" actId="700"/>
          <ac:spMkLst>
            <pc:docMk/>
            <pc:sldMk cId="1214710852" sldId="322"/>
            <ac:spMk id="2" creationId="{F3DD32B3-174F-52C9-5943-042730B2AEEE}"/>
          </ac:spMkLst>
        </pc:spChg>
        <pc:spChg chg="del">
          <ac:chgData name="Simon RS" userId="8de322db93951f0c" providerId="LiveId" clId="{0507498E-1D07-41D9-B256-FCD9EDCAF411}" dt="2022-10-18T13:05:54.355" v="688" actId="700"/>
          <ac:spMkLst>
            <pc:docMk/>
            <pc:sldMk cId="1214710852" sldId="322"/>
            <ac:spMk id="3" creationId="{0B194EDE-2C75-0A5C-4C4A-E78329BD6F6A}"/>
          </ac:spMkLst>
        </pc:spChg>
        <pc:spChg chg="del mod ord">
          <ac:chgData name="Simon RS" userId="8de322db93951f0c" providerId="LiveId" clId="{0507498E-1D07-41D9-B256-FCD9EDCAF411}" dt="2022-10-18T13:05:54.355" v="688" actId="700"/>
          <ac:spMkLst>
            <pc:docMk/>
            <pc:sldMk cId="1214710852" sldId="322"/>
            <ac:spMk id="4" creationId="{C882CE60-E7B7-797C-F9FE-9EF6A2307F06}"/>
          </ac:spMkLst>
        </pc:spChg>
        <pc:spChg chg="del">
          <ac:chgData name="Simon RS" userId="8de322db93951f0c" providerId="LiveId" clId="{0507498E-1D07-41D9-B256-FCD9EDCAF411}" dt="2022-10-18T13:05:54.355" v="688" actId="700"/>
          <ac:spMkLst>
            <pc:docMk/>
            <pc:sldMk cId="1214710852" sldId="322"/>
            <ac:spMk id="5" creationId="{6C725C84-BCD5-BA7D-0445-549D9F8E0DE1}"/>
          </ac:spMkLst>
        </pc:spChg>
        <pc:spChg chg="del">
          <ac:chgData name="Simon RS" userId="8de322db93951f0c" providerId="LiveId" clId="{0507498E-1D07-41D9-B256-FCD9EDCAF411}" dt="2022-10-18T13:05:54.355" v="688" actId="700"/>
          <ac:spMkLst>
            <pc:docMk/>
            <pc:sldMk cId="1214710852" sldId="322"/>
            <ac:spMk id="6" creationId="{442DE882-9791-1449-0420-ED01511BCB55}"/>
          </ac:spMkLst>
        </pc:spChg>
        <pc:spChg chg="add mod ord">
          <ac:chgData name="Simon RS" userId="8de322db93951f0c" providerId="LiveId" clId="{0507498E-1D07-41D9-B256-FCD9EDCAF411}" dt="2022-10-18T13:20:25.482" v="1019" actId="20577"/>
          <ac:spMkLst>
            <pc:docMk/>
            <pc:sldMk cId="1214710852" sldId="322"/>
            <ac:spMk id="7" creationId="{22A8EDB7-AE2D-2FE5-41BB-965B1B7F271D}"/>
          </ac:spMkLst>
        </pc:spChg>
        <pc:picChg chg="add mod modCrop">
          <ac:chgData name="Simon RS" userId="8de322db93951f0c" providerId="LiveId" clId="{0507498E-1D07-41D9-B256-FCD9EDCAF411}" dt="2022-10-18T13:13:27.629" v="811" actId="1076"/>
          <ac:picMkLst>
            <pc:docMk/>
            <pc:sldMk cId="1214710852" sldId="322"/>
            <ac:picMk id="9" creationId="{82657900-F99C-A5E1-A0DE-FDBDD17B7EB8}"/>
          </ac:picMkLst>
        </pc:picChg>
      </pc:sldChg>
      <pc:sldChg chg="modSp new mod">
        <pc:chgData name="Simon RS" userId="8de322db93951f0c" providerId="LiveId" clId="{0507498E-1D07-41D9-B256-FCD9EDCAF411}" dt="2022-10-18T13:21:31.094" v="1062" actId="20577"/>
        <pc:sldMkLst>
          <pc:docMk/>
          <pc:sldMk cId="3211226818" sldId="323"/>
        </pc:sldMkLst>
        <pc:spChg chg="mod">
          <ac:chgData name="Simon RS" userId="8de322db93951f0c" providerId="LiveId" clId="{0507498E-1D07-41D9-B256-FCD9EDCAF411}" dt="2022-10-18T13:21:21.127" v="1043" actId="14100"/>
          <ac:spMkLst>
            <pc:docMk/>
            <pc:sldMk cId="3211226818" sldId="323"/>
            <ac:spMk id="2" creationId="{4ED3E4F5-4F1B-80E7-A439-B698C0489AFD}"/>
          </ac:spMkLst>
        </pc:spChg>
        <pc:spChg chg="mod">
          <ac:chgData name="Simon RS" userId="8de322db93951f0c" providerId="LiveId" clId="{0507498E-1D07-41D9-B256-FCD9EDCAF411}" dt="2022-10-18T13:21:31.094" v="1062" actId="20577"/>
          <ac:spMkLst>
            <pc:docMk/>
            <pc:sldMk cId="3211226818" sldId="323"/>
            <ac:spMk id="3" creationId="{54196253-66F6-2468-5CCD-E93FEA091BEB}"/>
          </ac:spMkLst>
        </pc:spChg>
      </pc:sldChg>
      <pc:sldMasterChg chg="delSldLayout">
        <pc:chgData name="Simon RS" userId="8de322db93951f0c" providerId="LiveId" clId="{0507498E-1D07-41D9-B256-FCD9EDCAF411}" dt="2022-10-18T13:01:20.756" v="564" actId="47"/>
        <pc:sldMasterMkLst>
          <pc:docMk/>
          <pc:sldMasterMk cId="0" sldId="2147483674"/>
        </pc:sldMasterMkLst>
        <pc:sldLayoutChg chg="del">
          <pc:chgData name="Simon RS" userId="8de322db93951f0c" providerId="LiveId" clId="{0507498E-1D07-41D9-B256-FCD9EDCAF411}" dt="2022-10-18T13:01:20.756" v="564" actId="47"/>
          <pc:sldLayoutMkLst>
            <pc:docMk/>
            <pc:sldMasterMk cId="0" sldId="2147483674"/>
            <pc:sldLayoutMk cId="0" sldId="2147483657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noProof="0" dirty="0"/>
              <a:t>Derzeitige</a:t>
            </a:r>
            <a:r>
              <a:rPr lang="en-US" baseline="0" dirty="0"/>
              <a:t> </a:t>
            </a:r>
            <a:r>
              <a:rPr lang="de-AT" baseline="0" noProof="0" dirty="0"/>
              <a:t>Wohnsituation</a:t>
            </a:r>
            <a:endParaRPr lang="de-AT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28196932414698161"/>
          <c:y val="0.25990132874015748"/>
          <c:w val="0.43606151574803148"/>
          <c:h val="0.65409227362204725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64B-4583-A775-3846F519CCDE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C64B-4583-A775-3846F519CCDE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64B-4583-A775-3846F519CCD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2C9-49A8-95BE-628F8BF6DD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3"/>
                <c:pt idx="0">
                  <c:v>Einfamilienhaus</c:v>
                </c:pt>
                <c:pt idx="1">
                  <c:v>Reihenhaus</c:v>
                </c:pt>
                <c:pt idx="2">
                  <c:v>Wohnung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52</c:v>
                </c:pt>
                <c:pt idx="1">
                  <c:v>10</c:v>
                </c:pt>
                <c:pt idx="2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4B-4583-A775-3846F519CCD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sz="1862" b="1" i="0" u="none" strike="noStrike" cap="all" baseline="0" dirty="0" err="1">
                <a:effectLst/>
              </a:rPr>
              <a:t>Heizart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31566847112860891"/>
          <c:y val="0.37446998031496059"/>
          <c:w val="0.3686632217847769"/>
          <c:h val="0.55299483267716532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DD0D-4ED0-95F4-035B5DC1D132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D0D-4ED0-95F4-035B5DC1D132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DD0D-4ED0-95F4-035B5DC1D132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D0D-4ED0-95F4-035B5DC1D132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DD0D-4ED0-95F4-035B5DC1D132}"/>
              </c:ext>
            </c:extLst>
          </c:dPt>
          <c:dPt>
            <c:idx val="5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D0D-4ED0-95F4-035B5DC1D132}"/>
              </c:ext>
            </c:extLst>
          </c:dPt>
          <c:dPt>
            <c:idx val="6"/>
            <c:bubble3D val="0"/>
            <c:spPr>
              <a:solidFill>
                <a:schemeClr val="bg1">
                  <a:lumMod val="25000"/>
                  <a:lumOff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DD0D-4ED0-95F4-035B5DC1D132}"/>
              </c:ext>
            </c:extLst>
          </c:dPt>
          <c:dLbls>
            <c:dLbl>
              <c:idx val="6"/>
              <c:tx>
                <c:rich>
                  <a:bodyPr/>
                  <a:lstStyle/>
                  <a:p>
                    <a:fld id="{04E318C8-16AE-43F3-AA7B-BF9B09A1FC04}" type="VALUE">
                      <a:rPr lang="en-US" smtClean="0"/>
                      <a:pPr/>
                      <a:t>[WERT]</a:t>
                    </a:fld>
                    <a:r>
                      <a:rPr lang="en-US" dirty="0"/>
                      <a:t>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DD0D-4ED0-95F4-035B5DC1D1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Tabelle1!$A$2:$A$8</c:f>
              <c:strCache>
                <c:ptCount val="7"/>
                <c:pt idx="0">
                  <c:v>Erdgas</c:v>
                </c:pt>
                <c:pt idx="1">
                  <c:v>Erdöl</c:v>
                </c:pt>
                <c:pt idx="2">
                  <c:v>Pellets / Hackschnitzel</c:v>
                </c:pt>
                <c:pt idx="3">
                  <c:v>Wärmepumpe / Infrarot</c:v>
                </c:pt>
                <c:pt idx="4">
                  <c:v>Fernwärme</c:v>
                </c:pt>
                <c:pt idx="5">
                  <c:v>Nicht aufgeführt</c:v>
                </c:pt>
                <c:pt idx="6">
                  <c:v>Weiß ich nicht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25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17</c:v>
                </c:pt>
                <c:pt idx="5">
                  <c:v>6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0D-4ED0-95F4-035B5DC1D13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sz="1862" b="1" i="0" u="none" strike="noStrike" cap="all" baseline="0" dirty="0">
                <a:effectLst/>
              </a:rPr>
              <a:t>Kommt in deinem Zuhause eine PV-Anlage zum Einsatz?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31566847112860891"/>
          <c:y val="0.37446998031496059"/>
          <c:w val="0.3686632217847769"/>
          <c:h val="0.55299483267716532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DD0D-4ED0-95F4-035B5DC1D132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D0D-4ED0-95F4-035B5DC1D132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DD0D-4ED0-95F4-035B5DC1D132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D0D-4ED0-95F4-035B5DC1D132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DD0D-4ED0-95F4-035B5DC1D132}"/>
              </c:ext>
            </c:extLst>
          </c:dPt>
          <c:dPt>
            <c:idx val="5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D0D-4ED0-95F4-035B5DC1D132}"/>
              </c:ext>
            </c:extLst>
          </c:dPt>
          <c:dPt>
            <c:idx val="6"/>
            <c:bubble3D val="0"/>
            <c:spPr>
              <a:solidFill>
                <a:schemeClr val="bg1">
                  <a:lumMod val="25000"/>
                  <a:lumOff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DD0D-4ED0-95F4-035B5DC1D1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Ja</c:v>
                </c:pt>
                <c:pt idx="1">
                  <c:v>Nein</c:v>
                </c:pt>
                <c:pt idx="2">
                  <c:v>Noch nicht, aber ist geplant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30</c:v>
                </c:pt>
                <c:pt idx="1">
                  <c:v>55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0D-4ED0-95F4-035B5DC1D13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sz="1862" b="1" i="0" u="none" strike="noStrike" cap="all" baseline="0" dirty="0">
                <a:effectLst/>
              </a:rPr>
              <a:t>Hat eine Person in deinem Haushalt ein E-Auto?</a:t>
            </a:r>
            <a:endParaRPr lang="en-US" dirty="0"/>
          </a:p>
        </c:rich>
      </c:tx>
      <c:layout>
        <c:manualLayout>
          <c:xMode val="edge"/>
          <c:yMode val="edge"/>
          <c:x val="0.21703441399434009"/>
          <c:y val="1.56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31566847112860891"/>
          <c:y val="0.37446998031496059"/>
          <c:w val="0.3686632217847769"/>
          <c:h val="0.55299483267716532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DD0D-4ED0-95F4-035B5DC1D132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D0D-4ED0-95F4-035B5DC1D132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DD0D-4ED0-95F4-035B5DC1D132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D0D-4ED0-95F4-035B5DC1D132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DD0D-4ED0-95F4-035B5DC1D132}"/>
              </c:ext>
            </c:extLst>
          </c:dPt>
          <c:dPt>
            <c:idx val="5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D0D-4ED0-95F4-035B5DC1D132}"/>
              </c:ext>
            </c:extLst>
          </c:dPt>
          <c:dPt>
            <c:idx val="6"/>
            <c:bubble3D val="0"/>
            <c:spPr>
              <a:solidFill>
                <a:schemeClr val="bg1">
                  <a:lumMod val="25000"/>
                  <a:lumOff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DD0D-4ED0-95F4-035B5DC1D1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Ja</c:v>
                </c:pt>
                <c:pt idx="1">
                  <c:v>Nein</c:v>
                </c:pt>
                <c:pt idx="2">
                  <c:v>Noch nicht, aber ist geplant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13</c:v>
                </c:pt>
                <c:pt idx="1">
                  <c:v>77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0D-4ED0-95F4-035B5DC1D13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sz="1862" b="0" i="0" u="none" strike="noStrike" baseline="0" dirty="0">
                <a:effectLst/>
              </a:rPr>
              <a:t>Welche Smart-Home Geräte sind in deinem Haushalt im Einsatz?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Anzahl der Haushalte in Prozent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FC79-4986-BC76-1C488BE4B885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FC79-4986-BC76-1C488BE4B885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FC79-4986-BC76-1C488BE4B885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FC79-4986-BC76-1C488BE4B885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0-FC79-4986-BC76-1C488BE4B885}"/>
              </c:ext>
            </c:extLst>
          </c:dPt>
          <c:cat>
            <c:strRef>
              <c:f>Tabelle1!$A$2:$A$6</c:f>
              <c:strCache>
                <c:ptCount val="5"/>
                <c:pt idx="0">
                  <c:v>Sonstiges</c:v>
                </c:pt>
                <c:pt idx="1">
                  <c:v>Voice Assistant</c:v>
                </c:pt>
                <c:pt idx="2">
                  <c:v>Smarte Steckdosen</c:v>
                </c:pt>
                <c:pt idx="3">
                  <c:v>Heizungssteuerung</c:v>
                </c:pt>
                <c:pt idx="4">
                  <c:v>Lichtsteuer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20</c:v>
                </c:pt>
                <c:pt idx="1">
                  <c:v>41</c:v>
                </c:pt>
                <c:pt idx="2">
                  <c:v>21</c:v>
                </c:pt>
                <c:pt idx="3">
                  <c:v>41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BF-4113-AB6C-9A424C27D5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86240616"/>
        <c:axId val="1086244880"/>
        <c:axId val="0"/>
      </c:bar3DChart>
      <c:catAx>
        <c:axId val="1086240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6244880"/>
        <c:crosses val="autoZero"/>
        <c:auto val="1"/>
        <c:lblAlgn val="ctr"/>
        <c:lblOffset val="100"/>
        <c:noMultiLvlLbl val="0"/>
      </c:catAx>
      <c:valAx>
        <c:axId val="1086244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6240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42792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bc263f502_0_2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1bc263f502_0_2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Vision – Mission - Leitbild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bc263f502_0_2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bc263f502_0_2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bc263f502_0_2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bc263f502_0_2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73" y="1414763"/>
            <a:ext cx="7717500" cy="1477500"/>
          </a:xfrm>
          <a:prstGeom prst="rect">
            <a:avLst/>
          </a:prstGeom>
          <a:effectLst>
            <a:outerShdw blurRad="185738" algn="bl" rotWithShape="0">
              <a:schemeClr val="dk1">
                <a:alpha val="71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00401" y="2962238"/>
            <a:ext cx="57432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625" y="3371800"/>
            <a:ext cx="6334125" cy="2109275"/>
          </a:xfrm>
          <a:prstGeom prst="rect">
            <a:avLst/>
          </a:prstGeom>
          <a:noFill/>
          <a:ln>
            <a:noFill/>
          </a:ln>
          <a:effectLst>
            <a:outerShdw blurRad="271463" algn="bl" rotWithShape="0">
              <a:schemeClr val="lt2">
                <a:alpha val="72000"/>
              </a:schemeClr>
            </a:outerShdw>
          </a:effectLst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01626" y="-764473"/>
            <a:ext cx="3230073" cy="2109275"/>
          </a:xfrm>
          <a:prstGeom prst="rect">
            <a:avLst/>
          </a:prstGeom>
          <a:noFill/>
          <a:ln>
            <a:noFill/>
          </a:ln>
          <a:effectLst>
            <a:outerShdw blurRad="471488" algn="bl" rotWithShape="0">
              <a:schemeClr val="lt2">
                <a:alpha val="67000"/>
              </a:scheme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2"/>
          </p:nvPr>
        </p:nvSpPr>
        <p:spPr>
          <a:xfrm>
            <a:off x="1419725" y="2625638"/>
            <a:ext cx="269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419725" y="3055186"/>
            <a:ext cx="26952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5029125" y="2625638"/>
            <a:ext cx="269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5029125" y="3055186"/>
            <a:ext cx="26952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525851">
            <a:off x="-2806456" y="200576"/>
            <a:ext cx="3614137" cy="3444247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pic>
        <p:nvPicPr>
          <p:cNvPr id="36" name="Google Shape;3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543699">
            <a:off x="7971670" y="1548079"/>
            <a:ext cx="3546408" cy="2315791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sp>
        <p:nvSpPr>
          <p:cNvPr id="37" name="Google Shape;37;p5"/>
          <p:cNvSpPr txBox="1"/>
          <p:nvPr/>
        </p:nvSpPr>
        <p:spPr>
          <a:xfrm>
            <a:off x="7645775" y="4720931"/>
            <a:ext cx="10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PLAYBACK ERROR…</a:t>
            </a:r>
            <a:endParaRPr sz="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cxnSp>
        <p:nvCxnSpPr>
          <p:cNvPr id="38" name="Google Shape;38;p5"/>
          <p:cNvCxnSpPr/>
          <p:nvPr/>
        </p:nvCxnSpPr>
        <p:spPr>
          <a:xfrm>
            <a:off x="276156" y="4903706"/>
            <a:ext cx="238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" name="Google Shape;39;p5"/>
          <p:cNvGrpSpPr/>
          <p:nvPr/>
        </p:nvGrpSpPr>
        <p:grpSpPr>
          <a:xfrm>
            <a:off x="0" y="152400"/>
            <a:ext cx="790500" cy="554225"/>
            <a:chOff x="6606000" y="790575"/>
            <a:chExt cx="790500" cy="554225"/>
          </a:xfrm>
        </p:grpSpPr>
        <p:sp>
          <p:nvSpPr>
            <p:cNvPr id="40" name="Google Shape;40;p5"/>
            <p:cNvSpPr/>
            <p:nvPr/>
          </p:nvSpPr>
          <p:spPr>
            <a:xfrm rot="5400000">
              <a:off x="6900825" y="804075"/>
              <a:ext cx="200700" cy="1737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  <a:effectLst>
              <a:outerShdw blurRad="142875" algn="bl" rotWithShape="0">
                <a:schemeClr val="dk1">
                  <a:alpha val="7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 txBox="1"/>
            <p:nvPr/>
          </p:nvSpPr>
          <p:spPr>
            <a:xfrm>
              <a:off x="6606000" y="1006100"/>
              <a:ext cx="79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PLAY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13400" y="580950"/>
            <a:ext cx="41064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713400" y="1812450"/>
            <a:ext cx="4106400" cy="27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Open Sans Mediu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9pPr>
          </a:lstStyle>
          <a:p>
            <a:endParaRPr/>
          </a:p>
        </p:txBody>
      </p:sp>
      <p:pic>
        <p:nvPicPr>
          <p:cNvPr id="56" name="Google Shape;5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46506">
            <a:off x="6954779" y="-1224361"/>
            <a:ext cx="3910265" cy="2553372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grpSp>
        <p:nvGrpSpPr>
          <p:cNvPr id="57" name="Google Shape;57;p7"/>
          <p:cNvGrpSpPr/>
          <p:nvPr/>
        </p:nvGrpSpPr>
        <p:grpSpPr>
          <a:xfrm>
            <a:off x="289488" y="4781625"/>
            <a:ext cx="847800" cy="124500"/>
            <a:chOff x="2162175" y="4027900"/>
            <a:chExt cx="847800" cy="124500"/>
          </a:xfrm>
        </p:grpSpPr>
        <p:cxnSp>
          <p:nvCxnSpPr>
            <p:cNvPr id="58" name="Google Shape;58;p7"/>
            <p:cNvCxnSpPr/>
            <p:nvPr/>
          </p:nvCxnSpPr>
          <p:spPr>
            <a:xfrm>
              <a:off x="2162175" y="4027900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7"/>
            <p:cNvCxnSpPr/>
            <p:nvPr/>
          </p:nvCxnSpPr>
          <p:spPr>
            <a:xfrm>
              <a:off x="2771775" y="4027900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7"/>
            <p:cNvCxnSpPr/>
            <p:nvPr/>
          </p:nvCxnSpPr>
          <p:spPr>
            <a:xfrm>
              <a:off x="2400375" y="4152400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3225125" y="1598222"/>
            <a:ext cx="52056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713250" y="1740600"/>
            <a:ext cx="77175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543699">
            <a:off x="8148620" y="3927779"/>
            <a:ext cx="3546408" cy="2315791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pic>
        <p:nvPicPr>
          <p:cNvPr id="241" name="Google Shape;2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525851">
            <a:off x="-1625356" y="-2173849"/>
            <a:ext cx="3614137" cy="3444247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4577475" y="-1296342"/>
            <a:ext cx="4252300" cy="4052442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lt2">
                <a:alpha val="71000"/>
              </a:schemeClr>
            </a:outerShdw>
          </a:effectLst>
        </p:spPr>
      </p:pic>
      <p:pic>
        <p:nvPicPr>
          <p:cNvPr id="245" name="Google Shape;2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976236" flipH="1">
            <a:off x="7644526" y="2494609"/>
            <a:ext cx="4252299" cy="4052441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lt2">
                <a:alpha val="71000"/>
              </a:scheme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  <a:effectLst>
            <a:outerShdw blurRad="42863" algn="bl" rotWithShape="0">
              <a:schemeClr val="dk1">
                <a:alpha val="58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●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○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■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●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○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■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●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○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■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6" r:id="rId5"/>
    <p:sldLayoutId id="2147483658" r:id="rId6"/>
    <p:sldLayoutId id="2147483670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subTitle" idx="1"/>
          </p:nvPr>
        </p:nvSpPr>
        <p:spPr>
          <a:xfrm>
            <a:off x="109071" y="3593800"/>
            <a:ext cx="2819347" cy="1390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Benjamin Imsirovic</a:t>
            </a:r>
          </a:p>
          <a:p>
            <a:pPr marL="0" indent="0"/>
            <a:r>
              <a:rPr lang="en" dirty="0"/>
              <a:t>Simon Rausch-Schott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Maximilian Siegl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Arsham Edalatkhah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8" name="Google Shape;258;p29"/>
          <p:cNvGrpSpPr/>
          <p:nvPr/>
        </p:nvGrpSpPr>
        <p:grpSpPr>
          <a:xfrm>
            <a:off x="6606000" y="790575"/>
            <a:ext cx="790500" cy="554225"/>
            <a:chOff x="6606000" y="790575"/>
            <a:chExt cx="790500" cy="554225"/>
          </a:xfrm>
        </p:grpSpPr>
        <p:sp>
          <p:nvSpPr>
            <p:cNvPr id="259" name="Google Shape;259;p29"/>
            <p:cNvSpPr/>
            <p:nvPr/>
          </p:nvSpPr>
          <p:spPr>
            <a:xfrm rot="5400000">
              <a:off x="6900825" y="804075"/>
              <a:ext cx="200700" cy="1737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  <a:effectLst>
              <a:outerShdw blurRad="142875" algn="bl" rotWithShape="0">
                <a:schemeClr val="dk1">
                  <a:alpha val="7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9"/>
            <p:cNvSpPr txBox="1"/>
            <p:nvPr/>
          </p:nvSpPr>
          <p:spPr>
            <a:xfrm>
              <a:off x="6606000" y="1006100"/>
              <a:ext cx="79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PLAY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grpSp>
        <p:nvGrpSpPr>
          <p:cNvPr id="261" name="Google Shape;261;p29"/>
          <p:cNvGrpSpPr/>
          <p:nvPr/>
        </p:nvGrpSpPr>
        <p:grpSpPr>
          <a:xfrm>
            <a:off x="7640213" y="804050"/>
            <a:ext cx="790500" cy="540750"/>
            <a:chOff x="7640213" y="804050"/>
            <a:chExt cx="790500" cy="540750"/>
          </a:xfrm>
        </p:grpSpPr>
        <p:grpSp>
          <p:nvGrpSpPr>
            <p:cNvPr id="262" name="Google Shape;262;p29"/>
            <p:cNvGrpSpPr/>
            <p:nvPr/>
          </p:nvGrpSpPr>
          <p:grpSpPr>
            <a:xfrm>
              <a:off x="7900044" y="804050"/>
              <a:ext cx="270837" cy="173750"/>
              <a:chOff x="4718250" y="942975"/>
              <a:chExt cx="482775" cy="306600"/>
            </a:xfrm>
          </p:grpSpPr>
          <p:sp>
            <p:nvSpPr>
              <p:cNvPr id="263" name="Google Shape;263;p29"/>
              <p:cNvSpPr/>
              <p:nvPr/>
            </p:nvSpPr>
            <p:spPr>
              <a:xfrm rot="5400000">
                <a:off x="4697550" y="963675"/>
                <a:ext cx="306600" cy="265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 rot="5400000">
                <a:off x="4915125" y="963675"/>
                <a:ext cx="306600" cy="265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5" name="Google Shape;265;p29"/>
            <p:cNvSpPr txBox="1"/>
            <p:nvPr/>
          </p:nvSpPr>
          <p:spPr>
            <a:xfrm>
              <a:off x="7640213" y="1006100"/>
              <a:ext cx="79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FFWD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grpSp>
        <p:nvGrpSpPr>
          <p:cNvPr id="266" name="Google Shape;266;p29"/>
          <p:cNvGrpSpPr/>
          <p:nvPr/>
        </p:nvGrpSpPr>
        <p:grpSpPr>
          <a:xfrm>
            <a:off x="214164" y="2866596"/>
            <a:ext cx="790500" cy="565375"/>
            <a:chOff x="1144163" y="3925725"/>
            <a:chExt cx="790500" cy="565375"/>
          </a:xfrm>
        </p:grpSpPr>
        <p:grpSp>
          <p:nvGrpSpPr>
            <p:cNvPr id="267" name="Google Shape;267;p29"/>
            <p:cNvGrpSpPr/>
            <p:nvPr/>
          </p:nvGrpSpPr>
          <p:grpSpPr>
            <a:xfrm flipH="1">
              <a:off x="1403994" y="3925725"/>
              <a:ext cx="270837" cy="173750"/>
              <a:chOff x="4718250" y="942975"/>
              <a:chExt cx="482775" cy="306600"/>
            </a:xfrm>
          </p:grpSpPr>
          <p:sp>
            <p:nvSpPr>
              <p:cNvPr id="268" name="Google Shape;268;p29"/>
              <p:cNvSpPr/>
              <p:nvPr/>
            </p:nvSpPr>
            <p:spPr>
              <a:xfrm rot="5400000">
                <a:off x="4697550" y="963675"/>
                <a:ext cx="306600" cy="265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 rot="5400000">
                <a:off x="4915125" y="963675"/>
                <a:ext cx="306600" cy="265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29"/>
            <p:cNvSpPr txBox="1"/>
            <p:nvPr/>
          </p:nvSpPr>
          <p:spPr>
            <a:xfrm>
              <a:off x="1144163" y="4152400"/>
              <a:ext cx="79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RWD</a:t>
              </a:r>
              <a:endParaRPr sz="10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sp>
        <p:nvSpPr>
          <p:cNvPr id="271" name="Google Shape;271;p29"/>
          <p:cNvSpPr txBox="1"/>
          <p:nvPr/>
        </p:nvSpPr>
        <p:spPr>
          <a:xfrm>
            <a:off x="2491200" y="752475"/>
            <a:ext cx="10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PLAYBACK ERROR…</a:t>
            </a:r>
            <a:endParaRPr sz="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pSp>
        <p:nvGrpSpPr>
          <p:cNvPr id="272" name="Google Shape;272;p29"/>
          <p:cNvGrpSpPr/>
          <p:nvPr/>
        </p:nvGrpSpPr>
        <p:grpSpPr>
          <a:xfrm>
            <a:off x="3762375" y="648375"/>
            <a:ext cx="1876575" cy="342900"/>
            <a:chOff x="3762375" y="648375"/>
            <a:chExt cx="1876575" cy="342900"/>
          </a:xfrm>
        </p:grpSpPr>
        <p:cxnSp>
          <p:nvCxnSpPr>
            <p:cNvPr id="273" name="Google Shape;273;p29"/>
            <p:cNvCxnSpPr/>
            <p:nvPr/>
          </p:nvCxnSpPr>
          <p:spPr>
            <a:xfrm>
              <a:off x="37623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29"/>
            <p:cNvCxnSpPr/>
            <p:nvPr/>
          </p:nvCxnSpPr>
          <p:spPr>
            <a:xfrm>
              <a:off x="43719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29"/>
            <p:cNvCxnSpPr/>
            <p:nvPr/>
          </p:nvCxnSpPr>
          <p:spPr>
            <a:xfrm>
              <a:off x="4238625" y="9912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29"/>
            <p:cNvCxnSpPr/>
            <p:nvPr/>
          </p:nvCxnSpPr>
          <p:spPr>
            <a:xfrm>
              <a:off x="5505450" y="6483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7" name="Google Shape;277;p29"/>
          <p:cNvGrpSpPr/>
          <p:nvPr/>
        </p:nvGrpSpPr>
        <p:grpSpPr>
          <a:xfrm>
            <a:off x="3114118" y="3593800"/>
            <a:ext cx="931425" cy="293850"/>
            <a:chOff x="2162175" y="4027900"/>
            <a:chExt cx="931425" cy="293850"/>
          </a:xfrm>
        </p:grpSpPr>
        <p:cxnSp>
          <p:nvCxnSpPr>
            <p:cNvPr id="278" name="Google Shape;278;p29"/>
            <p:cNvCxnSpPr/>
            <p:nvPr/>
          </p:nvCxnSpPr>
          <p:spPr>
            <a:xfrm>
              <a:off x="2162175" y="4027900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29"/>
            <p:cNvCxnSpPr/>
            <p:nvPr/>
          </p:nvCxnSpPr>
          <p:spPr>
            <a:xfrm>
              <a:off x="2771775" y="4027900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29"/>
            <p:cNvCxnSpPr/>
            <p:nvPr/>
          </p:nvCxnSpPr>
          <p:spPr>
            <a:xfrm>
              <a:off x="2400375" y="4152400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29"/>
            <p:cNvCxnSpPr/>
            <p:nvPr/>
          </p:nvCxnSpPr>
          <p:spPr>
            <a:xfrm>
              <a:off x="2960100" y="4321750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82" name="Google Shape;282;p29"/>
          <p:cNvCxnSpPr/>
          <p:nvPr/>
        </p:nvCxnSpPr>
        <p:spPr>
          <a:xfrm>
            <a:off x="7088025" y="3740725"/>
            <a:ext cx="13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A075D2AB-07B9-86C7-DEE0-57FA41B30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5760" y="1402043"/>
            <a:ext cx="6168829" cy="17472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5E154BD-8EBD-3770-3EA3-BA95391F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7" y="592137"/>
            <a:ext cx="7401923" cy="1243919"/>
          </a:xfrm>
        </p:spPr>
        <p:txBody>
          <a:bodyPr>
            <a:noAutofit/>
          </a:bodyPr>
          <a:lstStyle/>
          <a:p>
            <a:r>
              <a:rPr lang="de-AT" sz="2800" dirty="0">
                <a:latin typeface="MS Reference Sans Serif" panose="020B0604030504040204" pitchFamily="34" charset="0"/>
              </a:rPr>
              <a:t>Wie kann der Alltag durch digitale Lösungen unterstützt werden?</a:t>
            </a:r>
            <a:endParaRPr lang="de-AT" sz="1600" dirty="0">
              <a:latin typeface="MS Reference Sans Serif" panose="020B0604030504040204" pitchFamily="34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0799B9B-1B7C-A357-C03C-B0ECDA273434}"/>
              </a:ext>
            </a:extLst>
          </p:cNvPr>
          <p:cNvSpPr txBox="1">
            <a:spLocks/>
          </p:cNvSpPr>
          <p:nvPr/>
        </p:nvSpPr>
        <p:spPr>
          <a:xfrm>
            <a:off x="222250" y="1836056"/>
            <a:ext cx="9048750" cy="298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de-AT" sz="1800" dirty="0"/>
              <a:t>Automatisierte Nachbestellung von Produkten (Lebensmittel, …)</a:t>
            </a:r>
          </a:p>
          <a:p>
            <a:r>
              <a:rPr lang="de-AT" sz="1800" dirty="0"/>
              <a:t>Home Office: Kommunikation durch VR, AR und Hologramme</a:t>
            </a:r>
          </a:p>
          <a:p>
            <a:r>
              <a:rPr lang="de-DE" sz="1800" dirty="0"/>
              <a:t>Automatisiertes Kochen</a:t>
            </a:r>
            <a:endParaRPr lang="de-AT" sz="1800" dirty="0"/>
          </a:p>
          <a:p>
            <a:r>
              <a:rPr lang="de-AT" sz="1800" dirty="0"/>
              <a:t>Altenpfleger-Roboter (Bsp.: Tesla-Roboter „Optimus“)</a:t>
            </a:r>
          </a:p>
          <a:p>
            <a:r>
              <a:rPr lang="de-AT" sz="1800" dirty="0"/>
              <a:t>Sprachgesteuerte Elemente in Haushalten</a:t>
            </a:r>
          </a:p>
          <a:p>
            <a:r>
              <a:rPr lang="de-DE" sz="1800" dirty="0"/>
              <a:t>Digitalisierte Kalender (</a:t>
            </a:r>
            <a:r>
              <a:rPr lang="de-DE" sz="1800" dirty="0" err="1"/>
              <a:t>Reminder</a:t>
            </a:r>
            <a:r>
              <a:rPr lang="de-DE" sz="1800" dirty="0"/>
              <a:t>)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60830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5E154BD-8EBD-3770-3EA3-BA95391F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7" y="592137"/>
            <a:ext cx="7401923" cy="1243919"/>
          </a:xfrm>
        </p:spPr>
        <p:txBody>
          <a:bodyPr>
            <a:noAutofit/>
          </a:bodyPr>
          <a:lstStyle/>
          <a:p>
            <a:r>
              <a:rPr lang="de-AT" sz="2800" dirty="0">
                <a:latin typeface="MS Reference Sans Serif" panose="020B0604030504040204" pitchFamily="34" charset="0"/>
              </a:rPr>
              <a:t>Welche Technologien werden die Zukunft des Wohnens bestimmen?</a:t>
            </a:r>
            <a:endParaRPr lang="de-AT" sz="2000" dirty="0">
              <a:latin typeface="MS Reference Sans Serif" panose="020B0604030504040204" pitchFamily="34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0799B9B-1B7C-A357-C03C-B0ECDA273434}"/>
              </a:ext>
            </a:extLst>
          </p:cNvPr>
          <p:cNvSpPr txBox="1">
            <a:spLocks/>
          </p:cNvSpPr>
          <p:nvPr/>
        </p:nvSpPr>
        <p:spPr>
          <a:xfrm>
            <a:off x="215900" y="1856012"/>
            <a:ext cx="9048750" cy="298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de-AT" sz="1800" dirty="0"/>
              <a:t>KI &amp; Robotik</a:t>
            </a:r>
          </a:p>
          <a:p>
            <a:r>
              <a:rPr lang="de-AT" sz="1800" dirty="0"/>
              <a:t>3D Drucker</a:t>
            </a:r>
          </a:p>
          <a:p>
            <a:r>
              <a:rPr lang="de-DE" sz="1800" dirty="0"/>
              <a:t>KI für Routineanalysen</a:t>
            </a:r>
          </a:p>
          <a:p>
            <a:r>
              <a:rPr lang="de-DE" sz="1800" dirty="0"/>
              <a:t>Home Automation Bus (</a:t>
            </a:r>
            <a:r>
              <a:rPr lang="de-DE" sz="1800" i="1" dirty="0" err="1"/>
              <a:t>openHAB</a:t>
            </a:r>
            <a:r>
              <a:rPr lang="de-DE" sz="1800" dirty="0"/>
              <a:t>)</a:t>
            </a:r>
            <a:endParaRPr lang="de-AT" sz="1800" dirty="0"/>
          </a:p>
          <a:p>
            <a:r>
              <a:rPr lang="de-AT" sz="1800" dirty="0"/>
              <a:t>Gesicht- und Spracherkennung</a:t>
            </a:r>
          </a:p>
          <a:p>
            <a:r>
              <a:rPr lang="de-AT" sz="1800" dirty="0"/>
              <a:t>Fingerabdruck Sensoren &amp; Pupillen Scanner</a:t>
            </a:r>
          </a:p>
        </p:txBody>
      </p:sp>
    </p:spTree>
    <p:extLst>
      <p:ext uri="{BB962C8B-B14F-4D97-AF65-F5344CB8AC3E}">
        <p14:creationId xmlns:p14="http://schemas.microsoft.com/office/powerpoint/2010/main" val="3684867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5E154BD-8EBD-3770-3EA3-BA95391F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7" y="592137"/>
            <a:ext cx="7401923" cy="1243919"/>
          </a:xfrm>
        </p:spPr>
        <p:txBody>
          <a:bodyPr>
            <a:noAutofit/>
          </a:bodyPr>
          <a:lstStyle/>
          <a:p>
            <a:r>
              <a:rPr lang="de-AT" sz="3600" dirty="0">
                <a:latin typeface="MS Reference Sans Serif" panose="020B0604030504040204" pitchFamily="34" charset="0"/>
              </a:rPr>
              <a:t>Wie möchtest du in Zukunft wohnen?</a:t>
            </a:r>
            <a:endParaRPr lang="de-AT" sz="2000" dirty="0">
              <a:latin typeface="MS Reference Sans Serif" panose="020B0604030504040204" pitchFamily="34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0799B9B-1B7C-A357-C03C-B0ECDA273434}"/>
              </a:ext>
            </a:extLst>
          </p:cNvPr>
          <p:cNvSpPr txBox="1">
            <a:spLocks/>
          </p:cNvSpPr>
          <p:nvPr/>
        </p:nvSpPr>
        <p:spPr>
          <a:xfrm>
            <a:off x="215900" y="1856012"/>
            <a:ext cx="8928100" cy="298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de-DE" sz="1800" dirty="0"/>
              <a:t>Günstiges und umweltfreundliches Haus im Einklang mit der Natur</a:t>
            </a:r>
          </a:p>
          <a:p>
            <a:r>
              <a:rPr lang="de-DE" sz="1800" dirty="0"/>
              <a:t>Luxuriöses und modernes Haus mit Smart-Pool</a:t>
            </a:r>
          </a:p>
          <a:p>
            <a:r>
              <a:rPr lang="de-AT" sz="1800" dirty="0"/>
              <a:t>Wohnen mit SmartHome Technologien</a:t>
            </a:r>
          </a:p>
        </p:txBody>
      </p:sp>
    </p:spTree>
    <p:extLst>
      <p:ext uri="{BB962C8B-B14F-4D97-AF65-F5344CB8AC3E}">
        <p14:creationId xmlns:p14="http://schemas.microsoft.com/office/powerpoint/2010/main" val="2030126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4B7A9141-B2D6-49C8-412E-EA1DACE6E511}"/>
              </a:ext>
            </a:extLst>
          </p:cNvPr>
          <p:cNvSpPr txBox="1"/>
          <p:nvPr/>
        </p:nvSpPr>
        <p:spPr>
          <a:xfrm>
            <a:off x="3787775" y="2724151"/>
            <a:ext cx="15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Nennungen</a:t>
            </a:r>
          </a:p>
          <a:p>
            <a:pPr algn="ctr"/>
            <a:r>
              <a:rPr lang="de-DE" sz="1200" b="1" dirty="0">
                <a:solidFill>
                  <a:schemeClr val="tx1"/>
                </a:solidFill>
              </a:rPr>
              <a:t>225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F5FBB82-6598-5391-40E2-7F4DE70F8B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681192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8394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982DF0DF-1218-BBB5-01DE-0E2E7FD26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47240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D17CD6D6-D789-88E2-53AF-0A3ED67EFD61}"/>
              </a:ext>
            </a:extLst>
          </p:cNvPr>
          <p:cNvSpPr txBox="1"/>
          <p:nvPr/>
        </p:nvSpPr>
        <p:spPr>
          <a:xfrm>
            <a:off x="3787775" y="2952751"/>
            <a:ext cx="15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Nennungen</a:t>
            </a:r>
          </a:p>
          <a:p>
            <a:pPr algn="ctr"/>
            <a:r>
              <a:rPr lang="de-DE" sz="1200" b="1" dirty="0">
                <a:solidFill>
                  <a:schemeClr val="tx1"/>
                </a:solidFill>
              </a:rPr>
              <a:t>223</a:t>
            </a:r>
          </a:p>
        </p:txBody>
      </p:sp>
    </p:spTree>
    <p:extLst>
      <p:ext uri="{BB962C8B-B14F-4D97-AF65-F5344CB8AC3E}">
        <p14:creationId xmlns:p14="http://schemas.microsoft.com/office/powerpoint/2010/main" val="294008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63E5E-DA4B-7C56-B1E5-8D03C3213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00" y="580950"/>
            <a:ext cx="6313042" cy="1231500"/>
          </a:xfrm>
        </p:spPr>
        <p:txBody>
          <a:bodyPr/>
          <a:lstStyle/>
          <a:p>
            <a:r>
              <a:rPr lang="de-AT" dirty="0"/>
              <a:t>Heizarten – Vergleich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09689E-0EA4-C146-B510-127165DD2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400" y="2138182"/>
            <a:ext cx="2861698" cy="2424367"/>
          </a:xfrm>
        </p:spPr>
        <p:txBody>
          <a:bodyPr/>
          <a:lstStyle/>
          <a:p>
            <a:pPr marL="165100" indent="0" algn="ctr">
              <a:buNone/>
            </a:pPr>
            <a:r>
              <a:rPr lang="de-AT" sz="1600" b="1" u="sng" dirty="0"/>
              <a:t>Umfrage</a:t>
            </a:r>
          </a:p>
          <a:p>
            <a:r>
              <a:rPr lang="de-AT" dirty="0"/>
              <a:t>Erdgas	32%</a:t>
            </a:r>
          </a:p>
          <a:p>
            <a:r>
              <a:rPr lang="de-AT" dirty="0"/>
              <a:t>Erdöl	 6%</a:t>
            </a:r>
          </a:p>
          <a:p>
            <a:r>
              <a:rPr lang="de-AT" dirty="0"/>
              <a:t>Wärmepumpe	13%</a:t>
            </a:r>
          </a:p>
          <a:p>
            <a:r>
              <a:rPr lang="de-AT" dirty="0"/>
              <a:t>Fernwärme	22%</a:t>
            </a:r>
          </a:p>
          <a:p>
            <a:r>
              <a:rPr lang="de-AT" dirty="0"/>
              <a:t>Pellets	19%</a:t>
            </a:r>
          </a:p>
          <a:p>
            <a:r>
              <a:rPr lang="de-AT" dirty="0"/>
              <a:t>Sonstige	 8%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7C2CEC9-3931-3539-7F5E-BCC268820DD1}"/>
              </a:ext>
            </a:extLst>
          </p:cNvPr>
          <p:cNvSpPr txBox="1">
            <a:spLocks/>
          </p:cNvSpPr>
          <p:nvPr/>
        </p:nvSpPr>
        <p:spPr>
          <a:xfrm>
            <a:off x="4572000" y="2138182"/>
            <a:ext cx="4296992" cy="242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165100" indent="0" algn="ctr">
              <a:buNone/>
            </a:pPr>
            <a:r>
              <a:rPr lang="de-AT" sz="1600" b="1" u="sng" dirty="0"/>
              <a:t>Österreich ∅</a:t>
            </a:r>
          </a:p>
          <a:p>
            <a:r>
              <a:rPr lang="de-AT" dirty="0"/>
              <a:t>Erdgas		23%</a:t>
            </a:r>
          </a:p>
          <a:p>
            <a:r>
              <a:rPr lang="de-AT" dirty="0"/>
              <a:t>Erdöl(+Flüssiggas)	16%</a:t>
            </a:r>
          </a:p>
          <a:p>
            <a:r>
              <a:rPr lang="de-AT" dirty="0"/>
              <a:t>Wärmepumpe(+Solar)	 8%</a:t>
            </a:r>
          </a:p>
          <a:p>
            <a:r>
              <a:rPr lang="de-AT" dirty="0"/>
              <a:t>Fernwärme		29%</a:t>
            </a:r>
          </a:p>
          <a:p>
            <a:r>
              <a:rPr lang="de-AT" dirty="0"/>
              <a:t>Pellets		19%</a:t>
            </a:r>
          </a:p>
          <a:p>
            <a:r>
              <a:rPr lang="de-AT" dirty="0"/>
              <a:t>Sonstige		 5%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20652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982DF0DF-1218-BBB5-01DE-0E2E7FD26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2689761"/>
              </p:ext>
            </p:extLst>
          </p:nvPr>
        </p:nvGraphicFramePr>
        <p:xfrm>
          <a:off x="431800" y="539750"/>
          <a:ext cx="787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2CCBD2BA-7197-DED9-6307-DFD04E2486E9}"/>
              </a:ext>
            </a:extLst>
          </p:cNvPr>
          <p:cNvSpPr txBox="1"/>
          <p:nvPr/>
        </p:nvSpPr>
        <p:spPr>
          <a:xfrm>
            <a:off x="1428750" y="990601"/>
            <a:ext cx="156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/>
                </a:solidFill>
              </a:rPr>
              <a:t>PV = Photovoltaik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78055D-2CB1-F68A-B7D1-91856A3C7CD1}"/>
              </a:ext>
            </a:extLst>
          </p:cNvPr>
          <p:cNvSpPr txBox="1"/>
          <p:nvPr/>
        </p:nvSpPr>
        <p:spPr>
          <a:xfrm>
            <a:off x="3584575" y="2965451"/>
            <a:ext cx="15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Nennungen</a:t>
            </a:r>
          </a:p>
          <a:p>
            <a:pPr algn="ctr"/>
            <a:r>
              <a:rPr lang="de-DE" sz="1200" b="1" dirty="0">
                <a:solidFill>
                  <a:schemeClr val="tx1"/>
                </a:solidFill>
              </a:rPr>
              <a:t>222</a:t>
            </a:r>
          </a:p>
        </p:txBody>
      </p:sp>
    </p:spTree>
    <p:extLst>
      <p:ext uri="{BB962C8B-B14F-4D97-AF65-F5344CB8AC3E}">
        <p14:creationId xmlns:p14="http://schemas.microsoft.com/office/powerpoint/2010/main" val="3052348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02226-439F-D467-1AA2-952CC48EB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B8F590-B56A-E836-E0D5-8179C6CA6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925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982DF0DF-1218-BBB5-01DE-0E2E7FD26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399756"/>
              </p:ext>
            </p:extLst>
          </p:nvPr>
        </p:nvGraphicFramePr>
        <p:xfrm>
          <a:off x="381000" y="539750"/>
          <a:ext cx="68199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1AD93070-F4B8-7362-535B-1C8C70814DD0}"/>
              </a:ext>
            </a:extLst>
          </p:cNvPr>
          <p:cNvSpPr txBox="1"/>
          <p:nvPr/>
        </p:nvSpPr>
        <p:spPr>
          <a:xfrm>
            <a:off x="3006725" y="2927351"/>
            <a:ext cx="15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Nennungen</a:t>
            </a:r>
          </a:p>
          <a:p>
            <a:pPr algn="ctr"/>
            <a:r>
              <a:rPr lang="de-DE" sz="1200" b="1" dirty="0">
                <a:solidFill>
                  <a:schemeClr val="tx1"/>
                </a:solidFill>
              </a:rPr>
              <a:t>224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89F6692-3192-B81A-B327-9CA136ED15E6}"/>
              </a:ext>
            </a:extLst>
          </p:cNvPr>
          <p:cNvSpPr txBox="1"/>
          <p:nvPr/>
        </p:nvSpPr>
        <p:spPr>
          <a:xfrm>
            <a:off x="6063916" y="1505666"/>
            <a:ext cx="26990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b="1" u="sng" dirty="0">
                <a:solidFill>
                  <a:schemeClr val="tx1"/>
                </a:solidFill>
                <a:latin typeface="Roboto Mono Medium"/>
                <a:ea typeface="Roboto Mono Medium"/>
                <a:sym typeface="Roboto Mono Medium"/>
              </a:rPr>
              <a:t>E-Auto Bestand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200" dirty="0">
                <a:solidFill>
                  <a:schemeClr val="tx1"/>
                </a:solidFill>
                <a:latin typeface="Roboto Mono Medium"/>
                <a:ea typeface="Roboto Mono Medium"/>
                <a:sym typeface="Roboto Mono Medium"/>
              </a:rPr>
              <a:t>1,1%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600" b="1" u="sng" dirty="0">
              <a:solidFill>
                <a:schemeClr val="tx1"/>
              </a:solidFill>
              <a:latin typeface="Roboto Mono Medium"/>
              <a:ea typeface="Roboto Mono Medium"/>
              <a:sym typeface="Roboto Mono Medium"/>
            </a:endParaRPr>
          </a:p>
          <a:p>
            <a:r>
              <a:rPr lang="de-AT" sz="1600" b="1" u="sng" dirty="0">
                <a:solidFill>
                  <a:schemeClr val="tx1"/>
                </a:solidFill>
                <a:latin typeface="Roboto Mono Medium"/>
                <a:ea typeface="Roboto Mono Medium"/>
                <a:sym typeface="Roboto Mono Medium"/>
              </a:rPr>
              <a:t>Umfrage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200" dirty="0">
                <a:solidFill>
                  <a:schemeClr val="tx1"/>
                </a:solidFill>
                <a:latin typeface="Roboto Mono Medium"/>
                <a:ea typeface="Roboto Mono Medium"/>
                <a:sym typeface="Roboto Mono Medium"/>
              </a:rPr>
              <a:t>Ja	14,4%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200" dirty="0">
                <a:solidFill>
                  <a:schemeClr val="tx1"/>
                </a:solidFill>
                <a:latin typeface="Roboto Mono Medium"/>
                <a:ea typeface="Roboto Mono Medium"/>
                <a:sym typeface="Roboto Mono Medium"/>
              </a:rPr>
              <a:t>Nein	85,6%</a:t>
            </a:r>
            <a:endParaRPr lang="de-AT" sz="1600" dirty="0">
              <a:solidFill>
                <a:schemeClr val="dk1"/>
              </a:solidFill>
              <a:latin typeface="Roboto Mono Medium"/>
              <a:ea typeface="Roboto Mono Medium"/>
              <a:sym typeface="Roboto Mon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65727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EDF0265-E9AE-3074-13F5-776BB2994A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9518324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74FC5B47-4743-0EA7-A4D3-5C8408B02C14}"/>
              </a:ext>
            </a:extLst>
          </p:cNvPr>
          <p:cNvSpPr txBox="1"/>
          <p:nvPr/>
        </p:nvSpPr>
        <p:spPr>
          <a:xfrm>
            <a:off x="813435" y="4065885"/>
            <a:ext cx="15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Nennungen</a:t>
            </a:r>
          </a:p>
          <a:p>
            <a:pPr algn="ctr"/>
            <a:r>
              <a:rPr lang="de-DE" sz="1200" b="1" dirty="0">
                <a:solidFill>
                  <a:schemeClr val="tx1"/>
                </a:solidFill>
              </a:rPr>
              <a:t>165</a:t>
            </a:r>
          </a:p>
        </p:txBody>
      </p:sp>
    </p:spTree>
    <p:extLst>
      <p:ext uri="{BB962C8B-B14F-4D97-AF65-F5344CB8AC3E}">
        <p14:creationId xmlns:p14="http://schemas.microsoft.com/office/powerpoint/2010/main" val="408960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D32B3-174F-52C9-5943-042730B2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Keywords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2A8EDB7-AE2D-2FE5-41BB-965B1B7F2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400" y="1423164"/>
            <a:ext cx="4181734" cy="3139386"/>
          </a:xfrm>
        </p:spPr>
        <p:txBody>
          <a:bodyPr/>
          <a:lstStyle/>
          <a:p>
            <a:r>
              <a:rPr lang="de-AT" dirty="0"/>
              <a:t>Energieautark / </a:t>
            </a:r>
            <a:br>
              <a:rPr lang="de-AT" dirty="0"/>
            </a:br>
            <a:r>
              <a:rPr lang="de-AT" dirty="0"/>
              <a:t>Energieeffizient</a:t>
            </a:r>
          </a:p>
          <a:p>
            <a:r>
              <a:rPr lang="de-AT" dirty="0"/>
              <a:t>Smart-Home</a:t>
            </a:r>
          </a:p>
          <a:p>
            <a:r>
              <a:rPr lang="de-AT" dirty="0"/>
              <a:t>Sicherheit</a:t>
            </a:r>
          </a:p>
          <a:p>
            <a:r>
              <a:rPr lang="de-AT" dirty="0"/>
              <a:t>Ambient </a:t>
            </a:r>
            <a:r>
              <a:rPr lang="de-AT" dirty="0" err="1"/>
              <a:t>Assisted</a:t>
            </a:r>
            <a:r>
              <a:rPr lang="de-AT" dirty="0"/>
              <a:t> Living (AAL)</a:t>
            </a:r>
          </a:p>
          <a:p>
            <a:r>
              <a:rPr lang="de-AT" dirty="0"/>
              <a:t>Nachhaltigkeit mit neuen technischen Lösungen (Wasserstoff- und Eisspeicher, …)</a:t>
            </a:r>
          </a:p>
          <a:p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2657900-F99C-A5E1-A0DE-FDBDD17B7E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6" r="4709"/>
          <a:stretch/>
        </p:blipFill>
        <p:spPr>
          <a:xfrm>
            <a:off x="4489497" y="118474"/>
            <a:ext cx="4482623" cy="270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10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5E154BD-8EBD-3770-3EA3-BA95391F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7" y="592137"/>
            <a:ext cx="7401923" cy="1243919"/>
          </a:xfrm>
        </p:spPr>
        <p:txBody>
          <a:bodyPr>
            <a:noAutofit/>
          </a:bodyPr>
          <a:lstStyle/>
          <a:p>
            <a:r>
              <a:rPr lang="de-AT" sz="3600" dirty="0">
                <a:latin typeface="MS Reference Sans Serif" panose="020B0604030504040204" pitchFamily="34" charset="0"/>
              </a:rPr>
              <a:t>Sonstige Smart-Home Geräte </a:t>
            </a:r>
            <a:endParaRPr lang="de-AT" sz="1400" dirty="0">
              <a:latin typeface="MS Reference Sans Serif" panose="020B0604030504040204" pitchFamily="34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0799B9B-1B7C-A357-C03C-B0ECDA273434}"/>
              </a:ext>
            </a:extLst>
          </p:cNvPr>
          <p:cNvSpPr txBox="1">
            <a:spLocks/>
          </p:cNvSpPr>
          <p:nvPr/>
        </p:nvSpPr>
        <p:spPr>
          <a:xfrm>
            <a:off x="215900" y="1856012"/>
            <a:ext cx="8928100" cy="298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de-AT" sz="2000" dirty="0" err="1"/>
              <a:t>Homeassistant</a:t>
            </a:r>
            <a:endParaRPr lang="de-AT" sz="2000" dirty="0"/>
          </a:p>
          <a:p>
            <a:r>
              <a:rPr lang="de-AT" sz="2000" dirty="0"/>
              <a:t>Strommanagement</a:t>
            </a:r>
          </a:p>
          <a:p>
            <a:r>
              <a:rPr lang="de-AT" sz="2000" dirty="0" err="1"/>
              <a:t>Jalousiensteuerung</a:t>
            </a:r>
            <a:r>
              <a:rPr lang="de-AT" sz="2000" dirty="0"/>
              <a:t> </a:t>
            </a:r>
          </a:p>
          <a:p>
            <a:r>
              <a:rPr lang="de-AT" sz="2000" dirty="0"/>
              <a:t>Türen- und Toröffner</a:t>
            </a:r>
          </a:p>
          <a:p>
            <a:r>
              <a:rPr lang="de-AT" sz="2000" dirty="0"/>
              <a:t>Küchengeräte (Kühlschrank, Wasserkocher, Ofen)</a:t>
            </a:r>
          </a:p>
          <a:p>
            <a:r>
              <a:rPr lang="de-AT" sz="2000" dirty="0" err="1"/>
              <a:t>SmartTV</a:t>
            </a:r>
            <a:r>
              <a:rPr lang="de-AT" sz="2000" dirty="0"/>
              <a:t> und Stereoanlage</a:t>
            </a:r>
          </a:p>
        </p:txBody>
      </p:sp>
    </p:spTree>
    <p:extLst>
      <p:ext uri="{BB962C8B-B14F-4D97-AF65-F5344CB8AC3E}">
        <p14:creationId xmlns:p14="http://schemas.microsoft.com/office/powerpoint/2010/main" val="920998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D2168-6997-0D9F-51A4-3C3012A4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Mögliche Plattformen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4E37F2-22AE-CAAF-F379-706B60C27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400" y="1812450"/>
            <a:ext cx="3782973" cy="2750100"/>
          </a:xfrm>
        </p:spPr>
        <p:txBody>
          <a:bodyPr/>
          <a:lstStyle/>
          <a:p>
            <a:r>
              <a:rPr lang="de-AT" b="1" dirty="0"/>
              <a:t>Shelly</a:t>
            </a:r>
          </a:p>
          <a:p>
            <a:pPr lvl="1"/>
            <a:r>
              <a:rPr lang="de-AT" dirty="0"/>
              <a:t>Open Source</a:t>
            </a:r>
          </a:p>
          <a:p>
            <a:pPr lvl="1"/>
            <a:r>
              <a:rPr lang="de-AT" dirty="0"/>
              <a:t>Nachrüstbare Teile f. bestehende Infrastruktur (zB. Smarte-</a:t>
            </a:r>
            <a:r>
              <a:rPr lang="de-AT" dirty="0" err="1"/>
              <a:t>Relays</a:t>
            </a:r>
            <a:r>
              <a:rPr lang="de-AT" dirty="0"/>
              <a:t>)</a:t>
            </a:r>
          </a:p>
          <a:p>
            <a:r>
              <a:rPr lang="de-AT" b="1" dirty="0" err="1"/>
              <a:t>Tinkerforge</a:t>
            </a:r>
            <a:endParaRPr lang="de-AT" b="1" dirty="0"/>
          </a:p>
          <a:p>
            <a:pPr lvl="1"/>
            <a:r>
              <a:rPr lang="de-AT" dirty="0"/>
              <a:t>Open Source</a:t>
            </a:r>
          </a:p>
          <a:p>
            <a:pPr lvl="1"/>
            <a:r>
              <a:rPr lang="de-AT" dirty="0"/>
              <a:t>34 Sensoren verfügbar</a:t>
            </a:r>
          </a:p>
          <a:p>
            <a:pPr lvl="1"/>
            <a:r>
              <a:rPr lang="de-AT" dirty="0"/>
              <a:t>Eher modularer/atomarer („kleinere Teile“ =&gt; mehr selbst bauen)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5A10A224-1290-52F3-479F-7466721FFD47}"/>
              </a:ext>
            </a:extLst>
          </p:cNvPr>
          <p:cNvSpPr txBox="1">
            <a:spLocks/>
          </p:cNvSpPr>
          <p:nvPr/>
        </p:nvSpPr>
        <p:spPr>
          <a:xfrm>
            <a:off x="4647627" y="1812450"/>
            <a:ext cx="3782973" cy="27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de-AT" b="1" dirty="0"/>
              <a:t>Home </a:t>
            </a:r>
            <a:r>
              <a:rPr lang="de-AT" b="1" dirty="0" err="1"/>
              <a:t>Assistant</a:t>
            </a:r>
            <a:endParaRPr lang="de-AT" b="1" dirty="0"/>
          </a:p>
          <a:p>
            <a:pPr lvl="1"/>
            <a:r>
              <a:rPr lang="de-AT" dirty="0"/>
              <a:t>Open Source</a:t>
            </a:r>
          </a:p>
          <a:p>
            <a:r>
              <a:rPr lang="de-AT" b="1" dirty="0" err="1"/>
              <a:t>OpenHab</a:t>
            </a:r>
            <a:endParaRPr lang="de-AT" b="1" dirty="0"/>
          </a:p>
          <a:p>
            <a:pPr lvl="1"/>
            <a:r>
              <a:rPr lang="de-AT" dirty="0"/>
              <a:t>Open Source</a:t>
            </a:r>
          </a:p>
          <a:p>
            <a:r>
              <a:rPr lang="de-AT" dirty="0" err="1"/>
              <a:t>Domoticz</a:t>
            </a:r>
            <a:endParaRPr lang="de-AT" dirty="0"/>
          </a:p>
          <a:p>
            <a:pPr lvl="1"/>
            <a:r>
              <a:rPr lang="de-AT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1588736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478A6-DEF4-FC05-6CF2-ED0A992D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99" y="580950"/>
            <a:ext cx="6414915" cy="1231500"/>
          </a:xfrm>
        </p:spPr>
        <p:txBody>
          <a:bodyPr/>
          <a:lstStyle/>
          <a:p>
            <a:r>
              <a:rPr lang="de-AT" dirty="0"/>
              <a:t>Dashboard Ansichten - Gliederung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72E439-C03E-BE36-B74C-340A98094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400" y="1812450"/>
            <a:ext cx="5427096" cy="2750100"/>
          </a:xfrm>
        </p:spPr>
        <p:txBody>
          <a:bodyPr/>
          <a:lstStyle/>
          <a:p>
            <a:pPr marL="165100" indent="0">
              <a:buNone/>
            </a:pPr>
            <a:r>
              <a:rPr lang="de-AT" sz="1600" b="1" u="sng" dirty="0"/>
              <a:t>Mögliche Ansichten:</a:t>
            </a:r>
          </a:p>
          <a:p>
            <a:r>
              <a:rPr lang="de-AT" b="1" dirty="0"/>
              <a:t>Sicherheit</a:t>
            </a:r>
          </a:p>
          <a:p>
            <a:pPr lvl="1"/>
            <a:r>
              <a:rPr lang="de-AT" dirty="0"/>
              <a:t>Zeigt zB. ob Türen abgeschlossen sind oder ob jemand ums Haus schleicht</a:t>
            </a:r>
          </a:p>
          <a:p>
            <a:r>
              <a:rPr lang="de-AT" b="1" dirty="0"/>
              <a:t>Komfort</a:t>
            </a:r>
          </a:p>
          <a:p>
            <a:pPr lvl="1"/>
            <a:r>
              <a:rPr lang="de-AT" dirty="0"/>
              <a:t>zB. Temperaturen, Luftfeuchtigkeit, Lichter, etc.</a:t>
            </a:r>
          </a:p>
          <a:p>
            <a:r>
              <a:rPr lang="de-AT" b="1" dirty="0"/>
              <a:t>Outdoor</a:t>
            </a:r>
          </a:p>
          <a:p>
            <a:pPr lvl="1"/>
            <a:r>
              <a:rPr lang="de-AT" dirty="0"/>
              <a:t>zB. Außentemperatur, andere Geräte im Außenbereich, etc.</a:t>
            </a:r>
          </a:p>
          <a:p>
            <a:r>
              <a:rPr lang="de-AT" b="1" dirty="0"/>
              <a:t>Indoor</a:t>
            </a:r>
          </a:p>
          <a:p>
            <a:pPr lvl="1"/>
            <a:r>
              <a:rPr lang="de-AT" dirty="0"/>
              <a:t>Sonstige Geräte im Innenbereich</a:t>
            </a:r>
          </a:p>
        </p:txBody>
      </p:sp>
    </p:spTree>
    <p:extLst>
      <p:ext uri="{BB962C8B-B14F-4D97-AF65-F5344CB8AC3E}">
        <p14:creationId xmlns:p14="http://schemas.microsoft.com/office/powerpoint/2010/main" val="1409133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36164-616F-03A9-A4FD-BE2956A67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DB4C97-CB86-C04E-51AB-042FE8D00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332512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3E4F5-4F1B-80E7-A439-B698C048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99" y="580950"/>
            <a:ext cx="6743049" cy="1231500"/>
          </a:xfrm>
        </p:spPr>
        <p:txBody>
          <a:bodyPr/>
          <a:lstStyle/>
          <a:p>
            <a:r>
              <a:rPr lang="de-AT" dirty="0"/>
              <a:t>Wie wird 2050 aussehen?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196253-66F6-2468-5CCD-E93FEA091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Bevölkerung, etc.</a:t>
            </a:r>
          </a:p>
        </p:txBody>
      </p:sp>
    </p:spTree>
    <p:extLst>
      <p:ext uri="{BB962C8B-B14F-4D97-AF65-F5344CB8AC3E}">
        <p14:creationId xmlns:p14="http://schemas.microsoft.com/office/powerpoint/2010/main" val="321122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B7102-9457-C989-4A24-771A5A6C3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2199775"/>
            <a:ext cx="7717500" cy="1436914"/>
          </a:xfrm>
        </p:spPr>
        <p:txBody>
          <a:bodyPr/>
          <a:lstStyle/>
          <a:p>
            <a:r>
              <a:rPr lang="de-AT" sz="3600" dirty="0"/>
              <a:t>PV war der Anfang, mit Wind geht es weiter?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39BEB1E8-0E0A-CA3D-D379-91DA996DF3A2}"/>
              </a:ext>
            </a:extLst>
          </p:cNvPr>
          <p:cNvSpPr txBox="1">
            <a:spLocks/>
          </p:cNvSpPr>
          <p:nvPr/>
        </p:nvSpPr>
        <p:spPr>
          <a:xfrm>
            <a:off x="713250" y="281883"/>
            <a:ext cx="7717500" cy="1224929"/>
          </a:xfrm>
          <a:prstGeom prst="rect">
            <a:avLst/>
          </a:prstGeom>
          <a:noFill/>
          <a:ln>
            <a:noFill/>
          </a:ln>
          <a:effectLst>
            <a:outerShdw blurRad="185738" algn="bl" rotWithShape="0">
              <a:schemeClr val="dk1">
                <a:alpha val="71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ichroma"/>
              <a:buNone/>
              <a:defRPr sz="42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de-AT" dirty="0"/>
              <a:t>Energieautark</a:t>
            </a:r>
          </a:p>
        </p:txBody>
      </p:sp>
    </p:spTree>
    <p:extLst>
      <p:ext uri="{BB962C8B-B14F-4D97-AF65-F5344CB8AC3E}">
        <p14:creationId xmlns:p14="http://schemas.microsoft.com/office/powerpoint/2010/main" val="128041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2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Mission und Vision</a:t>
            </a:r>
            <a:endParaRPr dirty="0"/>
          </a:p>
        </p:txBody>
      </p:sp>
      <p:sp>
        <p:nvSpPr>
          <p:cNvPr id="624" name="Google Shape;624;p42"/>
          <p:cNvSpPr txBox="1">
            <a:spLocks noGrp="1"/>
          </p:cNvSpPr>
          <p:nvPr>
            <p:ph type="title" idx="2"/>
          </p:nvPr>
        </p:nvSpPr>
        <p:spPr>
          <a:xfrm>
            <a:off x="1419725" y="2625638"/>
            <a:ext cx="269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Vision</a:t>
            </a:r>
            <a:endParaRPr dirty="0"/>
          </a:p>
        </p:txBody>
      </p:sp>
      <p:sp>
        <p:nvSpPr>
          <p:cNvPr id="627" name="Google Shape;627;p42"/>
          <p:cNvSpPr txBox="1">
            <a:spLocks noGrp="1"/>
          </p:cNvSpPr>
          <p:nvPr>
            <p:ph type="subTitle" idx="4"/>
          </p:nvPr>
        </p:nvSpPr>
        <p:spPr>
          <a:xfrm>
            <a:off x="1419725" y="3213583"/>
            <a:ext cx="26952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Nachhaltiges Wohnen in der Zukunft 2050</a:t>
            </a:r>
            <a:endParaRPr dirty="0"/>
          </a:p>
        </p:txBody>
      </p:sp>
      <p:grpSp>
        <p:nvGrpSpPr>
          <p:cNvPr id="640" name="Google Shape;640;p42"/>
          <p:cNvGrpSpPr/>
          <p:nvPr/>
        </p:nvGrpSpPr>
        <p:grpSpPr>
          <a:xfrm>
            <a:off x="1829050" y="4177650"/>
            <a:ext cx="1876575" cy="216900"/>
            <a:chOff x="3762375" y="774375"/>
            <a:chExt cx="1876575" cy="216900"/>
          </a:xfrm>
        </p:grpSpPr>
        <p:cxnSp>
          <p:nvCxnSpPr>
            <p:cNvPr id="641" name="Google Shape;641;p42"/>
            <p:cNvCxnSpPr/>
            <p:nvPr/>
          </p:nvCxnSpPr>
          <p:spPr>
            <a:xfrm>
              <a:off x="37623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2"/>
            <p:cNvCxnSpPr/>
            <p:nvPr/>
          </p:nvCxnSpPr>
          <p:spPr>
            <a:xfrm>
              <a:off x="43719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2"/>
            <p:cNvCxnSpPr/>
            <p:nvPr/>
          </p:nvCxnSpPr>
          <p:spPr>
            <a:xfrm>
              <a:off x="4238625" y="9912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42"/>
            <p:cNvCxnSpPr/>
            <p:nvPr/>
          </p:nvCxnSpPr>
          <p:spPr>
            <a:xfrm>
              <a:off x="5505450" y="7743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5" name="Google Shape;645;p42"/>
          <p:cNvSpPr txBox="1"/>
          <p:nvPr/>
        </p:nvSpPr>
        <p:spPr>
          <a:xfrm>
            <a:off x="1988200" y="1624913"/>
            <a:ext cx="288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01</a:t>
            </a:r>
            <a:endParaRPr sz="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46" name="Google Shape;646;p42"/>
          <p:cNvSpPr txBox="1"/>
          <p:nvPr/>
        </p:nvSpPr>
        <p:spPr>
          <a:xfrm>
            <a:off x="5636275" y="1624913"/>
            <a:ext cx="288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02</a:t>
            </a:r>
            <a:endParaRPr sz="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pSp>
        <p:nvGrpSpPr>
          <p:cNvPr id="647" name="Google Shape;647;p42"/>
          <p:cNvGrpSpPr/>
          <p:nvPr/>
        </p:nvGrpSpPr>
        <p:grpSpPr>
          <a:xfrm>
            <a:off x="4360825" y="2851475"/>
            <a:ext cx="422400" cy="203700"/>
            <a:chOff x="4360825" y="3010800"/>
            <a:chExt cx="422400" cy="203700"/>
          </a:xfrm>
        </p:grpSpPr>
        <p:cxnSp>
          <p:nvCxnSpPr>
            <p:cNvPr id="648" name="Google Shape;648;p42"/>
            <p:cNvCxnSpPr/>
            <p:nvPr/>
          </p:nvCxnSpPr>
          <p:spPr>
            <a:xfrm flipH="1">
              <a:off x="43608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42"/>
            <p:cNvCxnSpPr/>
            <p:nvPr/>
          </p:nvCxnSpPr>
          <p:spPr>
            <a:xfrm flipH="1">
              <a:off x="45132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42"/>
            <p:cNvCxnSpPr/>
            <p:nvPr/>
          </p:nvCxnSpPr>
          <p:spPr>
            <a:xfrm flipH="1">
              <a:off x="46656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1" name="Google Shape;651;p42"/>
          <p:cNvGrpSpPr/>
          <p:nvPr/>
        </p:nvGrpSpPr>
        <p:grpSpPr>
          <a:xfrm>
            <a:off x="7970225" y="2851475"/>
            <a:ext cx="422400" cy="203700"/>
            <a:chOff x="4360825" y="3010800"/>
            <a:chExt cx="422400" cy="203700"/>
          </a:xfrm>
        </p:grpSpPr>
        <p:cxnSp>
          <p:nvCxnSpPr>
            <p:cNvPr id="652" name="Google Shape;652;p42"/>
            <p:cNvCxnSpPr/>
            <p:nvPr/>
          </p:nvCxnSpPr>
          <p:spPr>
            <a:xfrm flipH="1">
              <a:off x="43608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42"/>
            <p:cNvCxnSpPr/>
            <p:nvPr/>
          </p:nvCxnSpPr>
          <p:spPr>
            <a:xfrm flipH="1">
              <a:off x="45132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42"/>
            <p:cNvCxnSpPr/>
            <p:nvPr/>
          </p:nvCxnSpPr>
          <p:spPr>
            <a:xfrm flipH="1">
              <a:off x="46656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5" name="Google Shape;655;p42"/>
          <p:cNvGrpSpPr/>
          <p:nvPr/>
        </p:nvGrpSpPr>
        <p:grpSpPr>
          <a:xfrm>
            <a:off x="751425" y="2851475"/>
            <a:ext cx="422400" cy="203700"/>
            <a:chOff x="4360825" y="3010800"/>
            <a:chExt cx="422400" cy="203700"/>
          </a:xfrm>
        </p:grpSpPr>
        <p:cxnSp>
          <p:nvCxnSpPr>
            <p:cNvPr id="656" name="Google Shape;656;p42"/>
            <p:cNvCxnSpPr/>
            <p:nvPr/>
          </p:nvCxnSpPr>
          <p:spPr>
            <a:xfrm flipH="1">
              <a:off x="43608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42"/>
            <p:cNvCxnSpPr/>
            <p:nvPr/>
          </p:nvCxnSpPr>
          <p:spPr>
            <a:xfrm flipH="1">
              <a:off x="45132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42"/>
            <p:cNvCxnSpPr/>
            <p:nvPr/>
          </p:nvCxnSpPr>
          <p:spPr>
            <a:xfrm flipH="1">
              <a:off x="46656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9" name="Google Shape;659;p42"/>
          <p:cNvGrpSpPr/>
          <p:nvPr/>
        </p:nvGrpSpPr>
        <p:grpSpPr>
          <a:xfrm>
            <a:off x="5438438" y="4177650"/>
            <a:ext cx="1876575" cy="216900"/>
            <a:chOff x="3762375" y="774375"/>
            <a:chExt cx="1876575" cy="216900"/>
          </a:xfrm>
        </p:grpSpPr>
        <p:cxnSp>
          <p:nvCxnSpPr>
            <p:cNvPr id="660" name="Google Shape;660;p42"/>
            <p:cNvCxnSpPr/>
            <p:nvPr/>
          </p:nvCxnSpPr>
          <p:spPr>
            <a:xfrm>
              <a:off x="37623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42"/>
            <p:cNvCxnSpPr/>
            <p:nvPr/>
          </p:nvCxnSpPr>
          <p:spPr>
            <a:xfrm>
              <a:off x="43719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42"/>
            <p:cNvCxnSpPr/>
            <p:nvPr/>
          </p:nvCxnSpPr>
          <p:spPr>
            <a:xfrm>
              <a:off x="4238625" y="9912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42"/>
            <p:cNvCxnSpPr/>
            <p:nvPr/>
          </p:nvCxnSpPr>
          <p:spPr>
            <a:xfrm>
              <a:off x="5505450" y="7743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Google Shape;624;p42">
            <a:extLst>
              <a:ext uri="{FF2B5EF4-FFF2-40B4-BE49-F238E27FC236}">
                <a16:creationId xmlns:a16="http://schemas.microsoft.com/office/drawing/2014/main" id="{808C678D-E3AF-3E2D-77D4-02506FB5C0B9}"/>
              </a:ext>
            </a:extLst>
          </p:cNvPr>
          <p:cNvSpPr txBox="1">
            <a:spLocks/>
          </p:cNvSpPr>
          <p:nvPr/>
        </p:nvSpPr>
        <p:spPr>
          <a:xfrm>
            <a:off x="5068906" y="2685883"/>
            <a:ext cx="2695200" cy="527700"/>
          </a:xfrm>
          <a:prstGeom prst="rect">
            <a:avLst/>
          </a:prstGeom>
          <a:noFill/>
          <a:ln>
            <a:noFill/>
          </a:ln>
          <a:effectLst>
            <a:outerShdw blurRad="42863" algn="bl" rotWithShape="0">
              <a:schemeClr val="dk1">
                <a:alpha val="5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ichroma"/>
              <a:buNone/>
              <a:defRPr sz="22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ichroma"/>
              <a:buNone/>
              <a:defRPr sz="25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ichroma"/>
              <a:buNone/>
              <a:defRPr sz="25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ichroma"/>
              <a:buNone/>
              <a:defRPr sz="25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ichroma"/>
              <a:buNone/>
              <a:defRPr sz="25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ichroma"/>
              <a:buNone/>
              <a:defRPr sz="25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ichroma"/>
              <a:buNone/>
              <a:defRPr sz="25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ichroma"/>
              <a:buNone/>
              <a:defRPr sz="25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ichroma"/>
              <a:buNone/>
              <a:defRPr sz="25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de-AT" dirty="0"/>
              <a:t>Mission</a:t>
            </a:r>
          </a:p>
        </p:txBody>
      </p:sp>
      <p:sp>
        <p:nvSpPr>
          <p:cNvPr id="4" name="Google Shape;625;p42">
            <a:extLst>
              <a:ext uri="{FF2B5EF4-FFF2-40B4-BE49-F238E27FC236}">
                <a16:creationId xmlns:a16="http://schemas.microsoft.com/office/drawing/2014/main" id="{DFD403F1-4B4A-71C4-F9A2-C53FAF4250B7}"/>
              </a:ext>
            </a:extLst>
          </p:cNvPr>
          <p:cNvSpPr txBox="1">
            <a:spLocks/>
          </p:cNvSpPr>
          <p:nvPr/>
        </p:nvSpPr>
        <p:spPr>
          <a:xfrm>
            <a:off x="5068857" y="3213583"/>
            <a:ext cx="2695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/>
            <a:r>
              <a:rPr lang="de-DE" sz="2000" dirty="0"/>
              <a:t>Siegerteam beim IMMOTOPIA Innovation Award</a:t>
            </a:r>
          </a:p>
        </p:txBody>
      </p:sp>
      <p:sp>
        <p:nvSpPr>
          <p:cNvPr id="5" name="Google Shape;9095;p68">
            <a:extLst>
              <a:ext uri="{FF2B5EF4-FFF2-40B4-BE49-F238E27FC236}">
                <a16:creationId xmlns:a16="http://schemas.microsoft.com/office/drawing/2014/main" id="{FF670319-0AC0-A7A2-453B-774D062636CA}"/>
              </a:ext>
            </a:extLst>
          </p:cNvPr>
          <p:cNvSpPr/>
          <p:nvPr/>
        </p:nvSpPr>
        <p:spPr>
          <a:xfrm>
            <a:off x="5984870" y="1768044"/>
            <a:ext cx="863174" cy="810063"/>
          </a:xfrm>
          <a:custGeom>
            <a:avLst/>
            <a:gdLst/>
            <a:ahLst/>
            <a:cxnLst/>
            <a:rect l="l" t="t" r="r" b="b"/>
            <a:pathLst>
              <a:path w="13107" h="12729" extrusionOk="0">
                <a:moveTo>
                  <a:pt x="10240" y="838"/>
                </a:moveTo>
                <a:cubicBezTo>
                  <a:pt x="10457" y="838"/>
                  <a:pt x="10681" y="882"/>
                  <a:pt x="10902" y="977"/>
                </a:cubicBezTo>
                <a:cubicBezTo>
                  <a:pt x="11752" y="1323"/>
                  <a:pt x="12130" y="2332"/>
                  <a:pt x="11784" y="3151"/>
                </a:cubicBezTo>
                <a:cubicBezTo>
                  <a:pt x="11505" y="3793"/>
                  <a:pt x="10877" y="4159"/>
                  <a:pt x="10226" y="4159"/>
                </a:cubicBezTo>
                <a:cubicBezTo>
                  <a:pt x="9920" y="4159"/>
                  <a:pt x="9609" y="4078"/>
                  <a:pt x="9326" y="3907"/>
                </a:cubicBezTo>
                <a:cubicBezTo>
                  <a:pt x="8917" y="3592"/>
                  <a:pt x="8602" y="3056"/>
                  <a:pt x="8602" y="2521"/>
                </a:cubicBezTo>
                <a:cubicBezTo>
                  <a:pt x="8627" y="1538"/>
                  <a:pt x="9377" y="838"/>
                  <a:pt x="10240" y="838"/>
                </a:cubicBezTo>
                <a:close/>
                <a:moveTo>
                  <a:pt x="11059" y="4852"/>
                </a:moveTo>
                <a:lnTo>
                  <a:pt x="11059" y="5990"/>
                </a:lnTo>
                <a:lnTo>
                  <a:pt x="10555" y="5514"/>
                </a:lnTo>
                <a:cubicBezTo>
                  <a:pt x="10476" y="5435"/>
                  <a:pt x="10366" y="5395"/>
                  <a:pt x="10256" y="5395"/>
                </a:cubicBezTo>
                <a:cubicBezTo>
                  <a:pt x="10146" y="5395"/>
                  <a:pt x="10035" y="5435"/>
                  <a:pt x="9957" y="5514"/>
                </a:cubicBezTo>
                <a:lnTo>
                  <a:pt x="9421" y="6049"/>
                </a:lnTo>
                <a:lnTo>
                  <a:pt x="9421" y="4852"/>
                </a:lnTo>
                <a:cubicBezTo>
                  <a:pt x="9673" y="4946"/>
                  <a:pt x="9949" y="4994"/>
                  <a:pt x="10228" y="4994"/>
                </a:cubicBezTo>
                <a:cubicBezTo>
                  <a:pt x="10508" y="4994"/>
                  <a:pt x="10791" y="4946"/>
                  <a:pt x="11059" y="4852"/>
                </a:cubicBezTo>
                <a:close/>
                <a:moveTo>
                  <a:pt x="11847" y="11027"/>
                </a:moveTo>
                <a:cubicBezTo>
                  <a:pt x="11658" y="11531"/>
                  <a:pt x="11217" y="11846"/>
                  <a:pt x="10681" y="11846"/>
                </a:cubicBezTo>
                <a:lnTo>
                  <a:pt x="3782" y="11846"/>
                </a:lnTo>
                <a:cubicBezTo>
                  <a:pt x="3971" y="11625"/>
                  <a:pt x="4097" y="11342"/>
                  <a:pt x="4128" y="11027"/>
                </a:cubicBezTo>
                <a:close/>
                <a:moveTo>
                  <a:pt x="8444" y="851"/>
                </a:moveTo>
                <a:cubicBezTo>
                  <a:pt x="7531" y="1890"/>
                  <a:pt x="7594" y="3466"/>
                  <a:pt x="8633" y="4379"/>
                </a:cubicBezTo>
                <a:lnTo>
                  <a:pt x="8633" y="7089"/>
                </a:lnTo>
                <a:cubicBezTo>
                  <a:pt x="8633" y="7246"/>
                  <a:pt x="8759" y="7404"/>
                  <a:pt x="8854" y="7467"/>
                </a:cubicBezTo>
                <a:cubicBezTo>
                  <a:pt x="8916" y="7504"/>
                  <a:pt x="8978" y="7522"/>
                  <a:pt x="9038" y="7522"/>
                </a:cubicBezTo>
                <a:cubicBezTo>
                  <a:pt x="9131" y="7522"/>
                  <a:pt x="9219" y="7480"/>
                  <a:pt x="9295" y="7404"/>
                </a:cubicBezTo>
                <a:lnTo>
                  <a:pt x="10240" y="6459"/>
                </a:lnTo>
                <a:lnTo>
                  <a:pt x="10240" y="10271"/>
                </a:lnTo>
                <a:lnTo>
                  <a:pt x="3782" y="10271"/>
                </a:lnTo>
                <a:cubicBezTo>
                  <a:pt x="3752" y="10262"/>
                  <a:pt x="3724" y="10258"/>
                  <a:pt x="3697" y="10258"/>
                </a:cubicBezTo>
                <a:cubicBezTo>
                  <a:pt x="3522" y="10258"/>
                  <a:pt x="3404" y="10426"/>
                  <a:pt x="3404" y="10617"/>
                </a:cubicBezTo>
                <a:cubicBezTo>
                  <a:pt x="3404" y="11331"/>
                  <a:pt x="2805" y="11880"/>
                  <a:pt x="2143" y="11880"/>
                </a:cubicBezTo>
                <a:cubicBezTo>
                  <a:pt x="1987" y="11880"/>
                  <a:pt x="1827" y="11849"/>
                  <a:pt x="1671" y="11783"/>
                </a:cubicBezTo>
                <a:cubicBezTo>
                  <a:pt x="1293" y="11625"/>
                  <a:pt x="1072" y="11342"/>
                  <a:pt x="946" y="10995"/>
                </a:cubicBezTo>
                <a:cubicBezTo>
                  <a:pt x="883" y="10743"/>
                  <a:pt x="915" y="10617"/>
                  <a:pt x="915" y="10302"/>
                </a:cubicBezTo>
                <a:lnTo>
                  <a:pt x="915" y="851"/>
                </a:lnTo>
                <a:close/>
                <a:moveTo>
                  <a:pt x="442" y="0"/>
                </a:moveTo>
                <a:cubicBezTo>
                  <a:pt x="190" y="0"/>
                  <a:pt x="1" y="189"/>
                  <a:pt x="1" y="441"/>
                </a:cubicBezTo>
                <a:lnTo>
                  <a:pt x="1" y="10617"/>
                </a:lnTo>
                <a:cubicBezTo>
                  <a:pt x="1" y="11783"/>
                  <a:pt x="946" y="12728"/>
                  <a:pt x="2080" y="12728"/>
                </a:cubicBezTo>
                <a:lnTo>
                  <a:pt x="10650" y="12728"/>
                </a:lnTo>
                <a:cubicBezTo>
                  <a:pt x="11784" y="12728"/>
                  <a:pt x="12729" y="11783"/>
                  <a:pt x="12729" y="10617"/>
                </a:cubicBezTo>
                <a:cubicBezTo>
                  <a:pt x="12760" y="10397"/>
                  <a:pt x="12571" y="10208"/>
                  <a:pt x="12319" y="10208"/>
                </a:cubicBezTo>
                <a:lnTo>
                  <a:pt x="11122" y="10208"/>
                </a:lnTo>
                <a:lnTo>
                  <a:pt x="11122" y="7215"/>
                </a:lnTo>
                <a:lnTo>
                  <a:pt x="11217" y="7309"/>
                </a:lnTo>
                <a:cubicBezTo>
                  <a:pt x="11301" y="7393"/>
                  <a:pt x="11413" y="7435"/>
                  <a:pt x="11515" y="7435"/>
                </a:cubicBezTo>
                <a:cubicBezTo>
                  <a:pt x="11567" y="7435"/>
                  <a:pt x="11616" y="7425"/>
                  <a:pt x="11658" y="7404"/>
                </a:cubicBezTo>
                <a:cubicBezTo>
                  <a:pt x="11815" y="7309"/>
                  <a:pt x="11910" y="7215"/>
                  <a:pt x="11910" y="6994"/>
                </a:cubicBezTo>
                <a:lnTo>
                  <a:pt x="11910" y="4285"/>
                </a:lnTo>
                <a:cubicBezTo>
                  <a:pt x="13107" y="3214"/>
                  <a:pt x="12950" y="1292"/>
                  <a:pt x="11626" y="378"/>
                </a:cubicBezTo>
                <a:cubicBezTo>
                  <a:pt x="11437" y="221"/>
                  <a:pt x="11154" y="126"/>
                  <a:pt x="10902" y="63"/>
                </a:cubicBezTo>
                <a:cubicBezTo>
                  <a:pt x="10839" y="0"/>
                  <a:pt x="10744" y="0"/>
                  <a:pt x="1065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" name="Google Shape;631;p42">
            <a:extLst>
              <a:ext uri="{FF2B5EF4-FFF2-40B4-BE49-F238E27FC236}">
                <a16:creationId xmlns:a16="http://schemas.microsoft.com/office/drawing/2014/main" id="{969F4742-032A-10E4-FDFD-F83468D803A0}"/>
              </a:ext>
            </a:extLst>
          </p:cNvPr>
          <p:cNvGrpSpPr/>
          <p:nvPr/>
        </p:nvGrpSpPr>
        <p:grpSpPr>
          <a:xfrm>
            <a:off x="2336795" y="1761688"/>
            <a:ext cx="981065" cy="810062"/>
            <a:chOff x="-3137650" y="2787000"/>
            <a:chExt cx="291450" cy="257575"/>
          </a:xfrm>
        </p:grpSpPr>
        <p:sp>
          <p:nvSpPr>
            <p:cNvPr id="13" name="Google Shape;632;p42">
              <a:extLst>
                <a:ext uri="{FF2B5EF4-FFF2-40B4-BE49-F238E27FC236}">
                  <a16:creationId xmlns:a16="http://schemas.microsoft.com/office/drawing/2014/main" id="{C05B8145-7CCF-6137-E7FA-0C44A5D9193F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33;p42">
              <a:extLst>
                <a:ext uri="{FF2B5EF4-FFF2-40B4-BE49-F238E27FC236}">
                  <a16:creationId xmlns:a16="http://schemas.microsoft.com/office/drawing/2014/main" id="{23815BE2-8A63-7178-A2BF-BAB5362F643B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34;p42">
              <a:extLst>
                <a:ext uri="{FF2B5EF4-FFF2-40B4-BE49-F238E27FC236}">
                  <a16:creationId xmlns:a16="http://schemas.microsoft.com/office/drawing/2014/main" id="{1AD97EC7-8FD9-178B-19E7-E8152743D410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35;p42">
              <a:extLst>
                <a:ext uri="{FF2B5EF4-FFF2-40B4-BE49-F238E27FC236}">
                  <a16:creationId xmlns:a16="http://schemas.microsoft.com/office/drawing/2014/main" id="{26CCFA25-CC40-AB20-FD89-D7EE06AEE723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36;p42">
              <a:extLst>
                <a:ext uri="{FF2B5EF4-FFF2-40B4-BE49-F238E27FC236}">
                  <a16:creationId xmlns:a16="http://schemas.microsoft.com/office/drawing/2014/main" id="{6303A990-7506-CD29-61D7-9049946DDDF6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37;p42">
              <a:extLst>
                <a:ext uri="{FF2B5EF4-FFF2-40B4-BE49-F238E27FC236}">
                  <a16:creationId xmlns:a16="http://schemas.microsoft.com/office/drawing/2014/main" id="{89D9BBDB-AA28-A738-E5C8-EC3DC6A058B3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38;p42">
              <a:extLst>
                <a:ext uri="{FF2B5EF4-FFF2-40B4-BE49-F238E27FC236}">
                  <a16:creationId xmlns:a16="http://schemas.microsoft.com/office/drawing/2014/main" id="{B13870AD-79C9-3907-64F6-D7C4926CB7C3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39;p42">
              <a:extLst>
                <a:ext uri="{FF2B5EF4-FFF2-40B4-BE49-F238E27FC236}">
                  <a16:creationId xmlns:a16="http://schemas.microsoft.com/office/drawing/2014/main" id="{02B2F837-624D-1716-BEF8-93F44884938C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46511">
            <a:off x="-588262" y="4123755"/>
            <a:ext cx="3430167" cy="223988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grpSp>
        <p:nvGrpSpPr>
          <p:cNvPr id="398" name="Google Shape;398;p36"/>
          <p:cNvGrpSpPr/>
          <p:nvPr/>
        </p:nvGrpSpPr>
        <p:grpSpPr>
          <a:xfrm>
            <a:off x="8092997" y="4394986"/>
            <a:ext cx="790500" cy="554225"/>
            <a:chOff x="7849775" y="539375"/>
            <a:chExt cx="790500" cy="554225"/>
          </a:xfrm>
        </p:grpSpPr>
        <p:sp>
          <p:nvSpPr>
            <p:cNvPr id="399" name="Google Shape;399;p36"/>
            <p:cNvSpPr/>
            <p:nvPr/>
          </p:nvSpPr>
          <p:spPr>
            <a:xfrm rot="5400000">
              <a:off x="8144600" y="552875"/>
              <a:ext cx="200700" cy="1737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  <a:effectLst>
              <a:outerShdw blurRad="142875" algn="bl" rotWithShape="0">
                <a:schemeClr val="dk1">
                  <a:alpha val="7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6"/>
            <p:cNvSpPr txBox="1"/>
            <p:nvPr/>
          </p:nvSpPr>
          <p:spPr>
            <a:xfrm>
              <a:off x="7849775" y="754900"/>
              <a:ext cx="79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PLAY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grpSp>
        <p:nvGrpSpPr>
          <p:cNvPr id="401" name="Google Shape;401;p36"/>
          <p:cNvGrpSpPr/>
          <p:nvPr/>
        </p:nvGrpSpPr>
        <p:grpSpPr>
          <a:xfrm>
            <a:off x="1155138" y="256962"/>
            <a:ext cx="931425" cy="228650"/>
            <a:chOff x="2162175" y="4027900"/>
            <a:chExt cx="931425" cy="228650"/>
          </a:xfrm>
        </p:grpSpPr>
        <p:cxnSp>
          <p:nvCxnSpPr>
            <p:cNvPr id="402" name="Google Shape;402;p36"/>
            <p:cNvCxnSpPr/>
            <p:nvPr/>
          </p:nvCxnSpPr>
          <p:spPr>
            <a:xfrm>
              <a:off x="2162175" y="4027900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36"/>
            <p:cNvCxnSpPr/>
            <p:nvPr/>
          </p:nvCxnSpPr>
          <p:spPr>
            <a:xfrm>
              <a:off x="2771775" y="4027900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36"/>
            <p:cNvCxnSpPr/>
            <p:nvPr/>
          </p:nvCxnSpPr>
          <p:spPr>
            <a:xfrm>
              <a:off x="2400375" y="4152400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36"/>
            <p:cNvCxnSpPr/>
            <p:nvPr/>
          </p:nvCxnSpPr>
          <p:spPr>
            <a:xfrm>
              <a:off x="2960100" y="4256550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6" name="Google Shape;406;p36"/>
          <p:cNvSpPr txBox="1"/>
          <p:nvPr/>
        </p:nvSpPr>
        <p:spPr>
          <a:xfrm>
            <a:off x="266888" y="186649"/>
            <a:ext cx="57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VIDEO LOADING</a:t>
            </a:r>
            <a:endParaRPr sz="600" dirty="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407" name="Google Shape;40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46511" flipH="1">
            <a:off x="7403261" y="-1109545"/>
            <a:ext cx="3430167" cy="223988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sp>
        <p:nvSpPr>
          <p:cNvPr id="396" name="Google Shape;396;p36"/>
          <p:cNvSpPr txBox="1">
            <a:spLocks noGrp="1"/>
          </p:cNvSpPr>
          <p:nvPr>
            <p:ph type="title"/>
          </p:nvPr>
        </p:nvSpPr>
        <p:spPr>
          <a:xfrm>
            <a:off x="2057808" y="2034344"/>
            <a:ext cx="5028384" cy="1769473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2863" algn="bl" rotWithShape="0">
              <a:schemeClr val="dk1">
                <a:alpha val="58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Umfrage unter 1300 Schüler*innen</a:t>
            </a:r>
            <a:endParaRPr sz="3600" dirty="0">
              <a:solidFill>
                <a:schemeClr val="tx1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"/>
          <p:cNvSpPr txBox="1">
            <a:spLocks noGrp="1"/>
          </p:cNvSpPr>
          <p:nvPr>
            <p:ph type="title"/>
          </p:nvPr>
        </p:nvSpPr>
        <p:spPr>
          <a:xfrm>
            <a:off x="2588590" y="1588966"/>
            <a:ext cx="5633964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 dirty="0"/>
              <a:t>Auswertung der Umfrage</a:t>
            </a:r>
            <a:endParaRPr sz="4400" dirty="0"/>
          </a:p>
        </p:txBody>
      </p:sp>
      <p:pic>
        <p:nvPicPr>
          <p:cNvPr id="376" name="Google Shape;3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79784">
            <a:off x="-1279875" y="462176"/>
            <a:ext cx="3986550" cy="260321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pic>
        <p:nvPicPr>
          <p:cNvPr id="377" name="Google Shape;37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289833" flipH="1">
            <a:off x="7191565" y="3010319"/>
            <a:ext cx="2887318" cy="2751615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lt2">
                <a:alpha val="71000"/>
              </a:schemeClr>
            </a:outerShdw>
          </a:effectLst>
        </p:spPr>
      </p:pic>
      <p:grpSp>
        <p:nvGrpSpPr>
          <p:cNvPr id="378" name="Google Shape;378;p35"/>
          <p:cNvGrpSpPr/>
          <p:nvPr/>
        </p:nvGrpSpPr>
        <p:grpSpPr>
          <a:xfrm>
            <a:off x="7580075" y="724212"/>
            <a:ext cx="790500" cy="540750"/>
            <a:chOff x="7640213" y="804050"/>
            <a:chExt cx="790500" cy="540750"/>
          </a:xfrm>
        </p:grpSpPr>
        <p:grpSp>
          <p:nvGrpSpPr>
            <p:cNvPr id="379" name="Google Shape;379;p35"/>
            <p:cNvGrpSpPr/>
            <p:nvPr/>
          </p:nvGrpSpPr>
          <p:grpSpPr>
            <a:xfrm>
              <a:off x="7900044" y="804050"/>
              <a:ext cx="270837" cy="173750"/>
              <a:chOff x="4718250" y="942975"/>
              <a:chExt cx="482775" cy="306600"/>
            </a:xfrm>
          </p:grpSpPr>
          <p:sp>
            <p:nvSpPr>
              <p:cNvPr id="380" name="Google Shape;380;p35"/>
              <p:cNvSpPr/>
              <p:nvPr/>
            </p:nvSpPr>
            <p:spPr>
              <a:xfrm rot="5400000">
                <a:off x="4697550" y="963675"/>
                <a:ext cx="306600" cy="265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5"/>
              <p:cNvSpPr/>
              <p:nvPr/>
            </p:nvSpPr>
            <p:spPr>
              <a:xfrm rot="5400000">
                <a:off x="4915125" y="963675"/>
                <a:ext cx="306600" cy="265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2" name="Google Shape;382;p35"/>
            <p:cNvSpPr txBox="1"/>
            <p:nvPr/>
          </p:nvSpPr>
          <p:spPr>
            <a:xfrm>
              <a:off x="7640213" y="1006100"/>
              <a:ext cx="79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FFWD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sp>
        <p:nvSpPr>
          <p:cNvPr id="383" name="Google Shape;383;p35"/>
          <p:cNvSpPr txBox="1"/>
          <p:nvPr/>
        </p:nvSpPr>
        <p:spPr>
          <a:xfrm>
            <a:off x="4437739" y="225365"/>
            <a:ext cx="1081528" cy="6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FINDING TARGET…</a:t>
            </a:r>
            <a:endParaRPr sz="1600" dirty="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pSp>
        <p:nvGrpSpPr>
          <p:cNvPr id="384" name="Google Shape;384;p35"/>
          <p:cNvGrpSpPr/>
          <p:nvPr/>
        </p:nvGrpSpPr>
        <p:grpSpPr>
          <a:xfrm flipH="1">
            <a:off x="3356907" y="490205"/>
            <a:ext cx="897430" cy="124500"/>
            <a:chOff x="4348157" y="866775"/>
            <a:chExt cx="371697" cy="124500"/>
          </a:xfrm>
        </p:grpSpPr>
        <p:cxnSp>
          <p:nvCxnSpPr>
            <p:cNvPr id="385" name="Google Shape;385;p35"/>
            <p:cNvCxnSpPr/>
            <p:nvPr/>
          </p:nvCxnSpPr>
          <p:spPr>
            <a:xfrm>
              <a:off x="4481654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35"/>
            <p:cNvCxnSpPr/>
            <p:nvPr/>
          </p:nvCxnSpPr>
          <p:spPr>
            <a:xfrm>
              <a:off x="4348157" y="9912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7" name="Google Shape;387;p35"/>
          <p:cNvGrpSpPr/>
          <p:nvPr/>
        </p:nvGrpSpPr>
        <p:grpSpPr>
          <a:xfrm>
            <a:off x="713388" y="4267488"/>
            <a:ext cx="2306779" cy="124500"/>
            <a:chOff x="3762375" y="866775"/>
            <a:chExt cx="847800" cy="124500"/>
          </a:xfrm>
        </p:grpSpPr>
        <p:cxnSp>
          <p:nvCxnSpPr>
            <p:cNvPr id="388" name="Google Shape;388;p35"/>
            <p:cNvCxnSpPr/>
            <p:nvPr/>
          </p:nvCxnSpPr>
          <p:spPr>
            <a:xfrm>
              <a:off x="37623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35"/>
            <p:cNvCxnSpPr/>
            <p:nvPr/>
          </p:nvCxnSpPr>
          <p:spPr>
            <a:xfrm>
              <a:off x="43719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35"/>
            <p:cNvCxnSpPr/>
            <p:nvPr/>
          </p:nvCxnSpPr>
          <p:spPr>
            <a:xfrm>
              <a:off x="4238625" y="9912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1" name="Google Shape;391;p35"/>
          <p:cNvSpPr txBox="1"/>
          <p:nvPr/>
        </p:nvSpPr>
        <p:spPr>
          <a:xfrm>
            <a:off x="3434633" y="4115088"/>
            <a:ext cx="10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SYSTEM HALTED</a:t>
            </a:r>
            <a:endParaRPr sz="600" dirty="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" name="Google Shape;9478;p69">
            <a:extLst>
              <a:ext uri="{FF2B5EF4-FFF2-40B4-BE49-F238E27FC236}">
                <a16:creationId xmlns:a16="http://schemas.microsoft.com/office/drawing/2014/main" id="{6DC66CE5-0387-5FC6-3FC3-96685C407A63}"/>
              </a:ext>
            </a:extLst>
          </p:cNvPr>
          <p:cNvSpPr/>
          <p:nvPr/>
        </p:nvSpPr>
        <p:spPr>
          <a:xfrm>
            <a:off x="5760598" y="3674247"/>
            <a:ext cx="990132" cy="975473"/>
          </a:xfrm>
          <a:custGeom>
            <a:avLst/>
            <a:gdLst/>
            <a:ahLst/>
            <a:cxnLst/>
            <a:rect l="l" t="t" r="r" b="b"/>
            <a:pathLst>
              <a:path w="11847" h="11846" extrusionOk="0">
                <a:moveTo>
                  <a:pt x="10744" y="3718"/>
                </a:moveTo>
                <a:lnTo>
                  <a:pt x="10428" y="4348"/>
                </a:lnTo>
                <a:cubicBezTo>
                  <a:pt x="10397" y="4442"/>
                  <a:pt x="10397" y="4568"/>
                  <a:pt x="10428" y="4663"/>
                </a:cubicBezTo>
                <a:lnTo>
                  <a:pt x="10744" y="5293"/>
                </a:lnTo>
                <a:lnTo>
                  <a:pt x="9483" y="4915"/>
                </a:lnTo>
                <a:lnTo>
                  <a:pt x="9105" y="4505"/>
                </a:lnTo>
                <a:lnTo>
                  <a:pt x="9483" y="4127"/>
                </a:lnTo>
                <a:lnTo>
                  <a:pt x="10744" y="3718"/>
                </a:lnTo>
                <a:close/>
                <a:moveTo>
                  <a:pt x="4443" y="3497"/>
                </a:moveTo>
                <a:cubicBezTo>
                  <a:pt x="4884" y="3497"/>
                  <a:pt x="5262" y="3781"/>
                  <a:pt x="5419" y="4190"/>
                </a:cubicBezTo>
                <a:lnTo>
                  <a:pt x="4443" y="4190"/>
                </a:lnTo>
                <a:cubicBezTo>
                  <a:pt x="4253" y="4190"/>
                  <a:pt x="4096" y="4348"/>
                  <a:pt x="4096" y="4568"/>
                </a:cubicBezTo>
                <a:cubicBezTo>
                  <a:pt x="4096" y="4663"/>
                  <a:pt x="4253" y="4820"/>
                  <a:pt x="4443" y="4820"/>
                </a:cubicBezTo>
                <a:lnTo>
                  <a:pt x="5419" y="4820"/>
                </a:lnTo>
                <a:cubicBezTo>
                  <a:pt x="5262" y="5230"/>
                  <a:pt x="4915" y="5545"/>
                  <a:pt x="4443" y="5545"/>
                </a:cubicBezTo>
                <a:cubicBezTo>
                  <a:pt x="3844" y="5545"/>
                  <a:pt x="3434" y="5072"/>
                  <a:pt x="3434" y="4505"/>
                </a:cubicBezTo>
                <a:cubicBezTo>
                  <a:pt x="3434" y="3970"/>
                  <a:pt x="3907" y="3497"/>
                  <a:pt x="4443" y="3497"/>
                </a:cubicBezTo>
                <a:close/>
                <a:moveTo>
                  <a:pt x="4443" y="2080"/>
                </a:moveTo>
                <a:cubicBezTo>
                  <a:pt x="5671" y="2080"/>
                  <a:pt x="6679" y="2993"/>
                  <a:pt x="6837" y="4159"/>
                </a:cubicBezTo>
                <a:lnTo>
                  <a:pt x="6144" y="4159"/>
                </a:lnTo>
                <a:cubicBezTo>
                  <a:pt x="5986" y="3371"/>
                  <a:pt x="5262" y="2773"/>
                  <a:pt x="4443" y="2773"/>
                </a:cubicBezTo>
                <a:cubicBezTo>
                  <a:pt x="3497" y="2773"/>
                  <a:pt x="2710" y="3560"/>
                  <a:pt x="2710" y="4505"/>
                </a:cubicBezTo>
                <a:cubicBezTo>
                  <a:pt x="2710" y="5451"/>
                  <a:pt x="3497" y="6238"/>
                  <a:pt x="4443" y="6238"/>
                </a:cubicBezTo>
                <a:cubicBezTo>
                  <a:pt x="5262" y="6238"/>
                  <a:pt x="5986" y="5671"/>
                  <a:pt x="6144" y="4883"/>
                </a:cubicBezTo>
                <a:lnTo>
                  <a:pt x="6837" y="4883"/>
                </a:lnTo>
                <a:cubicBezTo>
                  <a:pt x="6679" y="6049"/>
                  <a:pt x="5671" y="6963"/>
                  <a:pt x="4443" y="6963"/>
                </a:cubicBezTo>
                <a:cubicBezTo>
                  <a:pt x="3119" y="6963"/>
                  <a:pt x="2017" y="5860"/>
                  <a:pt x="2017" y="4505"/>
                </a:cubicBezTo>
                <a:cubicBezTo>
                  <a:pt x="2017" y="3182"/>
                  <a:pt x="3119" y="2080"/>
                  <a:pt x="4443" y="2080"/>
                </a:cubicBezTo>
                <a:close/>
                <a:moveTo>
                  <a:pt x="4474" y="662"/>
                </a:moveTo>
                <a:cubicBezTo>
                  <a:pt x="6459" y="662"/>
                  <a:pt x="8097" y="2206"/>
                  <a:pt x="8255" y="4127"/>
                </a:cubicBezTo>
                <a:lnTo>
                  <a:pt x="7562" y="4127"/>
                </a:lnTo>
                <a:cubicBezTo>
                  <a:pt x="7372" y="2584"/>
                  <a:pt x="6049" y="1355"/>
                  <a:pt x="4443" y="1355"/>
                </a:cubicBezTo>
                <a:cubicBezTo>
                  <a:pt x="2710" y="1355"/>
                  <a:pt x="1324" y="2773"/>
                  <a:pt x="1324" y="4474"/>
                </a:cubicBezTo>
                <a:cubicBezTo>
                  <a:pt x="1324" y="6175"/>
                  <a:pt x="2741" y="7593"/>
                  <a:pt x="4443" y="7593"/>
                </a:cubicBezTo>
                <a:cubicBezTo>
                  <a:pt x="6049" y="7593"/>
                  <a:pt x="7372" y="6364"/>
                  <a:pt x="7562" y="4820"/>
                </a:cubicBezTo>
                <a:lnTo>
                  <a:pt x="8255" y="4820"/>
                </a:lnTo>
                <a:cubicBezTo>
                  <a:pt x="8097" y="6774"/>
                  <a:pt x="6459" y="8286"/>
                  <a:pt x="4474" y="8286"/>
                </a:cubicBezTo>
                <a:cubicBezTo>
                  <a:pt x="2395" y="8286"/>
                  <a:pt x="662" y="6616"/>
                  <a:pt x="662" y="4474"/>
                </a:cubicBezTo>
                <a:cubicBezTo>
                  <a:pt x="662" y="2363"/>
                  <a:pt x="2363" y="662"/>
                  <a:pt x="4474" y="662"/>
                </a:cubicBezTo>
                <a:close/>
                <a:moveTo>
                  <a:pt x="5734" y="8822"/>
                </a:moveTo>
                <a:lnTo>
                  <a:pt x="6049" y="9767"/>
                </a:lnTo>
                <a:lnTo>
                  <a:pt x="2836" y="9767"/>
                </a:lnTo>
                <a:lnTo>
                  <a:pt x="3151" y="8822"/>
                </a:lnTo>
                <a:cubicBezTo>
                  <a:pt x="3529" y="8916"/>
                  <a:pt x="4001" y="9011"/>
                  <a:pt x="4443" y="9011"/>
                </a:cubicBezTo>
                <a:cubicBezTo>
                  <a:pt x="4884" y="9011"/>
                  <a:pt x="5356" y="8916"/>
                  <a:pt x="5734" y="8822"/>
                </a:cubicBezTo>
                <a:close/>
                <a:moveTo>
                  <a:pt x="6522" y="10428"/>
                </a:moveTo>
                <a:cubicBezTo>
                  <a:pt x="6963" y="10428"/>
                  <a:pt x="7372" y="10680"/>
                  <a:pt x="7530" y="11121"/>
                </a:cubicBezTo>
                <a:lnTo>
                  <a:pt x="1418" y="11121"/>
                </a:lnTo>
                <a:cubicBezTo>
                  <a:pt x="1576" y="10743"/>
                  <a:pt x="1922" y="10428"/>
                  <a:pt x="2395" y="10428"/>
                </a:cubicBezTo>
                <a:close/>
                <a:moveTo>
                  <a:pt x="4474" y="0"/>
                </a:moveTo>
                <a:cubicBezTo>
                  <a:pt x="1985" y="0"/>
                  <a:pt x="0" y="1985"/>
                  <a:pt x="0" y="4474"/>
                </a:cubicBezTo>
                <a:cubicBezTo>
                  <a:pt x="0" y="6238"/>
                  <a:pt x="1040" y="7813"/>
                  <a:pt x="2552" y="8538"/>
                </a:cubicBezTo>
                <a:lnTo>
                  <a:pt x="2143" y="9767"/>
                </a:lnTo>
                <a:cubicBezTo>
                  <a:pt x="1324" y="9861"/>
                  <a:pt x="693" y="10586"/>
                  <a:pt x="693" y="11499"/>
                </a:cubicBezTo>
                <a:cubicBezTo>
                  <a:pt x="693" y="11688"/>
                  <a:pt x="851" y="11846"/>
                  <a:pt x="1040" y="11846"/>
                </a:cubicBezTo>
                <a:lnTo>
                  <a:pt x="7971" y="11846"/>
                </a:lnTo>
                <a:cubicBezTo>
                  <a:pt x="8192" y="11846"/>
                  <a:pt x="8349" y="11688"/>
                  <a:pt x="8349" y="11499"/>
                </a:cubicBezTo>
                <a:cubicBezTo>
                  <a:pt x="8349" y="10617"/>
                  <a:pt x="7719" y="9924"/>
                  <a:pt x="6900" y="9767"/>
                </a:cubicBezTo>
                <a:lnTo>
                  <a:pt x="6490" y="8538"/>
                </a:lnTo>
                <a:cubicBezTo>
                  <a:pt x="7782" y="7908"/>
                  <a:pt x="8727" y="6679"/>
                  <a:pt x="8979" y="5230"/>
                </a:cubicBezTo>
                <a:lnTo>
                  <a:pt x="9137" y="5388"/>
                </a:lnTo>
                <a:cubicBezTo>
                  <a:pt x="9168" y="5419"/>
                  <a:pt x="9200" y="5451"/>
                  <a:pt x="9263" y="5451"/>
                </a:cubicBezTo>
                <a:lnTo>
                  <a:pt x="11374" y="6175"/>
                </a:lnTo>
                <a:cubicBezTo>
                  <a:pt x="11403" y="6183"/>
                  <a:pt x="11435" y="6186"/>
                  <a:pt x="11466" y="6186"/>
                </a:cubicBezTo>
                <a:cubicBezTo>
                  <a:pt x="11569" y="6186"/>
                  <a:pt x="11672" y="6145"/>
                  <a:pt x="11720" y="6049"/>
                </a:cubicBezTo>
                <a:cubicBezTo>
                  <a:pt x="11815" y="5923"/>
                  <a:pt x="11846" y="5766"/>
                  <a:pt x="11783" y="5671"/>
                </a:cubicBezTo>
                <a:lnTo>
                  <a:pt x="11153" y="4442"/>
                </a:lnTo>
                <a:lnTo>
                  <a:pt x="11783" y="3214"/>
                </a:lnTo>
                <a:cubicBezTo>
                  <a:pt x="11815" y="3151"/>
                  <a:pt x="11783" y="2993"/>
                  <a:pt x="11689" y="2899"/>
                </a:cubicBezTo>
                <a:cubicBezTo>
                  <a:pt x="11641" y="2802"/>
                  <a:pt x="11519" y="2761"/>
                  <a:pt x="11422" y="2761"/>
                </a:cubicBezTo>
                <a:cubicBezTo>
                  <a:pt x="11392" y="2761"/>
                  <a:pt x="11364" y="2765"/>
                  <a:pt x="11342" y="2773"/>
                </a:cubicBezTo>
                <a:lnTo>
                  <a:pt x="9200" y="3497"/>
                </a:lnTo>
                <a:cubicBezTo>
                  <a:pt x="9168" y="3497"/>
                  <a:pt x="9105" y="3529"/>
                  <a:pt x="9105" y="3560"/>
                </a:cubicBezTo>
                <a:lnTo>
                  <a:pt x="8916" y="3718"/>
                </a:lnTo>
                <a:cubicBezTo>
                  <a:pt x="8570" y="1607"/>
                  <a:pt x="6742" y="0"/>
                  <a:pt x="4474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oogle Shape;9487;p69">
            <a:extLst>
              <a:ext uri="{FF2B5EF4-FFF2-40B4-BE49-F238E27FC236}">
                <a16:creationId xmlns:a16="http://schemas.microsoft.com/office/drawing/2014/main" id="{1651BA86-14B6-3950-C18D-4AC8BAA33051}"/>
              </a:ext>
            </a:extLst>
          </p:cNvPr>
          <p:cNvGrpSpPr/>
          <p:nvPr/>
        </p:nvGrpSpPr>
        <p:grpSpPr>
          <a:xfrm>
            <a:off x="2934631" y="949043"/>
            <a:ext cx="794695" cy="749474"/>
            <a:chOff x="1049375" y="2318350"/>
            <a:chExt cx="298525" cy="295400"/>
          </a:xfrm>
          <a:solidFill>
            <a:schemeClr val="tx1"/>
          </a:solidFill>
        </p:grpSpPr>
        <p:sp>
          <p:nvSpPr>
            <p:cNvPr id="4" name="Google Shape;9488;p69">
              <a:extLst>
                <a:ext uri="{FF2B5EF4-FFF2-40B4-BE49-F238E27FC236}">
                  <a16:creationId xmlns:a16="http://schemas.microsoft.com/office/drawing/2014/main" id="{05ACC395-F9F1-0800-B422-01AC9F3A9584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489;p69">
              <a:extLst>
                <a:ext uri="{FF2B5EF4-FFF2-40B4-BE49-F238E27FC236}">
                  <a16:creationId xmlns:a16="http://schemas.microsoft.com/office/drawing/2014/main" id="{D81DC538-5768-2B55-0715-141F0008492D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490;p69">
              <a:extLst>
                <a:ext uri="{FF2B5EF4-FFF2-40B4-BE49-F238E27FC236}">
                  <a16:creationId xmlns:a16="http://schemas.microsoft.com/office/drawing/2014/main" id="{AEF1C05B-7A58-D7C4-0703-F039317D775E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491;p69">
              <a:extLst>
                <a:ext uri="{FF2B5EF4-FFF2-40B4-BE49-F238E27FC236}">
                  <a16:creationId xmlns:a16="http://schemas.microsoft.com/office/drawing/2014/main" id="{3A695A13-DB61-1960-251A-D4B3BFF6AC99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9520;p69">
            <a:extLst>
              <a:ext uri="{FF2B5EF4-FFF2-40B4-BE49-F238E27FC236}">
                <a16:creationId xmlns:a16="http://schemas.microsoft.com/office/drawing/2014/main" id="{B0E6239A-B339-2B9D-D0C6-3A2784C64602}"/>
              </a:ext>
            </a:extLst>
          </p:cNvPr>
          <p:cNvGrpSpPr/>
          <p:nvPr/>
        </p:nvGrpSpPr>
        <p:grpSpPr>
          <a:xfrm>
            <a:off x="3855957" y="1007711"/>
            <a:ext cx="794695" cy="754867"/>
            <a:chOff x="1413250" y="2680675"/>
            <a:chExt cx="297750" cy="297525"/>
          </a:xfrm>
          <a:solidFill>
            <a:schemeClr val="tx1"/>
          </a:solidFill>
        </p:grpSpPr>
        <p:sp>
          <p:nvSpPr>
            <p:cNvPr id="9" name="Google Shape;9521;p69">
              <a:extLst>
                <a:ext uri="{FF2B5EF4-FFF2-40B4-BE49-F238E27FC236}">
                  <a16:creationId xmlns:a16="http://schemas.microsoft.com/office/drawing/2014/main" id="{E0171D09-1746-B695-93CB-6DD1F03A48DF}"/>
                </a:ext>
              </a:extLst>
            </p:cNvPr>
            <p:cNvSpPr/>
            <p:nvPr/>
          </p:nvSpPr>
          <p:spPr>
            <a:xfrm>
              <a:off x="1413250" y="2680675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522;p69">
              <a:extLst>
                <a:ext uri="{FF2B5EF4-FFF2-40B4-BE49-F238E27FC236}">
                  <a16:creationId xmlns:a16="http://schemas.microsoft.com/office/drawing/2014/main" id="{4FECD6CA-25C6-7D39-D0B0-71D4C2B25CCC}"/>
                </a:ext>
              </a:extLst>
            </p:cNvPr>
            <p:cNvSpPr/>
            <p:nvPr/>
          </p:nvSpPr>
          <p:spPr>
            <a:xfrm>
              <a:off x="1465225" y="280510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523;p69">
              <a:extLst>
                <a:ext uri="{FF2B5EF4-FFF2-40B4-BE49-F238E27FC236}">
                  <a16:creationId xmlns:a16="http://schemas.microsoft.com/office/drawing/2014/main" id="{452F1497-8C07-98F4-C91C-B50FC6E75AE7}"/>
                </a:ext>
              </a:extLst>
            </p:cNvPr>
            <p:cNvSpPr/>
            <p:nvPr/>
          </p:nvSpPr>
          <p:spPr>
            <a:xfrm>
              <a:off x="1535325" y="2769675"/>
              <a:ext cx="52800" cy="87450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524;p69">
              <a:extLst>
                <a:ext uri="{FF2B5EF4-FFF2-40B4-BE49-F238E27FC236}">
                  <a16:creationId xmlns:a16="http://schemas.microsoft.com/office/drawing/2014/main" id="{6679B897-2A2D-5A4F-2834-8DAA8338A530}"/>
                </a:ext>
              </a:extLst>
            </p:cNvPr>
            <p:cNvSpPr/>
            <p:nvPr/>
          </p:nvSpPr>
          <p:spPr>
            <a:xfrm>
              <a:off x="1604650" y="2733425"/>
              <a:ext cx="52775" cy="122900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9611;p69">
            <a:extLst>
              <a:ext uri="{FF2B5EF4-FFF2-40B4-BE49-F238E27FC236}">
                <a16:creationId xmlns:a16="http://schemas.microsoft.com/office/drawing/2014/main" id="{B4F46095-8BCB-F714-C83B-32FB7EB0042C}"/>
              </a:ext>
            </a:extLst>
          </p:cNvPr>
          <p:cNvSpPr/>
          <p:nvPr/>
        </p:nvSpPr>
        <p:spPr>
          <a:xfrm>
            <a:off x="4572000" y="3685777"/>
            <a:ext cx="990132" cy="972922"/>
          </a:xfrm>
          <a:custGeom>
            <a:avLst/>
            <a:gdLst/>
            <a:ahLst/>
            <a:cxnLst/>
            <a:rect l="l" t="t" r="r" b="b"/>
            <a:pathLst>
              <a:path w="12005" h="11815" extrusionOk="0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5E154BD-8EBD-3770-3EA3-BA95391F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7" y="592137"/>
            <a:ext cx="7401923" cy="1243919"/>
          </a:xfrm>
        </p:spPr>
        <p:txBody>
          <a:bodyPr>
            <a:noAutofit/>
          </a:bodyPr>
          <a:lstStyle/>
          <a:p>
            <a:r>
              <a:rPr lang="de-AT" sz="2800" dirty="0">
                <a:latin typeface="MS Reference Sans Serif" panose="020B0604030504040204" pitchFamily="34" charset="0"/>
              </a:rPr>
              <a:t>Wenn du an das Jahr 2050 denkst, was wird sich im Bereich Wohnen ändern?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4D5343-A325-420E-33E2-93A5617DBD58}"/>
              </a:ext>
            </a:extLst>
          </p:cNvPr>
          <p:cNvSpPr txBox="1">
            <a:spLocks/>
          </p:cNvSpPr>
          <p:nvPr/>
        </p:nvSpPr>
        <p:spPr>
          <a:xfrm>
            <a:off x="407488" y="1562100"/>
            <a:ext cx="8633823" cy="167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de-DE" sz="1600" dirty="0"/>
              <a:t>Positive Aspekte:</a:t>
            </a:r>
          </a:p>
          <a:p>
            <a:endParaRPr lang="de-DE" sz="1500" dirty="0"/>
          </a:p>
          <a:p>
            <a:r>
              <a:rPr lang="de-DE" sz="1500" dirty="0"/>
              <a:t>Nachhaltigkeit wird immer wichtiger</a:t>
            </a:r>
          </a:p>
          <a:p>
            <a:r>
              <a:rPr lang="de-DE" sz="1500" dirty="0"/>
              <a:t>Mehr Photovoltaik</a:t>
            </a:r>
          </a:p>
          <a:p>
            <a:r>
              <a:rPr lang="de-DE" sz="1500" dirty="0"/>
              <a:t>Automatisierung und Fernsteuerung von Häusern</a:t>
            </a:r>
          </a:p>
          <a:p>
            <a:r>
              <a:rPr lang="de-DE" sz="1500" dirty="0"/>
              <a:t>Umstieg </a:t>
            </a:r>
            <a:r>
              <a:rPr lang="de-DE" sz="1500" b="1" dirty="0"/>
              <a:t>von fossilen Energieträgern zu einer nachhaltigen Energieversorgung</a:t>
            </a:r>
          </a:p>
          <a:p>
            <a:r>
              <a:rPr lang="de-DE" sz="1500" dirty="0"/>
              <a:t>Mehr Technologie (Smart-Home, Roboter, PV in Fensterscheiben)</a:t>
            </a:r>
            <a:endParaRPr lang="de-DE" sz="1500" b="1" dirty="0"/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6147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5E154BD-8EBD-3770-3EA3-BA95391F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7" y="592137"/>
            <a:ext cx="7401923" cy="1243919"/>
          </a:xfrm>
        </p:spPr>
        <p:txBody>
          <a:bodyPr>
            <a:noAutofit/>
          </a:bodyPr>
          <a:lstStyle/>
          <a:p>
            <a:r>
              <a:rPr lang="de-AT" sz="2800" dirty="0">
                <a:latin typeface="MS Reference Sans Serif" panose="020B0604030504040204" pitchFamily="34" charset="0"/>
              </a:rPr>
              <a:t>Was verbindest du mit dem Begriff Smart-Home?</a:t>
            </a:r>
            <a:endParaRPr lang="de-AT" sz="2000" dirty="0">
              <a:latin typeface="MS Reference Sans Serif" panose="020B0604030504040204" pitchFamily="34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0799B9B-1B7C-A357-C03C-B0ECDA273434}"/>
              </a:ext>
            </a:extLst>
          </p:cNvPr>
          <p:cNvSpPr txBox="1">
            <a:spLocks/>
          </p:cNvSpPr>
          <p:nvPr/>
        </p:nvSpPr>
        <p:spPr>
          <a:xfrm>
            <a:off x="230776" y="1836057"/>
            <a:ext cx="8633823" cy="298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de-AT" sz="1600" dirty="0"/>
              <a:t>Sprach-, Gesten- oder Fernsteuerung per Handy (Licht, Heizung, Jalousien, etc.) + Keine Knöpfe/Schalter mehr</a:t>
            </a:r>
          </a:p>
          <a:p>
            <a:r>
              <a:rPr lang="de-AT" sz="1600" dirty="0"/>
              <a:t>Automatisierung von Abläufen</a:t>
            </a:r>
          </a:p>
          <a:p>
            <a:r>
              <a:rPr lang="de-AT" sz="1600" dirty="0"/>
              <a:t>Sicherheitsrisiken (Abhorchen,  </a:t>
            </a:r>
            <a:r>
              <a:rPr lang="de-AT" sz="1600" dirty="0" err="1"/>
              <a:t>Hackbar</a:t>
            </a:r>
            <a:r>
              <a:rPr lang="de-AT" sz="1600" dirty="0"/>
              <a:t>, Überwachung, Blackout)</a:t>
            </a:r>
          </a:p>
          <a:p>
            <a:r>
              <a:rPr lang="de-AT" sz="1600" dirty="0"/>
              <a:t>Verletzung der Privatsphäre</a:t>
            </a:r>
          </a:p>
          <a:p>
            <a:r>
              <a:rPr lang="de-AT" sz="1600" dirty="0"/>
              <a:t>Erhöhte Lebensqualität durch individuelle Anpassung der Wohnbedingungen an Anwesende</a:t>
            </a:r>
          </a:p>
          <a:p>
            <a:r>
              <a:rPr lang="de-AT" sz="1600" dirty="0"/>
              <a:t>KI und IoT</a:t>
            </a:r>
          </a:p>
          <a:p>
            <a:r>
              <a:rPr lang="de-AT" sz="1600" dirty="0"/>
              <a:t>Zeit- und Energieersparnis</a:t>
            </a:r>
          </a:p>
        </p:txBody>
      </p:sp>
    </p:spTree>
    <p:extLst>
      <p:ext uri="{BB962C8B-B14F-4D97-AF65-F5344CB8AC3E}">
        <p14:creationId xmlns:p14="http://schemas.microsoft.com/office/powerpoint/2010/main" val="840537487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 Technology Research Center by Slidesgo">
  <a:themeElements>
    <a:clrScheme name="Simple Light">
      <a:dk1>
        <a:srgbClr val="FFFFFF"/>
      </a:dk1>
      <a:lt1>
        <a:srgbClr val="051638"/>
      </a:lt1>
      <a:dk2>
        <a:srgbClr val="135B97"/>
      </a:dk2>
      <a:lt2>
        <a:srgbClr val="16AFC0"/>
      </a:lt2>
      <a:accent1>
        <a:srgbClr val="CFCFC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Microsoft Office PowerPoint</Application>
  <PresentationFormat>Bildschirmpräsentation (16:9)</PresentationFormat>
  <Paragraphs>140</Paragraphs>
  <Slides>23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Michroma</vt:lpstr>
      <vt:lpstr>Roboto Mono Medium</vt:lpstr>
      <vt:lpstr>Arial</vt:lpstr>
      <vt:lpstr>MS Reference Sans Serif</vt:lpstr>
      <vt:lpstr>Open Sans Medium</vt:lpstr>
      <vt:lpstr>Global Technology Research Center by Slidesgo</vt:lpstr>
      <vt:lpstr>PowerPoint-Präsentation</vt:lpstr>
      <vt:lpstr>Keywords</vt:lpstr>
      <vt:lpstr>Wie wird 2050 aussehen?</vt:lpstr>
      <vt:lpstr>PV war der Anfang, mit Wind geht es weiter?</vt:lpstr>
      <vt:lpstr>Mission und Vision</vt:lpstr>
      <vt:lpstr>Umfrage unter 1300 Schüler*innen</vt:lpstr>
      <vt:lpstr>Auswertung der Umfrage</vt:lpstr>
      <vt:lpstr>Wenn du an das Jahr 2050 denkst, was wird sich im Bereich Wohnen ändern?</vt:lpstr>
      <vt:lpstr>Was verbindest du mit dem Begriff Smart-Home?</vt:lpstr>
      <vt:lpstr>Wie kann der Alltag durch digitale Lösungen unterstützt werden?</vt:lpstr>
      <vt:lpstr>Welche Technologien werden die Zukunft des Wohnens bestimmen?</vt:lpstr>
      <vt:lpstr>Wie möchtest du in Zukunft wohnen?</vt:lpstr>
      <vt:lpstr>PowerPoint-Präsentation</vt:lpstr>
      <vt:lpstr>PowerPoint-Präsentation</vt:lpstr>
      <vt:lpstr>Heizarten – Vergleich</vt:lpstr>
      <vt:lpstr>PowerPoint-Präsentation</vt:lpstr>
      <vt:lpstr>PowerPoint-Präsentation</vt:lpstr>
      <vt:lpstr>PowerPoint-Präsentation</vt:lpstr>
      <vt:lpstr>PowerPoint-Präsentation</vt:lpstr>
      <vt:lpstr>Sonstige Smart-Home Geräte </vt:lpstr>
      <vt:lpstr>Mögliche Plattformen</vt:lpstr>
      <vt:lpstr>Dashboard Ansichten - Gliederung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Arsham Edal</dc:creator>
  <cp:lastModifiedBy>Simon RS</cp:lastModifiedBy>
  <cp:revision>19</cp:revision>
  <dcterms:modified xsi:type="dcterms:W3CDTF">2022-10-19T08:57:03Z</dcterms:modified>
</cp:coreProperties>
</file>