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93718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75068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460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07290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850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9500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49742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9767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400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11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61119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0311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7901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75363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09486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41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604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127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28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6A82-07E2-8D95-E161-735A871D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0"/>
            <a:ext cx="5143500" cy="48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909481"/>
            <a:ext cx="9144000" cy="941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Frugal      </a:t>
            </a:r>
            <a:r>
              <a:rPr lang="en-US" dirty="0">
                <a:solidFill>
                  <a:schemeClr val="bg1"/>
                </a:solidFill>
              </a:rPr>
              <a:t>Dish       </a:t>
            </a:r>
            <a:r>
              <a:rPr lang="en-US" dirty="0"/>
              <a:t>Wizard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website that will generate recipes under $40</a:t>
            </a:r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O</a:t>
            </a:r>
            <a:r>
              <a:rPr lang="en-US" dirty="0"/>
              <a:t>u</a:t>
            </a:r>
            <a:r>
              <a:rPr lang="en" dirty="0"/>
              <a:t>r motiviation is understanding the cost of living and goods is rising and want to create a tool that make it less stressful for families to create cost effective meals</a:t>
            </a:r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As a user who wants to identify meals that fit my budget.</a:t>
            </a:r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I should be able to enter criteria for my preferences so that I can choose from a list of meals. options that meet my preference and budget.</a:t>
            </a:r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As a user, I should be able to click on the meal to view recipe details.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As a user, I should be able to save and discard meals for future queries.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Technologies used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 err="1"/>
              <a:t>Bulma</a:t>
            </a:r>
            <a:endParaRPr lang="en-US" dirty="0"/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endParaRPr lang="en-US" dirty="0"/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Breakdown of tasks and roles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Irania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Robert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Nydia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Parker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Successes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Add another API to explain search option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Deployed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GitHub repo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161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Frugal      Dish       Wizard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Frugal      Dish       Wizard</dc:title>
  <cp:lastModifiedBy>Nydia Galvez</cp:lastModifiedBy>
  <cp:revision>2</cp:revision>
  <dcterms:modified xsi:type="dcterms:W3CDTF">2023-10-08T18:13:29Z</dcterms:modified>
</cp:coreProperties>
</file>