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93718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75068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460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0729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50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5003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49742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29767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400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11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1119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0311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7901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75363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09486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418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60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127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28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6A82-07E2-8D95-E161-735A871D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0"/>
            <a:ext cx="5143500" cy="48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909481"/>
            <a:ext cx="9144000" cy="941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Frugal      </a:t>
            </a:r>
            <a:r>
              <a:rPr lang="en-US" dirty="0">
                <a:solidFill>
                  <a:schemeClr val="bg1"/>
                </a:solidFill>
              </a:rPr>
              <a:t>Dish       </a:t>
            </a:r>
            <a:r>
              <a:rPr lang="en-US" dirty="0"/>
              <a:t>Wizard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Elevator pitch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8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create a recipe generating website that is budget friendly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O</a:t>
            </a:r>
            <a:r>
              <a:rPr lang="en-US" dirty="0"/>
              <a:t>u</a:t>
            </a:r>
            <a:r>
              <a:rPr lang="en" dirty="0"/>
              <a:t>r motiviation is understanding the cost of living and goods is rising across the country.  We want to be a part of the solution and create a tool that make it less stressful for families to create cost effective meals.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User Story</a:t>
            </a:r>
          </a:p>
          <a:p>
            <a:pPr>
              <a:buFont typeface="Wingdings" panose="05000000000000000000" pitchFamily="2" charset="2"/>
              <a:buChar char="§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As a user, I want to identify meals that fit my budget.</a:t>
            </a: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I should be able to enter criteria for my preferences so that I can choose from a list of meals options that meet my preference and budget.</a:t>
            </a:r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As a user, I should be able to click on the meal to view recipe details.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lang="en-US" dirty="0"/>
          </a:p>
          <a:p>
            <a:pPr lvl="1" indent="-34290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As a user, I should be able to save and discard meals for future queries.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Technologies used</a:t>
            </a:r>
          </a:p>
          <a:p>
            <a:pPr marL="114300" indent="0">
              <a:buNone/>
            </a:pP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 err="1"/>
              <a:t>Bulma</a:t>
            </a: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HTML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CSS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 err="1"/>
              <a:t>Javascript</a:t>
            </a: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" dirty="0"/>
              <a:t>Breakdown of tasks and roles</a:t>
            </a:r>
          </a:p>
          <a:p>
            <a:pPr marL="114300" indent="0">
              <a:buNone/>
            </a:pPr>
            <a:endParaRPr lang="en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Irania – ReadMe, API research, Hero Image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Robert – Javascript, API, User Story, Psuedo code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Nydia – API research, HTML, CSS and Bulma, Presentation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Parker – Logo and Local Storage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API key limits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API limitations of data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Time constraint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Successes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Team collaboration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Website that functions</a:t>
            </a:r>
          </a:p>
          <a:p>
            <a:pPr marL="857250" lvl="1" indent="-285750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Website esthetic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Add another API to expand search options (i.e. proteins, veggies, starches)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Add another API generate recipes for food preferences (i.e. keto, paleo, gluten free, etc.)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Options to sort recipes by price, best reviews, popularity, etc.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Improve site lay out and add additional </a:t>
            </a:r>
            <a:r>
              <a:rPr lang="en-US" dirty="0" err="1"/>
              <a:t>Bulma</a:t>
            </a:r>
            <a:r>
              <a:rPr lang="en-US" dirty="0"/>
              <a:t> to buttons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Make the recipe image the hyperlink to the recipe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Implement more functionality to meet client budget needs (i.e. modifying budget based on client need)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Place advertising on the site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Deployed - </a:t>
            </a:r>
            <a:endParaRPr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" dirty="0"/>
              <a:t>GitHub repo - </a:t>
            </a:r>
            <a:r>
              <a:rPr lang="en-US" dirty="0" err="1"/>
              <a:t>git@github.com:NydiaGal</a:t>
            </a:r>
            <a:r>
              <a:rPr lang="en-US" dirty="0"/>
              <a:t>/</a:t>
            </a:r>
            <a:r>
              <a:rPr lang="en-US"/>
              <a:t>FrugalDishWizard.git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327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Frugal      Dish       Wizard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Frugal      Dish       Wizard</dc:title>
  <cp:lastModifiedBy>Nydia Galvez</cp:lastModifiedBy>
  <cp:revision>11</cp:revision>
  <dcterms:modified xsi:type="dcterms:W3CDTF">2023-10-10T02:07:20Z</dcterms:modified>
</cp:coreProperties>
</file>