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3" r:id="rId2"/>
    <p:sldId id="284" r:id="rId3"/>
    <p:sldId id="274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5" r:id="rId12"/>
    <p:sldId id="261" r:id="rId13"/>
    <p:sldId id="262" r:id="rId14"/>
    <p:sldId id="263" r:id="rId15"/>
    <p:sldId id="264" r:id="rId16"/>
    <p:sldId id="265" r:id="rId17"/>
    <p:sldId id="266" r:id="rId18"/>
    <p:sldId id="260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000"/>
    <a:srgbClr val="5AAED7"/>
    <a:srgbClr val="777FE5"/>
    <a:srgbClr val="E57F5A"/>
    <a:srgbClr val="858EFF"/>
    <a:srgbClr val="FF8E64"/>
    <a:srgbClr val="64C2EF"/>
    <a:srgbClr val="FF0000"/>
    <a:srgbClr val="FFC200"/>
    <a:srgbClr val="61D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2548" autoAdjust="0"/>
  </p:normalViewPr>
  <p:slideViewPr>
    <p:cSldViewPr snapToGrid="0">
      <p:cViewPr varScale="1">
        <p:scale>
          <a:sx n="83" d="100"/>
          <a:sy n="83" d="100"/>
        </p:scale>
        <p:origin x="159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BF8CB-E01A-4B2A-8EF2-39ADB248858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2AB94-4712-4F0B-A655-811B3701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7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C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8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7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8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8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1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C1E5-9EA8-492A-8282-09B3A5ED4C8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292402"/>
            <a:ext cx="3280528" cy="5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6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TriValley Coders</a:t>
            </a:r>
            <a:br>
              <a:rPr lang="en-US" smtClean="0"/>
            </a:br>
            <a:r>
              <a:rPr lang="en-US" smtClean="0"/>
              <a:t>Events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Ramda</a:t>
            </a:r>
            <a:endParaRPr lang="en-US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838200" y="1721450"/>
            <a:ext cx="10735519" cy="4351338"/>
          </a:xfrm>
        </p:spPr>
        <p:txBody>
          <a:bodyPr/>
          <a:lstStyle/>
          <a:p>
            <a:r>
              <a:rPr lang="en-US" smtClean="0"/>
              <a:t>Immutability library with a functional style</a:t>
            </a:r>
          </a:p>
          <a:p>
            <a:r>
              <a:rPr lang="en-US" smtClean="0"/>
              <a:t>Large library of functions</a:t>
            </a:r>
          </a:p>
          <a:p>
            <a:r>
              <a:rPr lang="en-US" smtClean="0"/>
              <a:t>Not sure that you will need to use it but if you do it will only be a few of Ramda’s many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4" y="497452"/>
            <a:ext cx="902899" cy="106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Structure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 Level Folder Structure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5906"/>
          <a:stretch/>
        </p:blipFill>
        <p:spPr>
          <a:xfrm>
            <a:off x="7679108" y="1596189"/>
            <a:ext cx="2645631" cy="30239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3450"/>
          <a:stretch/>
        </p:blipFill>
        <p:spPr>
          <a:xfrm>
            <a:off x="838200" y="1596189"/>
            <a:ext cx="2645631" cy="1820779"/>
          </a:xfrm>
          <a:prstGeom prst="rect">
            <a:avLst/>
          </a:prstGeom>
        </p:spPr>
      </p:pic>
      <p:sp>
        <p:nvSpPr>
          <p:cNvPr id="7" name="Oval 6"/>
          <p:cNvSpPr>
            <a:spLocks noChangeAspect="1"/>
          </p:cNvSpPr>
          <p:nvPr/>
        </p:nvSpPr>
        <p:spPr>
          <a:xfrm>
            <a:off x="1951522" y="320601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812" b="39006"/>
          <a:stretch/>
        </p:blipFill>
        <p:spPr>
          <a:xfrm>
            <a:off x="4071339" y="1596189"/>
            <a:ext cx="2645631" cy="2687053"/>
          </a:xfrm>
          <a:prstGeom prst="rect">
            <a:avLst/>
          </a:prstGeom>
        </p:spPr>
      </p:pic>
      <p:sp>
        <p:nvSpPr>
          <p:cNvPr id="8" name="Oval 7"/>
          <p:cNvSpPr>
            <a:spLocks noChangeAspect="1"/>
          </p:cNvSpPr>
          <p:nvPr/>
        </p:nvSpPr>
        <p:spPr>
          <a:xfrm>
            <a:off x="4235910" y="169068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7"/>
            <a:endCxn id="8" idx="3"/>
          </p:cNvCxnSpPr>
          <p:nvPr/>
        </p:nvCxnSpPr>
        <p:spPr>
          <a:xfrm flipV="1">
            <a:off x="2029571" y="1768737"/>
            <a:ext cx="2219730" cy="145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5772155" y="407148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8179981" y="172301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7"/>
            <a:endCxn id="17" idx="3"/>
          </p:cNvCxnSpPr>
          <p:nvPr/>
        </p:nvCxnSpPr>
        <p:spPr>
          <a:xfrm flipV="1">
            <a:off x="5850204" y="1801066"/>
            <a:ext cx="2343168" cy="228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Root Directory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6" y="1524443"/>
            <a:ext cx="2324100" cy="4914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53563" y="1524443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build – production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config – for test, Webpack,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public – fairly empty html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scripts – Create React App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src – application code where most work is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.editorconfig – VS Code config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.env – environment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.eslintrc – custom ESLint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.gitignore – rules for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jsconfig.json – more VS Code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LICENSE – MIT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package.json – npm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README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yarn.lock – used by Yarn to manage package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/src Directory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53563" y="1524443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api – all API calls are made from files in this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lib – utility functions used throughout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logger – an alternative to console.log() that produces colored output to the browser’s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models – not in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store – the Redux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test – test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u</a:t>
            </a:r>
            <a:r>
              <a:rPr lang="en-US" smtClean="0">
                <a:solidFill>
                  <a:schemeClr val="bg1"/>
                </a:solidFill>
              </a:rPr>
              <a:t>i – all UI components and where 95% of code is written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index.js – main entry point for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8192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/ui Directory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23953" y="1031637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App – main app director, i.e., App.jsx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AppBar – bar at top of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AppDrawer – menu slides out from left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Auth – components used for registration and authorization (register, login,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EventForm – create, edit and view details of an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Events – container for EventsGrid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EventsGrid – grid of events displayed on the 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Footer – the footer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Hero – top section of home page that has search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MyEvent – view of events for the currently logged-in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PrivateRoute – higher order component that wraps Route and blocks access unless user is logged-in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RouteNotFounc – used only in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SearchBox – component for search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SearchEvents – grid of events that are the result of a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Snackbars – temporary ui that shows results of user actions e.g., ‘Events loaded’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ui-design – contains components that display colors and typography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ui-elements – common components such as Button used through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withRoot.js – contains the project theme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92" y="800653"/>
            <a:ext cx="22479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/ui-elements Directory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98383" y="1584535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Why?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Reuse of common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Encapsulate styling and or desired functionality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Reduce redundant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A (&lt;a&gt;), Button – encapsulate styling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ChipRedux, RadioGroupRedux, etc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Wrap Material UI components with Redux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typography – components for displaying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Explained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UploadImage – used on EventForm to upload images while creating/editing events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endParaRPr lang="en-US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5" y="574933"/>
            <a:ext cx="27146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/src/ui-elements/typography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793" b="3333"/>
          <a:stretch/>
        </p:blipFill>
        <p:spPr>
          <a:xfrm>
            <a:off x="3594469" y="1690688"/>
            <a:ext cx="4549589" cy="427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3907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Startup</a:t>
            </a:r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838200" y="4252546"/>
            <a:ext cx="2275390" cy="439838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&lt;App /&gt;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38200" y="1783288"/>
            <a:ext cx="4870049" cy="441765"/>
            <a:chOff x="838200" y="1783288"/>
            <a:chExt cx="4870049" cy="441765"/>
          </a:xfrm>
        </p:grpSpPr>
        <p:sp>
          <p:nvSpPr>
            <p:cNvPr id="5" name="Pentagon 4"/>
            <p:cNvSpPr/>
            <p:nvPr/>
          </p:nvSpPr>
          <p:spPr>
            <a:xfrm>
              <a:off x="838200" y="1783288"/>
              <a:ext cx="2275390" cy="43983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index.js</a:t>
              </a:r>
              <a:endParaRPr lang="en-US"/>
            </a:p>
          </p:txBody>
        </p:sp>
        <p:sp>
          <p:nvSpPr>
            <p:cNvPr id="10" name="Pentagon 9"/>
            <p:cNvSpPr/>
            <p:nvPr/>
          </p:nvSpPr>
          <p:spPr>
            <a:xfrm>
              <a:off x="3432859" y="1785215"/>
              <a:ext cx="2275390" cy="43983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withRoot(&lt;App /&gt;)</a:t>
              </a:r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2402048"/>
            <a:ext cx="6432632" cy="439838"/>
            <a:chOff x="838200" y="2428575"/>
            <a:chExt cx="6432632" cy="439838"/>
          </a:xfrm>
        </p:grpSpPr>
        <p:sp>
          <p:nvSpPr>
            <p:cNvPr id="6" name="Pentagon 5"/>
            <p:cNvSpPr/>
            <p:nvPr/>
          </p:nvSpPr>
          <p:spPr>
            <a:xfrm>
              <a:off x="838200" y="2428575"/>
              <a:ext cx="2275390" cy="439838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&lt;AppBar /&gt;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40888" y="2463828"/>
              <a:ext cx="134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/new-event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Pentagon 13"/>
            <p:cNvSpPr/>
            <p:nvPr/>
          </p:nvSpPr>
          <p:spPr>
            <a:xfrm>
              <a:off x="4995442" y="2428575"/>
              <a:ext cx="2275390" cy="439838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&lt;EventForm /&gt;</a:t>
              </a:r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8200" y="3018881"/>
            <a:ext cx="6432632" cy="439838"/>
            <a:chOff x="838200" y="3032389"/>
            <a:chExt cx="6432632" cy="439838"/>
          </a:xfrm>
        </p:grpSpPr>
        <p:sp>
          <p:nvSpPr>
            <p:cNvPr id="7" name="Pentagon 6"/>
            <p:cNvSpPr/>
            <p:nvPr/>
          </p:nvSpPr>
          <p:spPr>
            <a:xfrm>
              <a:off x="838200" y="3032389"/>
              <a:ext cx="2275390" cy="439838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&lt;SnackBars /&gt;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40888" y="3067642"/>
              <a:ext cx="134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/my-events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Pentagon 14"/>
            <p:cNvSpPr/>
            <p:nvPr/>
          </p:nvSpPr>
          <p:spPr>
            <a:xfrm>
              <a:off x="4995442" y="3032389"/>
              <a:ext cx="2275390" cy="439838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&lt;MyEvents/&gt;</a:t>
              </a:r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8200" y="3635714"/>
            <a:ext cx="6432632" cy="439838"/>
            <a:chOff x="838200" y="3613053"/>
            <a:chExt cx="6432632" cy="439838"/>
          </a:xfrm>
        </p:grpSpPr>
        <p:sp>
          <p:nvSpPr>
            <p:cNvPr id="9" name="Pentagon 8"/>
            <p:cNvSpPr/>
            <p:nvPr/>
          </p:nvSpPr>
          <p:spPr>
            <a:xfrm>
              <a:off x="838200" y="3613053"/>
              <a:ext cx="2275390" cy="439838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&lt;</a:t>
              </a:r>
              <a:r>
                <a:rPr lang="en-US" smtClean="0"/>
                <a:t>AppDrawer </a:t>
              </a:r>
              <a:r>
                <a:rPr lang="en-US" smtClean="0"/>
                <a:t>/&gt;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0888" y="3648306"/>
              <a:ext cx="134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/register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Pentagon 15"/>
            <p:cNvSpPr/>
            <p:nvPr/>
          </p:nvSpPr>
          <p:spPr>
            <a:xfrm>
              <a:off x="4995442" y="3613053"/>
              <a:ext cx="2275390" cy="439838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&lt;Register /&gt;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97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848" t="6681" r="1611" b="17004"/>
          <a:stretch/>
        </p:blipFill>
        <p:spPr>
          <a:xfrm>
            <a:off x="332874" y="1690688"/>
            <a:ext cx="11526252" cy="45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Site Demo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0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574"/>
            <a:ext cx="10515600" cy="880460"/>
          </a:xfrm>
        </p:spPr>
        <p:txBody>
          <a:bodyPr>
            <a:normAutofit/>
          </a:bodyPr>
          <a:lstStyle/>
          <a:p>
            <a:r>
              <a:rPr lang="en-US" sz="3600" smtClean="0"/>
              <a:t>Basic Componant Anatomy (functional component)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60" y="759346"/>
            <a:ext cx="7410450" cy="55245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210765" y="4803493"/>
            <a:ext cx="1" cy="60188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108523" y="1853879"/>
            <a:ext cx="608635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879646" y="1853879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180390" y="2349661"/>
            <a:ext cx="1028217" cy="192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70720" y="2376367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098161" y="3122509"/>
            <a:ext cx="3256340" cy="2773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900913" y="3188527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23827" y="4951552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51699" y="4392138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062977" y="1584535"/>
            <a:ext cx="283579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Import withStyles()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 smtClean="0">
                <a:solidFill>
                  <a:schemeClr val="bg1"/>
                </a:solidFill>
              </a:rPr>
              <a:t>Create a ‘styles’ object optionally passing it the theme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 smtClean="0">
                <a:solidFill>
                  <a:schemeClr val="bg1"/>
                </a:solidFill>
              </a:rPr>
              <a:t>Write the style as an object using camelCase properties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 smtClean="0">
                <a:solidFill>
                  <a:schemeClr val="bg1"/>
                </a:solidFill>
              </a:rPr>
              <a:t>‘classes’, an object, is passed in as a prop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 smtClean="0">
                <a:solidFill>
                  <a:schemeClr val="bg1"/>
                </a:solidFill>
              </a:rPr>
              <a:t>Use classes.propertyName inside of className={}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endParaRPr lang="en-US" sz="1600" smtClean="0">
              <a:solidFill>
                <a:schemeClr val="bg1"/>
              </a:solidFill>
            </a:endParaRPr>
          </a:p>
          <a:p>
            <a:endParaRPr lang="en-US" sz="1600">
              <a:solidFill>
                <a:schemeClr val="bg1"/>
              </a:solidFill>
            </a:endParaRPr>
          </a:p>
          <a:p>
            <a:endParaRPr lang="en-US" sz="1600" smtClean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736168" y="1624311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736168" y="2100805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36168" y="2844479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736168" y="3574644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736168" y="4317355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574"/>
            <a:ext cx="10515600" cy="880460"/>
          </a:xfrm>
        </p:spPr>
        <p:txBody>
          <a:bodyPr>
            <a:normAutofit/>
          </a:bodyPr>
          <a:lstStyle/>
          <a:p>
            <a:r>
              <a:rPr lang="en-US" sz="3600" smtClean="0"/>
              <a:t>Basic Componant Anatomy (class component)</a:t>
            </a:r>
            <a:endParaRPr lang="en-US" sz="3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93" y="933190"/>
            <a:ext cx="6260336" cy="580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92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 to know your machines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10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you know what you don’t know?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You may discover from this project things you had never thought about</a:t>
            </a:r>
          </a:p>
          <a:p>
            <a:r>
              <a:rPr lang="en-US" smtClean="0"/>
              <a:t>It may get overwhealming </a:t>
            </a:r>
          </a:p>
          <a:p>
            <a:r>
              <a:rPr lang="en-US" smtClean="0"/>
              <a:t>They are both good things</a:t>
            </a:r>
          </a:p>
          <a:p>
            <a:r>
              <a:rPr lang="en-US" smtClean="0"/>
              <a:t>Focus on getting one discrete thing done at a time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19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isn’t perfect (works, long way)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13375"/>
            <a:ext cx="10515600" cy="1183932"/>
          </a:xfrm>
        </p:spPr>
        <p:txBody>
          <a:bodyPr/>
          <a:lstStyle/>
          <a:p>
            <a:r>
              <a:rPr lang="en-US" smtClean="0"/>
              <a:t>More Stuff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36573"/>
            <a:ext cx="10515600" cy="351281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/>
              <a:t>Style System ½ hour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GitHub/ZenHub – what needs to be done</a:t>
            </a:r>
          </a:p>
          <a:p>
            <a:pPr marL="800100" lvl="1" indent="-342900">
              <a:buFontTx/>
              <a:buChar char="-"/>
            </a:pPr>
            <a:r>
              <a:rPr lang="en-US" smtClean="0"/>
              <a:t>Pick issues </a:t>
            </a:r>
          </a:p>
          <a:p>
            <a:pPr marL="800100" lvl="1" indent="-342900">
              <a:buFontTx/>
              <a:buChar char="-"/>
            </a:pPr>
            <a:r>
              <a:rPr lang="en-US" smtClean="0"/>
              <a:t>Show Issue log</a:t>
            </a:r>
          </a:p>
          <a:p>
            <a:pPr marL="800100" lvl="1" indent="-342900">
              <a:buFontTx/>
              <a:buChar char="-"/>
            </a:pPr>
            <a:r>
              <a:rPr lang="en-US" smtClean="0"/>
              <a:t>Explain labels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Demo styling stuff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Forking- Hema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Chaos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 Stack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 Stack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68087" y="3178206"/>
            <a:ext cx="8256618" cy="1246205"/>
            <a:chOff x="416677" y="2475051"/>
            <a:chExt cx="8256618" cy="1246205"/>
          </a:xfrm>
        </p:grpSpPr>
        <p:sp>
          <p:nvSpPr>
            <p:cNvPr id="4" name="Rectangle 3"/>
            <p:cNvSpPr/>
            <p:nvPr/>
          </p:nvSpPr>
          <p:spPr>
            <a:xfrm>
              <a:off x="416677" y="2475051"/>
              <a:ext cx="2133702" cy="1243584"/>
            </a:xfrm>
            <a:prstGeom prst="rect">
              <a:avLst/>
            </a:prstGeom>
            <a:solidFill>
              <a:srgbClr val="FF8E64"/>
            </a:solidFill>
            <a:ln>
              <a:solidFill>
                <a:srgbClr val="E57F5A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400" smtClean="0"/>
                <a:t>Express</a:t>
              </a:r>
              <a:endParaRPr lang="en-US" sz="2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50379" y="2475051"/>
              <a:ext cx="6122916" cy="1246205"/>
            </a:xfrm>
            <a:prstGeom prst="rect">
              <a:avLst/>
            </a:prstGeom>
            <a:solidFill>
              <a:srgbClr val="FF8E64"/>
            </a:solidFill>
            <a:ln>
              <a:solidFill>
                <a:srgbClr val="E57F5A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numCol="2" spcCol="182880"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AWS SDK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MongoDB Node Driver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Passport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Helmet (to be added)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Ramda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68087" y="1795997"/>
            <a:ext cx="8256618" cy="1246205"/>
            <a:chOff x="416677" y="557509"/>
            <a:chExt cx="8256618" cy="1246205"/>
          </a:xfrm>
        </p:grpSpPr>
        <p:sp>
          <p:nvSpPr>
            <p:cNvPr id="7" name="Rectangle 6"/>
            <p:cNvSpPr/>
            <p:nvPr/>
          </p:nvSpPr>
          <p:spPr>
            <a:xfrm>
              <a:off x="416677" y="557509"/>
              <a:ext cx="2133702" cy="1243584"/>
            </a:xfrm>
            <a:prstGeom prst="rect">
              <a:avLst/>
            </a:prstGeom>
            <a:solidFill>
              <a:srgbClr val="64C2EF"/>
            </a:solidFill>
            <a:ln>
              <a:solidFill>
                <a:srgbClr val="5AAED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400" smtClean="0"/>
                <a:t>React</a:t>
              </a:r>
              <a:endParaRPr lang="en-US"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0379" y="557509"/>
              <a:ext cx="6122916" cy="1246205"/>
            </a:xfrm>
            <a:prstGeom prst="rect">
              <a:avLst/>
            </a:prstGeom>
            <a:solidFill>
              <a:srgbClr val="64C2EF"/>
            </a:solidFill>
            <a:ln>
              <a:solidFill>
                <a:srgbClr val="5AAED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numCol="2" spcCol="182880"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Material UI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React Router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d</a:t>
              </a:r>
              <a:r>
                <a:rPr lang="en-US" smtClean="0"/>
                <a:t>ate-fns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Ramda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Redux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React Redux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Redux Form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Redux Thunk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8087" y="4560416"/>
            <a:ext cx="8268193" cy="1246206"/>
            <a:chOff x="418605" y="4352076"/>
            <a:chExt cx="8268193" cy="1246206"/>
          </a:xfrm>
          <a:solidFill>
            <a:srgbClr val="858EFF"/>
          </a:solidFill>
        </p:grpSpPr>
        <p:sp>
          <p:nvSpPr>
            <p:cNvPr id="10" name="Rectangle 9"/>
            <p:cNvSpPr/>
            <p:nvPr/>
          </p:nvSpPr>
          <p:spPr>
            <a:xfrm>
              <a:off x="418605" y="4352076"/>
              <a:ext cx="2133702" cy="1246205"/>
            </a:xfrm>
            <a:prstGeom prst="rect">
              <a:avLst/>
            </a:prstGeom>
            <a:grpFill/>
            <a:ln>
              <a:solidFill>
                <a:srgbClr val="777FE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400" smtClean="0"/>
                <a:t>MongoDB</a:t>
              </a:r>
              <a:endParaRPr lang="en-US" sz="2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63882" y="4352077"/>
              <a:ext cx="6122916" cy="1246205"/>
            </a:xfrm>
            <a:prstGeom prst="rect">
              <a:avLst/>
            </a:prstGeom>
            <a:grpFill/>
            <a:ln>
              <a:solidFill>
                <a:srgbClr val="777FE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numCol="1" spcCol="182880"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Locally in development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MongoDB Atlas for 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9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 UI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Material UI is a set of React components that implement Google’s Material Design</a:t>
            </a:r>
          </a:p>
          <a:p>
            <a:r>
              <a:rPr lang="en-US"/>
              <a:t>S</a:t>
            </a:r>
            <a:r>
              <a:rPr lang="en-US" smtClean="0"/>
              <a:t>ave you a lot of work</a:t>
            </a:r>
          </a:p>
          <a:p>
            <a:r>
              <a:rPr lang="en-US" smtClean="0"/>
              <a:t>Excellent grid component</a:t>
            </a:r>
          </a:p>
          <a:p>
            <a:r>
              <a:rPr lang="en-US" smtClean="0"/>
              <a:t>Add consistency to your UI</a:t>
            </a:r>
          </a:p>
          <a:p>
            <a:r>
              <a:rPr lang="en-US" smtClean="0"/>
              <a:t>Are highly customizable</a:t>
            </a:r>
          </a:p>
          <a:p>
            <a:r>
              <a:rPr lang="en-US" smtClean="0"/>
              <a:t>Version 1.0 on 17-May-18</a:t>
            </a:r>
          </a:p>
          <a:p>
            <a:r>
              <a:rPr lang="en-US" smtClean="0"/>
              <a:t>Currently v3.1.1 and evolving fast</a:t>
            </a:r>
          </a:p>
          <a:p>
            <a:r>
              <a:rPr lang="en-US" smtClean="0"/>
              <a:t>I enjoy their styling &amp; customization model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566" y="609704"/>
            <a:ext cx="1594763" cy="12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0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 Design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5275"/>
            <a:ext cx="5181600" cy="34555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090" y="365125"/>
            <a:ext cx="868323" cy="868323"/>
          </a:xfr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6701742" y="1825625"/>
            <a:ext cx="46520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>
                <a:solidFill>
                  <a:srgbClr val="00B0F0"/>
                </a:solidFill>
              </a:rPr>
              <a:t>A “design language”</a:t>
            </a:r>
          </a:p>
          <a:p>
            <a:pPr marL="0" indent="0">
              <a:buNone/>
            </a:pPr>
            <a:endParaRPr lang="en-US" sz="1000" i="1" smtClean="0"/>
          </a:p>
          <a:p>
            <a:pPr marL="0" indent="0">
              <a:buNone/>
            </a:pPr>
            <a:r>
              <a:rPr lang="en-US" i="1" smtClean="0"/>
              <a:t>A </a:t>
            </a:r>
            <a:r>
              <a:rPr lang="en-US" i="1">
                <a:solidFill>
                  <a:srgbClr val="FFC000"/>
                </a:solidFill>
              </a:rPr>
              <a:t>design language</a:t>
            </a:r>
            <a:r>
              <a:rPr lang="en-US" i="1"/>
              <a:t> or </a:t>
            </a:r>
            <a:r>
              <a:rPr lang="en-US" i="1">
                <a:solidFill>
                  <a:srgbClr val="FFC000"/>
                </a:solidFill>
              </a:rPr>
              <a:t>design vocabulary</a:t>
            </a:r>
            <a:r>
              <a:rPr lang="en-US" i="1"/>
              <a:t> is an overarching scheme or style that guides the design of a complement of products or architectural settings</a:t>
            </a:r>
            <a:r>
              <a:rPr lang="en-US" i="1" smtClean="0"/>
              <a:t>.</a:t>
            </a:r>
          </a:p>
          <a:p>
            <a:pPr>
              <a:buFontTx/>
              <a:buChar char="-"/>
            </a:pPr>
            <a:r>
              <a:rPr lang="en-US" i="1" smtClean="0"/>
              <a:t>Wikipedia</a:t>
            </a:r>
          </a:p>
          <a:p>
            <a:pPr marL="0" indent="0">
              <a:buNone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6531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React Router for Navigation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React Router is a set of React components.</a:t>
            </a:r>
          </a:p>
          <a:p>
            <a:r>
              <a:rPr lang="en-US" smtClean="0"/>
              <a:t>Your components are displayed based on the path in the browser’s address bar.</a:t>
            </a:r>
          </a:p>
          <a:p>
            <a:r>
              <a:rPr lang="en-US" smtClean="0"/>
              <a:t>There are web and native versions</a:t>
            </a:r>
            <a:endParaRPr lang="en-US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86" y="365125"/>
            <a:ext cx="1347114" cy="736128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88735"/>
            <a:ext cx="48863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React Router Code Example</a:t>
            </a:r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9016" y="1879226"/>
            <a:ext cx="9322070" cy="3803943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86" y="365125"/>
            <a:ext cx="1347114" cy="73612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446133" y="1937101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91131" y="2494618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1689204" y="3800623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44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date-fns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124" t="10681" r="26144" b="7320"/>
          <a:stretch/>
        </p:blipFill>
        <p:spPr>
          <a:xfrm>
            <a:off x="838200" y="1690688"/>
            <a:ext cx="5324354" cy="3530280"/>
          </a:xfrm>
          <a:prstGeom prst="rect">
            <a:avLst/>
          </a:prstGeom>
        </p:spPr>
      </p:pic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6392119" y="1709875"/>
            <a:ext cx="5181600" cy="4351338"/>
          </a:xfrm>
        </p:spPr>
        <p:txBody>
          <a:bodyPr/>
          <a:lstStyle/>
          <a:p>
            <a:r>
              <a:rPr lang="en-US" smtClean="0"/>
              <a:t>Date functions</a:t>
            </a:r>
          </a:p>
          <a:p>
            <a:r>
              <a:rPr lang="en-US" smtClean="0"/>
              <a:t>Light weight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V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8EFF"/>
      </a:accent1>
      <a:accent2>
        <a:srgbClr val="64C2EF"/>
      </a:accent2>
      <a:accent3>
        <a:srgbClr val="64C22F"/>
      </a:accent3>
      <a:accent4>
        <a:srgbClr val="FF8E6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3321</TotalTime>
  <Words>780</Words>
  <Application>Microsoft Office PowerPoint</Application>
  <PresentationFormat>Widescreen</PresentationFormat>
  <Paragraphs>163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TriValley Coders Events Project</vt:lpstr>
      <vt:lpstr>Site Demo</vt:lpstr>
      <vt:lpstr>Tech Stack</vt:lpstr>
      <vt:lpstr>Tech Stack</vt:lpstr>
      <vt:lpstr>Material UI</vt:lpstr>
      <vt:lpstr>Material Design</vt:lpstr>
      <vt:lpstr>React Router for Navigation</vt:lpstr>
      <vt:lpstr>React Router Code Example</vt:lpstr>
      <vt:lpstr>date-fns</vt:lpstr>
      <vt:lpstr>Ramda</vt:lpstr>
      <vt:lpstr>Project Structure</vt:lpstr>
      <vt:lpstr>Top Level Folder Structure</vt:lpstr>
      <vt:lpstr>Root Directory</vt:lpstr>
      <vt:lpstr>/src Directory</vt:lpstr>
      <vt:lpstr>/ui Directory</vt:lpstr>
      <vt:lpstr>/ui-elements Directory</vt:lpstr>
      <vt:lpstr>/src/ui-elements/typography</vt:lpstr>
      <vt:lpstr>Project Startup</vt:lpstr>
      <vt:lpstr>Routing</vt:lpstr>
      <vt:lpstr>Basic Componant Anatomy (functional component)</vt:lpstr>
      <vt:lpstr>Basic Componant Anatomy (class component)</vt:lpstr>
      <vt:lpstr>Debugging</vt:lpstr>
      <vt:lpstr>Get to know your machines</vt:lpstr>
      <vt:lpstr>Do you know what you don’t know?</vt:lpstr>
      <vt:lpstr>It isn’t perfect (works, long way)</vt:lpstr>
      <vt:lpstr>More Stuff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klequis</dc:creator>
  <cp:lastModifiedBy>klequis</cp:lastModifiedBy>
  <cp:revision>165</cp:revision>
  <dcterms:created xsi:type="dcterms:W3CDTF">2018-05-14T17:14:43Z</dcterms:created>
  <dcterms:modified xsi:type="dcterms:W3CDTF">2018-09-26T23:08:52Z</dcterms:modified>
</cp:coreProperties>
</file>