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"/>
  </p:notesMasterIdLst>
  <p:sldIdLst>
    <p:sldId id="256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BD375-34E7-4620-9E4B-7838655762B9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734CF-2E99-4D0F-AEB8-C7855329F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0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7B5961-1C0C-47CF-A3FA-3E8B5062A6AF}" type="datetimeFigureOut">
              <a:rPr lang="en-IN" smtClean="0"/>
              <a:t>24-01-2018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E0D9348-183B-48AD-A013-3137F11E68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12968" cy="2664296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ADVANTAGES AND DISADVANTAGES OF PARKING LOT MANAGEMENT SYSTEM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772816"/>
            <a:ext cx="864096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ADVANTAGES</a:t>
            </a:r>
          </a:p>
          <a:p>
            <a:endParaRPr lang="en-IN" sz="2400" dirty="0"/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000" dirty="0" smtClean="0">
                <a:cs typeface="Times New Roman" pitchFamily="18" charset="0"/>
              </a:rPr>
              <a:t>1.Parking </a:t>
            </a:r>
            <a:r>
              <a:rPr lang="en-IN" sz="2000" dirty="0">
                <a:cs typeface="Times New Roman" pitchFamily="18" charset="0"/>
              </a:rPr>
              <a:t>management system is very simple to </a:t>
            </a:r>
            <a:r>
              <a:rPr lang="en-IN" sz="2000" dirty="0" err="1" smtClean="0">
                <a:cs typeface="Times New Roman" pitchFamily="18" charset="0"/>
              </a:rPr>
              <a:t>manange</a:t>
            </a:r>
            <a:r>
              <a:rPr lang="en-IN" sz="2000" dirty="0" smtClean="0">
                <a:cs typeface="Times New Roman" pitchFamily="18" charset="0"/>
              </a:rPr>
              <a:t> , control </a:t>
            </a:r>
            <a:r>
              <a:rPr lang="en-IN" sz="2000" dirty="0">
                <a:cs typeface="Times New Roman" pitchFamily="18" charset="0"/>
              </a:rPr>
              <a:t>and regulate</a:t>
            </a:r>
            <a:r>
              <a:rPr lang="en-IN" sz="2000" dirty="0" smtClean="0">
                <a:cs typeface="Times New Roman" pitchFamily="18" charset="0"/>
              </a:rPr>
              <a:t>. The </a:t>
            </a:r>
            <a:r>
              <a:rPr lang="en-IN" sz="2000" dirty="0">
                <a:cs typeface="Times New Roman" pitchFamily="18" charset="0"/>
              </a:rPr>
              <a:t>system is structured in a well organised manner and can be easily handled by parking staff</a:t>
            </a:r>
            <a:r>
              <a:rPr lang="en-IN" sz="2000" dirty="0" smtClean="0"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cs typeface="Times New Roman" pitchFamily="18" charset="0"/>
              </a:rPr>
              <a:t> </a:t>
            </a:r>
            <a:endParaRPr lang="en-IN" sz="2000" dirty="0">
              <a:cs typeface="Times New Roman" pitchFamily="18" charset="0"/>
            </a:endParaRPr>
          </a:p>
          <a:p>
            <a:r>
              <a:rPr lang="en-IN" sz="2000" dirty="0" smtClean="0">
                <a:cs typeface="Times New Roman" pitchFamily="18" charset="0"/>
              </a:rPr>
              <a:t>    2.With </a:t>
            </a:r>
            <a:r>
              <a:rPr lang="en-IN" sz="2000" dirty="0">
                <a:cs typeface="Times New Roman" pitchFamily="18" charset="0"/>
              </a:rPr>
              <a:t>a wide range of technologies and </a:t>
            </a:r>
            <a:r>
              <a:rPr lang="en-IN" sz="2000" dirty="0" err="1">
                <a:cs typeface="Times New Roman" pitchFamily="18" charset="0"/>
              </a:rPr>
              <a:t>equipements</a:t>
            </a:r>
            <a:r>
              <a:rPr lang="en-IN" sz="2000" dirty="0" smtClean="0">
                <a:cs typeface="Times New Roman" pitchFamily="18" charset="0"/>
              </a:rPr>
              <a:t>, the </a:t>
            </a:r>
            <a:r>
              <a:rPr lang="en-IN" sz="2000" dirty="0">
                <a:cs typeface="Times New Roman" pitchFamily="18" charset="0"/>
              </a:rPr>
              <a:t>parking system suits to various parking lots</a:t>
            </a:r>
            <a:r>
              <a:rPr lang="en-IN" sz="2000" dirty="0" smtClean="0">
                <a:cs typeface="Times New Roman" pitchFamily="18" charset="0"/>
              </a:rPr>
              <a:t>.</a:t>
            </a:r>
          </a:p>
          <a:p>
            <a:endParaRPr lang="en-IN" sz="2000" dirty="0">
              <a:cs typeface="Times New Roman" pitchFamily="18" charset="0"/>
            </a:endParaRPr>
          </a:p>
          <a:p>
            <a:r>
              <a:rPr lang="en-IN" sz="2000" dirty="0">
                <a:cs typeface="Times New Roman" pitchFamily="18" charset="0"/>
              </a:rPr>
              <a:t>-&gt;these parking technologies can be according to the needs and requirements of the parking spaces</a:t>
            </a:r>
            <a:r>
              <a:rPr lang="en-IN" sz="2000" dirty="0" smtClean="0">
                <a:cs typeface="Times New Roman" pitchFamily="18" charset="0"/>
              </a:rPr>
              <a:t>.</a:t>
            </a:r>
          </a:p>
          <a:p>
            <a:endParaRPr lang="en-IN" sz="2000" dirty="0">
              <a:cs typeface="Times New Roman" pitchFamily="18" charset="0"/>
            </a:endParaRPr>
          </a:p>
          <a:p>
            <a:r>
              <a:rPr lang="en-IN" sz="2000" dirty="0">
                <a:cs typeface="Times New Roman" pitchFamily="18" charset="0"/>
              </a:rPr>
              <a:t>-&gt;residential complexes and buildings have limited flow of </a:t>
            </a:r>
            <a:r>
              <a:rPr lang="en-IN" sz="2000" dirty="0" err="1">
                <a:cs typeface="Times New Roman" pitchFamily="18" charset="0"/>
              </a:rPr>
              <a:t>vechicles</a:t>
            </a:r>
            <a:r>
              <a:rPr lang="en-IN" sz="2000" dirty="0">
                <a:cs typeface="Times New Roman" pitchFamily="18" charset="0"/>
              </a:rPr>
              <a:t> whereas hospitals has large number of </a:t>
            </a:r>
            <a:r>
              <a:rPr lang="en-IN" sz="2000" dirty="0" err="1">
                <a:cs typeface="Times New Roman" pitchFamily="18" charset="0"/>
              </a:rPr>
              <a:t>vechicles</a:t>
            </a:r>
            <a:r>
              <a:rPr lang="en-IN" sz="2000" dirty="0">
                <a:cs typeface="Times New Roman" pitchFamily="18" charset="0"/>
              </a:rPr>
              <a:t> entering and existing into and from the parking areas</a:t>
            </a:r>
            <a:r>
              <a:rPr lang="en-I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000" dirty="0" smtClean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47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352928" cy="50384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15616" y="1340768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3.maintaining the entire system is quite an easy </a:t>
            </a:r>
            <a:r>
              <a:rPr lang="en-IN" dirty="0" err="1"/>
              <a:t>job.local</a:t>
            </a:r>
            <a:r>
              <a:rPr lang="en-IN" dirty="0"/>
              <a:t> </a:t>
            </a:r>
            <a:r>
              <a:rPr lang="en-IN" dirty="0" err="1"/>
              <a:t>maintanence</a:t>
            </a:r>
            <a:r>
              <a:rPr lang="en-IN" dirty="0"/>
              <a:t> service staff can be accessed to operate and maintain.</a:t>
            </a:r>
          </a:p>
          <a:p>
            <a:endParaRPr lang="en-IN" dirty="0"/>
          </a:p>
          <a:p>
            <a:r>
              <a:rPr lang="en-IN" dirty="0"/>
              <a:t> 4.main advantage of this </a:t>
            </a:r>
            <a:r>
              <a:rPr lang="en-IN" dirty="0" err="1"/>
              <a:t>sustem</a:t>
            </a:r>
            <a:r>
              <a:rPr lang="en-IN" dirty="0"/>
              <a:t> is its </a:t>
            </a:r>
            <a:r>
              <a:rPr lang="en-IN" dirty="0" err="1"/>
              <a:t>cost.It</a:t>
            </a:r>
            <a:r>
              <a:rPr lang="en-IN" dirty="0"/>
              <a:t> is cost effective method of monitoring parking </a:t>
            </a:r>
            <a:r>
              <a:rPr lang="en-IN" dirty="0" err="1"/>
              <a:t>areas.with</a:t>
            </a:r>
            <a:r>
              <a:rPr lang="en-IN" dirty="0"/>
              <a:t> low </a:t>
            </a:r>
            <a:r>
              <a:rPr lang="en-IN" dirty="0" err="1"/>
              <a:t>manpower,large</a:t>
            </a:r>
            <a:r>
              <a:rPr lang="en-IN" dirty="0"/>
              <a:t> sum of money is </a:t>
            </a:r>
            <a:r>
              <a:rPr lang="en-IN" dirty="0" err="1"/>
              <a:t>saved.moreover</a:t>
            </a:r>
            <a:r>
              <a:rPr lang="en-IN" dirty="0"/>
              <a:t> it saves manual </a:t>
            </a:r>
            <a:r>
              <a:rPr lang="en-IN" dirty="0" err="1"/>
              <a:t>labor</a:t>
            </a:r>
            <a:r>
              <a:rPr lang="en-IN" dirty="0"/>
              <a:t> and energy</a:t>
            </a:r>
          </a:p>
          <a:p>
            <a:endParaRPr lang="en-IN" dirty="0"/>
          </a:p>
          <a:p>
            <a:r>
              <a:rPr lang="en-IN" dirty="0"/>
              <a:t>5.It is user friendly with high user </a:t>
            </a:r>
            <a:r>
              <a:rPr lang="en-IN" dirty="0" err="1"/>
              <a:t>interface.In</a:t>
            </a:r>
            <a:r>
              <a:rPr lang="en-IN" dirty="0"/>
              <a:t> most countries where cars are the dominant mode of </a:t>
            </a:r>
            <a:r>
              <a:rPr lang="en-IN" dirty="0" err="1"/>
              <a:t>transportation,parking</a:t>
            </a:r>
            <a:r>
              <a:rPr lang="en-IN" dirty="0"/>
              <a:t> lots are a feature of every city and areas the entire parking system.</a:t>
            </a:r>
          </a:p>
        </p:txBody>
      </p:sp>
    </p:spTree>
    <p:extLst>
      <p:ext uri="{BB962C8B-B14F-4D97-AF65-F5344CB8AC3E}">
        <p14:creationId xmlns:p14="http://schemas.microsoft.com/office/powerpoint/2010/main" val="28484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908720"/>
            <a:ext cx="756084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DISADVANTAGES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dirty="0"/>
              <a:t>1. There are more accidents in parking lots with all the sharp corners and blind spots.</a:t>
            </a:r>
            <a:br>
              <a:rPr lang="en-IN" dirty="0"/>
            </a:b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2. The structure need to be checked properly because a structural failure would be bankrupting and terrible for a parking company.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3. Lights need to be run all day because of darkness even in daytime.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4. Parking lots are more dangerous from a security standpoint. It is easy for a </a:t>
            </a:r>
            <a:r>
              <a:rPr lang="en-IN" dirty="0" err="1">
                <a:latin typeface="+mj-lt"/>
              </a:rPr>
              <a:t>theif</a:t>
            </a:r>
            <a:r>
              <a:rPr lang="en-IN" dirty="0">
                <a:latin typeface="+mj-lt"/>
              </a:rPr>
              <a:t> to rob your car.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/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5. Security patrols are needed in a parking lot, so the running costs are higher.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6.Hard to repair the underground sensors.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2399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539</TotalTime>
  <Words>188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ADVANTAGES AND DISADVANTAGES OF PARKING LOT MANAGEMENT SYSTEM</vt:lpstr>
      <vt:lpstr>PowerPoint Presentation</vt:lpstr>
      <vt:lpstr> 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PARKING LOT MANAGEMENT SYSTEM</dc:title>
  <dc:creator>HP</dc:creator>
  <cp:lastModifiedBy>HP</cp:lastModifiedBy>
  <cp:revision>8</cp:revision>
  <dcterms:created xsi:type="dcterms:W3CDTF">2018-01-22T16:42:27Z</dcterms:created>
  <dcterms:modified xsi:type="dcterms:W3CDTF">2018-01-24T05:07:16Z</dcterms:modified>
</cp:coreProperties>
</file>