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72" r:id="rId10"/>
    <p:sldId id="262" r:id="rId11"/>
    <p:sldId id="263" r:id="rId12"/>
    <p:sldId id="273" r:id="rId13"/>
    <p:sldId id="274" r:id="rId14"/>
    <p:sldId id="264" r:id="rId15"/>
    <p:sldId id="275" r:id="rId16"/>
    <p:sldId id="265" r:id="rId17"/>
    <p:sldId id="276" r:id="rId18"/>
    <p:sldId id="266" r:id="rId19"/>
    <p:sldId id="27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9FE9B-51DA-4FFD-B689-9961DDD87F5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77FF35-69A0-4D25-9F32-3AC4410D519B}">
      <dgm:prSet/>
      <dgm:spPr/>
      <dgm:t>
        <a:bodyPr/>
        <a:lstStyle/>
        <a:p>
          <a:r>
            <a:rPr lang="en-US" b="0" i="0"/>
            <a:t>Introduction to Pro*C</a:t>
          </a:r>
          <a:endParaRPr lang="en-US"/>
        </a:p>
      </dgm:t>
    </dgm:pt>
    <dgm:pt modelId="{3118D69D-3621-4994-B19C-F5CA2C3130E3}" type="parTrans" cxnId="{3174DC20-92A5-4545-9FE5-060ACE0CF26A}">
      <dgm:prSet/>
      <dgm:spPr/>
      <dgm:t>
        <a:bodyPr/>
        <a:lstStyle/>
        <a:p>
          <a:endParaRPr lang="en-US"/>
        </a:p>
      </dgm:t>
    </dgm:pt>
    <dgm:pt modelId="{0B19F9C6-B1EA-42EA-8890-19C0BE64F674}" type="sibTrans" cxnId="{3174DC20-92A5-4545-9FE5-060ACE0CF26A}">
      <dgm:prSet/>
      <dgm:spPr/>
      <dgm:t>
        <a:bodyPr/>
        <a:lstStyle/>
        <a:p>
          <a:endParaRPr lang="en-US"/>
        </a:p>
      </dgm:t>
    </dgm:pt>
    <dgm:pt modelId="{58DEAF0C-90FF-481A-A26E-F720B0E5C20A}">
      <dgm:prSet/>
      <dgm:spPr/>
      <dgm:t>
        <a:bodyPr/>
        <a:lstStyle/>
        <a:p>
          <a:r>
            <a:rPr lang="en-US" b="0" i="0"/>
            <a:t>History and Evolution</a:t>
          </a:r>
          <a:endParaRPr lang="en-US"/>
        </a:p>
      </dgm:t>
    </dgm:pt>
    <dgm:pt modelId="{319D79E2-50E2-4BC1-9B06-A07FC575E8BA}" type="parTrans" cxnId="{6698346B-5230-4D05-95D1-D3E1D83D42E0}">
      <dgm:prSet/>
      <dgm:spPr/>
      <dgm:t>
        <a:bodyPr/>
        <a:lstStyle/>
        <a:p>
          <a:endParaRPr lang="en-US"/>
        </a:p>
      </dgm:t>
    </dgm:pt>
    <dgm:pt modelId="{46BF5BB0-87EE-4098-808E-537F1411F822}" type="sibTrans" cxnId="{6698346B-5230-4D05-95D1-D3E1D83D42E0}">
      <dgm:prSet/>
      <dgm:spPr/>
      <dgm:t>
        <a:bodyPr/>
        <a:lstStyle/>
        <a:p>
          <a:endParaRPr lang="en-US"/>
        </a:p>
      </dgm:t>
    </dgm:pt>
    <dgm:pt modelId="{3520C66B-A2D2-49A9-A54B-5C474C2CFEC9}">
      <dgm:prSet/>
      <dgm:spPr/>
      <dgm:t>
        <a:bodyPr/>
        <a:lstStyle/>
        <a:p>
          <a:r>
            <a:rPr lang="en-US" b="0" i="0"/>
            <a:t>Features of Pro*C</a:t>
          </a:r>
          <a:endParaRPr lang="en-US"/>
        </a:p>
      </dgm:t>
    </dgm:pt>
    <dgm:pt modelId="{08C038F5-730B-44A7-BDC7-EBD3ED070F5F}" type="parTrans" cxnId="{7995B800-E814-4F57-9DB2-30346E14E0BF}">
      <dgm:prSet/>
      <dgm:spPr/>
      <dgm:t>
        <a:bodyPr/>
        <a:lstStyle/>
        <a:p>
          <a:endParaRPr lang="en-US"/>
        </a:p>
      </dgm:t>
    </dgm:pt>
    <dgm:pt modelId="{4E9874FE-9BE8-49A4-B00D-807EA06E7636}" type="sibTrans" cxnId="{7995B800-E814-4F57-9DB2-30346E14E0BF}">
      <dgm:prSet/>
      <dgm:spPr/>
      <dgm:t>
        <a:bodyPr/>
        <a:lstStyle/>
        <a:p>
          <a:endParaRPr lang="en-US"/>
        </a:p>
      </dgm:t>
    </dgm:pt>
    <dgm:pt modelId="{3924EBB4-533A-47FF-A2D1-0816334CFF4D}">
      <dgm:prSet/>
      <dgm:spPr/>
      <dgm:t>
        <a:bodyPr/>
        <a:lstStyle/>
        <a:p>
          <a:r>
            <a:rPr lang="en-US" b="0" i="0" dirty="0"/>
            <a:t>Advantages of Using Pro*C</a:t>
          </a:r>
          <a:endParaRPr lang="en-US" dirty="0"/>
        </a:p>
      </dgm:t>
    </dgm:pt>
    <dgm:pt modelId="{DFADD13A-420A-47CD-A77C-038DF6B09CF5}" type="parTrans" cxnId="{04D49E8F-8E5F-4B28-A5DF-FCE84A9AAE41}">
      <dgm:prSet/>
      <dgm:spPr/>
      <dgm:t>
        <a:bodyPr/>
        <a:lstStyle/>
        <a:p>
          <a:endParaRPr lang="en-US"/>
        </a:p>
      </dgm:t>
    </dgm:pt>
    <dgm:pt modelId="{E2176645-795B-4F07-8E2B-3AB49ED4E512}" type="sibTrans" cxnId="{04D49E8F-8E5F-4B28-A5DF-FCE84A9AAE41}">
      <dgm:prSet/>
      <dgm:spPr/>
      <dgm:t>
        <a:bodyPr/>
        <a:lstStyle/>
        <a:p>
          <a:endParaRPr lang="en-US"/>
        </a:p>
      </dgm:t>
    </dgm:pt>
    <dgm:pt modelId="{9F2F892B-C9D5-4BF8-A925-596883EB95D5}">
      <dgm:prSet/>
      <dgm:spPr/>
      <dgm:t>
        <a:bodyPr/>
        <a:lstStyle/>
        <a:p>
          <a:r>
            <a:rPr lang="en-US" b="0" i="0"/>
            <a:t>Basic Syntax and Structure</a:t>
          </a:r>
          <a:endParaRPr lang="en-US"/>
        </a:p>
      </dgm:t>
    </dgm:pt>
    <dgm:pt modelId="{09F8B024-C200-48D2-A4A4-41745E9067BC}" type="parTrans" cxnId="{068BF59F-C2C4-4047-AB38-464977B09070}">
      <dgm:prSet/>
      <dgm:spPr/>
      <dgm:t>
        <a:bodyPr/>
        <a:lstStyle/>
        <a:p>
          <a:endParaRPr lang="en-US"/>
        </a:p>
      </dgm:t>
    </dgm:pt>
    <dgm:pt modelId="{8CA95845-227E-47D3-8B90-18F818E16704}" type="sibTrans" cxnId="{068BF59F-C2C4-4047-AB38-464977B09070}">
      <dgm:prSet/>
      <dgm:spPr/>
      <dgm:t>
        <a:bodyPr/>
        <a:lstStyle/>
        <a:p>
          <a:endParaRPr lang="en-US"/>
        </a:p>
      </dgm:t>
    </dgm:pt>
    <dgm:pt modelId="{E2F88FF1-9446-4615-B564-A6AD28D90D97}">
      <dgm:prSet/>
      <dgm:spPr/>
      <dgm:t>
        <a:bodyPr/>
        <a:lstStyle/>
        <a:p>
          <a:r>
            <a:rPr lang="en-US" b="0" i="0"/>
            <a:t>Data Types and Bind Variables</a:t>
          </a:r>
          <a:endParaRPr lang="en-US"/>
        </a:p>
      </dgm:t>
    </dgm:pt>
    <dgm:pt modelId="{A68FDC8F-65BF-40AE-B4FD-89A877F69428}" type="parTrans" cxnId="{1C2925AD-135B-429C-AE65-EF1DFF00008B}">
      <dgm:prSet/>
      <dgm:spPr/>
      <dgm:t>
        <a:bodyPr/>
        <a:lstStyle/>
        <a:p>
          <a:endParaRPr lang="en-US"/>
        </a:p>
      </dgm:t>
    </dgm:pt>
    <dgm:pt modelId="{CCDB0C9B-587B-49E7-9098-863A0D1F5674}" type="sibTrans" cxnId="{1C2925AD-135B-429C-AE65-EF1DFF00008B}">
      <dgm:prSet/>
      <dgm:spPr/>
      <dgm:t>
        <a:bodyPr/>
        <a:lstStyle/>
        <a:p>
          <a:endParaRPr lang="en-US"/>
        </a:p>
      </dgm:t>
    </dgm:pt>
    <dgm:pt modelId="{F7F38C88-166C-4F74-8597-5E97D6930A68}">
      <dgm:prSet/>
      <dgm:spPr/>
      <dgm:t>
        <a:bodyPr/>
        <a:lstStyle/>
        <a:p>
          <a:r>
            <a:rPr lang="en-US" b="0" i="0"/>
            <a:t>Error Handling in Pro*C</a:t>
          </a:r>
          <a:endParaRPr lang="en-US"/>
        </a:p>
      </dgm:t>
    </dgm:pt>
    <dgm:pt modelId="{78C6E54B-3103-4454-8FD1-54082CC2F310}" type="parTrans" cxnId="{C16B6471-D90E-4715-8001-8DE7A0F36578}">
      <dgm:prSet/>
      <dgm:spPr/>
      <dgm:t>
        <a:bodyPr/>
        <a:lstStyle/>
        <a:p>
          <a:endParaRPr lang="en-US"/>
        </a:p>
      </dgm:t>
    </dgm:pt>
    <dgm:pt modelId="{44B9B4F3-06A1-4BC7-BD9B-E1D0F4D39570}" type="sibTrans" cxnId="{C16B6471-D90E-4715-8001-8DE7A0F36578}">
      <dgm:prSet/>
      <dgm:spPr/>
      <dgm:t>
        <a:bodyPr/>
        <a:lstStyle/>
        <a:p>
          <a:endParaRPr lang="en-US"/>
        </a:p>
      </dgm:t>
    </dgm:pt>
    <dgm:pt modelId="{F36EABED-8497-4CA8-8985-468B9F4E5FFD}">
      <dgm:prSet/>
      <dgm:spPr/>
      <dgm:t>
        <a:bodyPr/>
        <a:lstStyle/>
        <a:p>
          <a:r>
            <a:rPr lang="en-US" b="0" i="0"/>
            <a:t>Performance Optimization</a:t>
          </a:r>
          <a:endParaRPr lang="en-US"/>
        </a:p>
      </dgm:t>
    </dgm:pt>
    <dgm:pt modelId="{8151F0D3-CE80-4C4D-ABC4-3D6CD94B6AB8}" type="parTrans" cxnId="{D2360BAB-64CE-454D-B887-951F059FB04A}">
      <dgm:prSet/>
      <dgm:spPr/>
      <dgm:t>
        <a:bodyPr/>
        <a:lstStyle/>
        <a:p>
          <a:endParaRPr lang="en-US"/>
        </a:p>
      </dgm:t>
    </dgm:pt>
    <dgm:pt modelId="{FF86FAC7-F924-4D13-88DA-F9654F398E33}" type="sibTrans" cxnId="{D2360BAB-64CE-454D-B887-951F059FB04A}">
      <dgm:prSet/>
      <dgm:spPr/>
      <dgm:t>
        <a:bodyPr/>
        <a:lstStyle/>
        <a:p>
          <a:endParaRPr lang="en-US"/>
        </a:p>
      </dgm:t>
    </dgm:pt>
    <dgm:pt modelId="{6874313E-A504-40AE-8291-7D61DA358CA5}">
      <dgm:prSet/>
      <dgm:spPr/>
      <dgm:t>
        <a:bodyPr/>
        <a:lstStyle/>
        <a:p>
          <a:r>
            <a:rPr lang="en-US" b="0" i="0"/>
            <a:t>Conclusion</a:t>
          </a:r>
          <a:endParaRPr lang="en-US"/>
        </a:p>
      </dgm:t>
    </dgm:pt>
    <dgm:pt modelId="{D35C4F77-C8C6-46F1-B489-CF7C04B1FE34}" type="parTrans" cxnId="{CC9C4D6C-A131-4995-ADC0-2B6C7FBDFB61}">
      <dgm:prSet/>
      <dgm:spPr/>
      <dgm:t>
        <a:bodyPr/>
        <a:lstStyle/>
        <a:p>
          <a:endParaRPr lang="en-US"/>
        </a:p>
      </dgm:t>
    </dgm:pt>
    <dgm:pt modelId="{10E500DF-C6FA-4516-BB5F-07830D34DC97}" type="sibTrans" cxnId="{CC9C4D6C-A131-4995-ADC0-2B6C7FBDFB61}">
      <dgm:prSet/>
      <dgm:spPr/>
      <dgm:t>
        <a:bodyPr/>
        <a:lstStyle/>
        <a:p>
          <a:endParaRPr lang="en-US"/>
        </a:p>
      </dgm:t>
    </dgm:pt>
    <dgm:pt modelId="{377413CA-9719-4FEB-880E-651957E567CA}" type="pres">
      <dgm:prSet presAssocID="{BDC9FE9B-51DA-4FFD-B689-9961DDD87F58}" presName="vert0" presStyleCnt="0">
        <dgm:presLayoutVars>
          <dgm:dir/>
          <dgm:animOne val="branch"/>
          <dgm:animLvl val="lvl"/>
        </dgm:presLayoutVars>
      </dgm:prSet>
      <dgm:spPr/>
    </dgm:pt>
    <dgm:pt modelId="{FBF2DD21-2C05-4C13-B66D-ED2C377122EB}" type="pres">
      <dgm:prSet presAssocID="{CB77FF35-69A0-4D25-9F32-3AC4410D519B}" presName="thickLine" presStyleLbl="alignNode1" presStyleIdx="0" presStyleCnt="9"/>
      <dgm:spPr/>
    </dgm:pt>
    <dgm:pt modelId="{01858BC0-5DF7-4DEE-94B6-1E995D1969C7}" type="pres">
      <dgm:prSet presAssocID="{CB77FF35-69A0-4D25-9F32-3AC4410D519B}" presName="horz1" presStyleCnt="0"/>
      <dgm:spPr/>
    </dgm:pt>
    <dgm:pt modelId="{69114E4C-FA84-4775-8997-501E9797E929}" type="pres">
      <dgm:prSet presAssocID="{CB77FF35-69A0-4D25-9F32-3AC4410D519B}" presName="tx1" presStyleLbl="revTx" presStyleIdx="0" presStyleCnt="9"/>
      <dgm:spPr/>
    </dgm:pt>
    <dgm:pt modelId="{1736D826-618A-43CB-856B-71E6638680DC}" type="pres">
      <dgm:prSet presAssocID="{CB77FF35-69A0-4D25-9F32-3AC4410D519B}" presName="vert1" presStyleCnt="0"/>
      <dgm:spPr/>
    </dgm:pt>
    <dgm:pt modelId="{D712C501-C879-4077-9680-409A5A271276}" type="pres">
      <dgm:prSet presAssocID="{58DEAF0C-90FF-481A-A26E-F720B0E5C20A}" presName="thickLine" presStyleLbl="alignNode1" presStyleIdx="1" presStyleCnt="9"/>
      <dgm:spPr/>
    </dgm:pt>
    <dgm:pt modelId="{517524AF-8428-4835-9A22-29094B3359CE}" type="pres">
      <dgm:prSet presAssocID="{58DEAF0C-90FF-481A-A26E-F720B0E5C20A}" presName="horz1" presStyleCnt="0"/>
      <dgm:spPr/>
    </dgm:pt>
    <dgm:pt modelId="{FCD0480D-6B6A-49A7-972C-7DA2290EBCE8}" type="pres">
      <dgm:prSet presAssocID="{58DEAF0C-90FF-481A-A26E-F720B0E5C20A}" presName="tx1" presStyleLbl="revTx" presStyleIdx="1" presStyleCnt="9"/>
      <dgm:spPr/>
    </dgm:pt>
    <dgm:pt modelId="{A87616E0-3CFF-4DC4-B18F-B50EEE084939}" type="pres">
      <dgm:prSet presAssocID="{58DEAF0C-90FF-481A-A26E-F720B0E5C20A}" presName="vert1" presStyleCnt="0"/>
      <dgm:spPr/>
    </dgm:pt>
    <dgm:pt modelId="{F9E4B701-19C3-4CFD-B23D-14287BF14FBC}" type="pres">
      <dgm:prSet presAssocID="{3520C66B-A2D2-49A9-A54B-5C474C2CFEC9}" presName="thickLine" presStyleLbl="alignNode1" presStyleIdx="2" presStyleCnt="9"/>
      <dgm:spPr/>
    </dgm:pt>
    <dgm:pt modelId="{628B56E7-C279-4076-98B7-D141DBD8D465}" type="pres">
      <dgm:prSet presAssocID="{3520C66B-A2D2-49A9-A54B-5C474C2CFEC9}" presName="horz1" presStyleCnt="0"/>
      <dgm:spPr/>
    </dgm:pt>
    <dgm:pt modelId="{00F43509-22F7-44E3-AA96-CC83FC85647C}" type="pres">
      <dgm:prSet presAssocID="{3520C66B-A2D2-49A9-A54B-5C474C2CFEC9}" presName="tx1" presStyleLbl="revTx" presStyleIdx="2" presStyleCnt="9"/>
      <dgm:spPr/>
    </dgm:pt>
    <dgm:pt modelId="{E1859D55-1DCA-48F7-8859-D2DC79224245}" type="pres">
      <dgm:prSet presAssocID="{3520C66B-A2D2-49A9-A54B-5C474C2CFEC9}" presName="vert1" presStyleCnt="0"/>
      <dgm:spPr/>
    </dgm:pt>
    <dgm:pt modelId="{07966431-1D34-4EED-8427-9835810E87DD}" type="pres">
      <dgm:prSet presAssocID="{3924EBB4-533A-47FF-A2D1-0816334CFF4D}" presName="thickLine" presStyleLbl="alignNode1" presStyleIdx="3" presStyleCnt="9"/>
      <dgm:spPr/>
    </dgm:pt>
    <dgm:pt modelId="{9B036A28-9DEF-438F-A6BF-F4D12E357CEF}" type="pres">
      <dgm:prSet presAssocID="{3924EBB4-533A-47FF-A2D1-0816334CFF4D}" presName="horz1" presStyleCnt="0"/>
      <dgm:spPr/>
    </dgm:pt>
    <dgm:pt modelId="{9AA09D2D-CEF3-4991-AE36-C744780E925D}" type="pres">
      <dgm:prSet presAssocID="{3924EBB4-533A-47FF-A2D1-0816334CFF4D}" presName="tx1" presStyleLbl="revTx" presStyleIdx="3" presStyleCnt="9"/>
      <dgm:spPr/>
    </dgm:pt>
    <dgm:pt modelId="{D44755DF-008F-4D56-A8B0-75AE75E3893D}" type="pres">
      <dgm:prSet presAssocID="{3924EBB4-533A-47FF-A2D1-0816334CFF4D}" presName="vert1" presStyleCnt="0"/>
      <dgm:spPr/>
    </dgm:pt>
    <dgm:pt modelId="{01FC5711-7538-4817-82DA-2A1CB156D2BF}" type="pres">
      <dgm:prSet presAssocID="{9F2F892B-C9D5-4BF8-A925-596883EB95D5}" presName="thickLine" presStyleLbl="alignNode1" presStyleIdx="4" presStyleCnt="9"/>
      <dgm:spPr/>
    </dgm:pt>
    <dgm:pt modelId="{3A03691B-D790-4035-818D-0C18923C16CD}" type="pres">
      <dgm:prSet presAssocID="{9F2F892B-C9D5-4BF8-A925-596883EB95D5}" presName="horz1" presStyleCnt="0"/>
      <dgm:spPr/>
    </dgm:pt>
    <dgm:pt modelId="{1D373CBA-ED57-43AE-9696-922920551A8B}" type="pres">
      <dgm:prSet presAssocID="{9F2F892B-C9D5-4BF8-A925-596883EB95D5}" presName="tx1" presStyleLbl="revTx" presStyleIdx="4" presStyleCnt="9"/>
      <dgm:spPr/>
    </dgm:pt>
    <dgm:pt modelId="{5024FBC3-9F6D-4F95-985A-83FFC8E75589}" type="pres">
      <dgm:prSet presAssocID="{9F2F892B-C9D5-4BF8-A925-596883EB95D5}" presName="vert1" presStyleCnt="0"/>
      <dgm:spPr/>
    </dgm:pt>
    <dgm:pt modelId="{A2A9DA05-826D-45F5-9C51-285A18812641}" type="pres">
      <dgm:prSet presAssocID="{E2F88FF1-9446-4615-B564-A6AD28D90D97}" presName="thickLine" presStyleLbl="alignNode1" presStyleIdx="5" presStyleCnt="9"/>
      <dgm:spPr/>
    </dgm:pt>
    <dgm:pt modelId="{5E8D9DEC-DA50-4D0A-A333-BEB6CE807941}" type="pres">
      <dgm:prSet presAssocID="{E2F88FF1-9446-4615-B564-A6AD28D90D97}" presName="horz1" presStyleCnt="0"/>
      <dgm:spPr/>
    </dgm:pt>
    <dgm:pt modelId="{FD24F7C4-3EF7-4E1D-946E-8CE871F6FC45}" type="pres">
      <dgm:prSet presAssocID="{E2F88FF1-9446-4615-B564-A6AD28D90D97}" presName="tx1" presStyleLbl="revTx" presStyleIdx="5" presStyleCnt="9"/>
      <dgm:spPr/>
    </dgm:pt>
    <dgm:pt modelId="{A15D3E96-C677-45C8-9938-888716E09B13}" type="pres">
      <dgm:prSet presAssocID="{E2F88FF1-9446-4615-B564-A6AD28D90D97}" presName="vert1" presStyleCnt="0"/>
      <dgm:spPr/>
    </dgm:pt>
    <dgm:pt modelId="{8BA1FACD-E928-431D-9F49-C95FD5AF8A3E}" type="pres">
      <dgm:prSet presAssocID="{F7F38C88-166C-4F74-8597-5E97D6930A68}" presName="thickLine" presStyleLbl="alignNode1" presStyleIdx="6" presStyleCnt="9"/>
      <dgm:spPr/>
    </dgm:pt>
    <dgm:pt modelId="{83900298-0EF7-4107-B62C-2E95392B9136}" type="pres">
      <dgm:prSet presAssocID="{F7F38C88-166C-4F74-8597-5E97D6930A68}" presName="horz1" presStyleCnt="0"/>
      <dgm:spPr/>
    </dgm:pt>
    <dgm:pt modelId="{BEC23838-1C29-4C60-9722-EE93DEF46737}" type="pres">
      <dgm:prSet presAssocID="{F7F38C88-166C-4F74-8597-5E97D6930A68}" presName="tx1" presStyleLbl="revTx" presStyleIdx="6" presStyleCnt="9"/>
      <dgm:spPr/>
    </dgm:pt>
    <dgm:pt modelId="{61EDB4B6-1F06-47FA-99F1-EFF89DFBBD61}" type="pres">
      <dgm:prSet presAssocID="{F7F38C88-166C-4F74-8597-5E97D6930A68}" presName="vert1" presStyleCnt="0"/>
      <dgm:spPr/>
    </dgm:pt>
    <dgm:pt modelId="{64783774-89A1-412B-8136-BCCA0A99E701}" type="pres">
      <dgm:prSet presAssocID="{F36EABED-8497-4CA8-8985-468B9F4E5FFD}" presName="thickLine" presStyleLbl="alignNode1" presStyleIdx="7" presStyleCnt="9"/>
      <dgm:spPr/>
    </dgm:pt>
    <dgm:pt modelId="{3F9E50A8-D05D-4DF1-B95C-D32F9650311C}" type="pres">
      <dgm:prSet presAssocID="{F36EABED-8497-4CA8-8985-468B9F4E5FFD}" presName="horz1" presStyleCnt="0"/>
      <dgm:spPr/>
    </dgm:pt>
    <dgm:pt modelId="{3D5C6A4C-2128-4731-AA2E-31A0BB0D659D}" type="pres">
      <dgm:prSet presAssocID="{F36EABED-8497-4CA8-8985-468B9F4E5FFD}" presName="tx1" presStyleLbl="revTx" presStyleIdx="7" presStyleCnt="9"/>
      <dgm:spPr/>
    </dgm:pt>
    <dgm:pt modelId="{68641029-0216-4DAA-B31A-6326814F8785}" type="pres">
      <dgm:prSet presAssocID="{F36EABED-8497-4CA8-8985-468B9F4E5FFD}" presName="vert1" presStyleCnt="0"/>
      <dgm:spPr/>
    </dgm:pt>
    <dgm:pt modelId="{DBD9E88E-E7EE-4739-92C5-39839B79FDA7}" type="pres">
      <dgm:prSet presAssocID="{6874313E-A504-40AE-8291-7D61DA358CA5}" presName="thickLine" presStyleLbl="alignNode1" presStyleIdx="8" presStyleCnt="9"/>
      <dgm:spPr/>
    </dgm:pt>
    <dgm:pt modelId="{F4B67FFC-0450-4C61-B853-9015BCB14595}" type="pres">
      <dgm:prSet presAssocID="{6874313E-A504-40AE-8291-7D61DA358CA5}" presName="horz1" presStyleCnt="0"/>
      <dgm:spPr/>
    </dgm:pt>
    <dgm:pt modelId="{9BDB08F9-40B2-4C16-9744-76D034917E07}" type="pres">
      <dgm:prSet presAssocID="{6874313E-A504-40AE-8291-7D61DA358CA5}" presName="tx1" presStyleLbl="revTx" presStyleIdx="8" presStyleCnt="9"/>
      <dgm:spPr/>
    </dgm:pt>
    <dgm:pt modelId="{59400F9D-38E2-45DA-AE77-D6006F76E34D}" type="pres">
      <dgm:prSet presAssocID="{6874313E-A504-40AE-8291-7D61DA358CA5}" presName="vert1" presStyleCnt="0"/>
      <dgm:spPr/>
    </dgm:pt>
  </dgm:ptLst>
  <dgm:cxnLst>
    <dgm:cxn modelId="{7995B800-E814-4F57-9DB2-30346E14E0BF}" srcId="{BDC9FE9B-51DA-4FFD-B689-9961DDD87F58}" destId="{3520C66B-A2D2-49A9-A54B-5C474C2CFEC9}" srcOrd="2" destOrd="0" parTransId="{08C038F5-730B-44A7-BDC7-EBD3ED070F5F}" sibTransId="{4E9874FE-9BE8-49A4-B00D-807EA06E7636}"/>
    <dgm:cxn modelId="{3174DC20-92A5-4545-9FE5-060ACE0CF26A}" srcId="{BDC9FE9B-51DA-4FFD-B689-9961DDD87F58}" destId="{CB77FF35-69A0-4D25-9F32-3AC4410D519B}" srcOrd="0" destOrd="0" parTransId="{3118D69D-3621-4994-B19C-F5CA2C3130E3}" sibTransId="{0B19F9C6-B1EA-42EA-8890-19C0BE64F674}"/>
    <dgm:cxn modelId="{D0F9D237-AF37-4A58-8F48-FF2A9F94D97A}" type="presOf" srcId="{E2F88FF1-9446-4615-B564-A6AD28D90D97}" destId="{FD24F7C4-3EF7-4E1D-946E-8CE871F6FC45}" srcOrd="0" destOrd="0" presId="urn:microsoft.com/office/officeart/2008/layout/LinedList"/>
    <dgm:cxn modelId="{7CA0893B-748A-4566-9631-25F479428C6C}" type="presOf" srcId="{BDC9FE9B-51DA-4FFD-B689-9961DDD87F58}" destId="{377413CA-9719-4FEB-880E-651957E567CA}" srcOrd="0" destOrd="0" presId="urn:microsoft.com/office/officeart/2008/layout/LinedList"/>
    <dgm:cxn modelId="{B264B749-2989-4CE4-BF12-46CD4F654E34}" type="presOf" srcId="{58DEAF0C-90FF-481A-A26E-F720B0E5C20A}" destId="{FCD0480D-6B6A-49A7-972C-7DA2290EBCE8}" srcOrd="0" destOrd="0" presId="urn:microsoft.com/office/officeart/2008/layout/LinedList"/>
    <dgm:cxn modelId="{6698346B-5230-4D05-95D1-D3E1D83D42E0}" srcId="{BDC9FE9B-51DA-4FFD-B689-9961DDD87F58}" destId="{58DEAF0C-90FF-481A-A26E-F720B0E5C20A}" srcOrd="1" destOrd="0" parTransId="{319D79E2-50E2-4BC1-9B06-A07FC575E8BA}" sibTransId="{46BF5BB0-87EE-4098-808E-537F1411F822}"/>
    <dgm:cxn modelId="{CC9C4D6C-A131-4995-ADC0-2B6C7FBDFB61}" srcId="{BDC9FE9B-51DA-4FFD-B689-9961DDD87F58}" destId="{6874313E-A504-40AE-8291-7D61DA358CA5}" srcOrd="8" destOrd="0" parTransId="{D35C4F77-C8C6-46F1-B489-CF7C04B1FE34}" sibTransId="{10E500DF-C6FA-4516-BB5F-07830D34DC97}"/>
    <dgm:cxn modelId="{C16B6471-D90E-4715-8001-8DE7A0F36578}" srcId="{BDC9FE9B-51DA-4FFD-B689-9961DDD87F58}" destId="{F7F38C88-166C-4F74-8597-5E97D6930A68}" srcOrd="6" destOrd="0" parTransId="{78C6E54B-3103-4454-8FD1-54082CC2F310}" sibTransId="{44B9B4F3-06A1-4BC7-BD9B-E1D0F4D39570}"/>
    <dgm:cxn modelId="{2ADD747C-FE19-4F62-871E-D624BFAFD418}" type="presOf" srcId="{3924EBB4-533A-47FF-A2D1-0816334CFF4D}" destId="{9AA09D2D-CEF3-4991-AE36-C744780E925D}" srcOrd="0" destOrd="0" presId="urn:microsoft.com/office/officeart/2008/layout/LinedList"/>
    <dgm:cxn modelId="{04D49E8F-8E5F-4B28-A5DF-FCE84A9AAE41}" srcId="{BDC9FE9B-51DA-4FFD-B689-9961DDD87F58}" destId="{3924EBB4-533A-47FF-A2D1-0816334CFF4D}" srcOrd="3" destOrd="0" parTransId="{DFADD13A-420A-47CD-A77C-038DF6B09CF5}" sibTransId="{E2176645-795B-4F07-8E2B-3AB49ED4E512}"/>
    <dgm:cxn modelId="{9A489493-0606-483E-8017-9662EF1396C2}" type="presOf" srcId="{F7F38C88-166C-4F74-8597-5E97D6930A68}" destId="{BEC23838-1C29-4C60-9722-EE93DEF46737}" srcOrd="0" destOrd="0" presId="urn:microsoft.com/office/officeart/2008/layout/LinedList"/>
    <dgm:cxn modelId="{068BF59F-C2C4-4047-AB38-464977B09070}" srcId="{BDC9FE9B-51DA-4FFD-B689-9961DDD87F58}" destId="{9F2F892B-C9D5-4BF8-A925-596883EB95D5}" srcOrd="4" destOrd="0" parTransId="{09F8B024-C200-48D2-A4A4-41745E9067BC}" sibTransId="{8CA95845-227E-47D3-8B90-18F818E16704}"/>
    <dgm:cxn modelId="{D2360BAB-64CE-454D-B887-951F059FB04A}" srcId="{BDC9FE9B-51DA-4FFD-B689-9961DDD87F58}" destId="{F36EABED-8497-4CA8-8985-468B9F4E5FFD}" srcOrd="7" destOrd="0" parTransId="{8151F0D3-CE80-4C4D-ABC4-3D6CD94B6AB8}" sibTransId="{FF86FAC7-F924-4D13-88DA-F9654F398E33}"/>
    <dgm:cxn modelId="{1C2925AD-135B-429C-AE65-EF1DFF00008B}" srcId="{BDC9FE9B-51DA-4FFD-B689-9961DDD87F58}" destId="{E2F88FF1-9446-4615-B564-A6AD28D90D97}" srcOrd="5" destOrd="0" parTransId="{A68FDC8F-65BF-40AE-B4FD-89A877F69428}" sibTransId="{CCDB0C9B-587B-49E7-9098-863A0D1F5674}"/>
    <dgm:cxn modelId="{EB112FB1-F10F-423B-B16A-683880FD587A}" type="presOf" srcId="{F36EABED-8497-4CA8-8985-468B9F4E5FFD}" destId="{3D5C6A4C-2128-4731-AA2E-31A0BB0D659D}" srcOrd="0" destOrd="0" presId="urn:microsoft.com/office/officeart/2008/layout/LinedList"/>
    <dgm:cxn modelId="{C3DE79B6-859B-4ECF-802A-8A9383A2804B}" type="presOf" srcId="{6874313E-A504-40AE-8291-7D61DA358CA5}" destId="{9BDB08F9-40B2-4C16-9744-76D034917E07}" srcOrd="0" destOrd="0" presId="urn:microsoft.com/office/officeart/2008/layout/LinedList"/>
    <dgm:cxn modelId="{FA3117D6-A52A-4942-B835-FB2D709EF364}" type="presOf" srcId="{CB77FF35-69A0-4D25-9F32-3AC4410D519B}" destId="{69114E4C-FA84-4775-8997-501E9797E929}" srcOrd="0" destOrd="0" presId="urn:microsoft.com/office/officeart/2008/layout/LinedList"/>
    <dgm:cxn modelId="{1E7FB9E7-B384-448E-97E5-802BD5756DE4}" type="presOf" srcId="{9F2F892B-C9D5-4BF8-A925-596883EB95D5}" destId="{1D373CBA-ED57-43AE-9696-922920551A8B}" srcOrd="0" destOrd="0" presId="urn:microsoft.com/office/officeart/2008/layout/LinedList"/>
    <dgm:cxn modelId="{149AC2E7-38CA-4FB7-A9AE-FFD99E00E082}" type="presOf" srcId="{3520C66B-A2D2-49A9-A54B-5C474C2CFEC9}" destId="{00F43509-22F7-44E3-AA96-CC83FC85647C}" srcOrd="0" destOrd="0" presId="urn:microsoft.com/office/officeart/2008/layout/LinedList"/>
    <dgm:cxn modelId="{D9AC651D-FBD0-4D36-A516-2C9E923EEDCD}" type="presParOf" srcId="{377413CA-9719-4FEB-880E-651957E567CA}" destId="{FBF2DD21-2C05-4C13-B66D-ED2C377122EB}" srcOrd="0" destOrd="0" presId="urn:microsoft.com/office/officeart/2008/layout/LinedList"/>
    <dgm:cxn modelId="{A076FBA7-E2EF-49F7-A9A1-06AE947E4844}" type="presParOf" srcId="{377413CA-9719-4FEB-880E-651957E567CA}" destId="{01858BC0-5DF7-4DEE-94B6-1E995D1969C7}" srcOrd="1" destOrd="0" presId="urn:microsoft.com/office/officeart/2008/layout/LinedList"/>
    <dgm:cxn modelId="{E2360596-AA85-4570-8E76-6F5A091E94E8}" type="presParOf" srcId="{01858BC0-5DF7-4DEE-94B6-1E995D1969C7}" destId="{69114E4C-FA84-4775-8997-501E9797E929}" srcOrd="0" destOrd="0" presId="urn:microsoft.com/office/officeart/2008/layout/LinedList"/>
    <dgm:cxn modelId="{F186AE88-26F8-42CA-8C1D-A650ACA8572F}" type="presParOf" srcId="{01858BC0-5DF7-4DEE-94B6-1E995D1969C7}" destId="{1736D826-618A-43CB-856B-71E6638680DC}" srcOrd="1" destOrd="0" presId="urn:microsoft.com/office/officeart/2008/layout/LinedList"/>
    <dgm:cxn modelId="{203142CA-9A81-4773-96AE-AA8D23FF164A}" type="presParOf" srcId="{377413CA-9719-4FEB-880E-651957E567CA}" destId="{D712C501-C879-4077-9680-409A5A271276}" srcOrd="2" destOrd="0" presId="urn:microsoft.com/office/officeart/2008/layout/LinedList"/>
    <dgm:cxn modelId="{B0DB80DA-579D-4B39-A887-9A04A93E487A}" type="presParOf" srcId="{377413CA-9719-4FEB-880E-651957E567CA}" destId="{517524AF-8428-4835-9A22-29094B3359CE}" srcOrd="3" destOrd="0" presId="urn:microsoft.com/office/officeart/2008/layout/LinedList"/>
    <dgm:cxn modelId="{556FCC41-33E2-4C71-BCC2-8A96F7870C5A}" type="presParOf" srcId="{517524AF-8428-4835-9A22-29094B3359CE}" destId="{FCD0480D-6B6A-49A7-972C-7DA2290EBCE8}" srcOrd="0" destOrd="0" presId="urn:microsoft.com/office/officeart/2008/layout/LinedList"/>
    <dgm:cxn modelId="{34611368-72A6-4B52-A41B-1CBDFA44DE1E}" type="presParOf" srcId="{517524AF-8428-4835-9A22-29094B3359CE}" destId="{A87616E0-3CFF-4DC4-B18F-B50EEE084939}" srcOrd="1" destOrd="0" presId="urn:microsoft.com/office/officeart/2008/layout/LinedList"/>
    <dgm:cxn modelId="{0090A648-E777-409F-8014-9E12F30B5C60}" type="presParOf" srcId="{377413CA-9719-4FEB-880E-651957E567CA}" destId="{F9E4B701-19C3-4CFD-B23D-14287BF14FBC}" srcOrd="4" destOrd="0" presId="urn:microsoft.com/office/officeart/2008/layout/LinedList"/>
    <dgm:cxn modelId="{293B0C70-7492-4589-A1A5-58D0F5EF1B28}" type="presParOf" srcId="{377413CA-9719-4FEB-880E-651957E567CA}" destId="{628B56E7-C279-4076-98B7-D141DBD8D465}" srcOrd="5" destOrd="0" presId="urn:microsoft.com/office/officeart/2008/layout/LinedList"/>
    <dgm:cxn modelId="{BF335710-1C95-473B-931B-CBD93775F5CF}" type="presParOf" srcId="{628B56E7-C279-4076-98B7-D141DBD8D465}" destId="{00F43509-22F7-44E3-AA96-CC83FC85647C}" srcOrd="0" destOrd="0" presId="urn:microsoft.com/office/officeart/2008/layout/LinedList"/>
    <dgm:cxn modelId="{F9FC7CBC-156C-4F45-BE31-0997D8611614}" type="presParOf" srcId="{628B56E7-C279-4076-98B7-D141DBD8D465}" destId="{E1859D55-1DCA-48F7-8859-D2DC79224245}" srcOrd="1" destOrd="0" presId="urn:microsoft.com/office/officeart/2008/layout/LinedList"/>
    <dgm:cxn modelId="{81B0AB9F-5770-4A44-98BA-E18082D96713}" type="presParOf" srcId="{377413CA-9719-4FEB-880E-651957E567CA}" destId="{07966431-1D34-4EED-8427-9835810E87DD}" srcOrd="6" destOrd="0" presId="urn:microsoft.com/office/officeart/2008/layout/LinedList"/>
    <dgm:cxn modelId="{4EEC69E0-A986-495F-8C4B-17ADE2097598}" type="presParOf" srcId="{377413CA-9719-4FEB-880E-651957E567CA}" destId="{9B036A28-9DEF-438F-A6BF-F4D12E357CEF}" srcOrd="7" destOrd="0" presId="urn:microsoft.com/office/officeart/2008/layout/LinedList"/>
    <dgm:cxn modelId="{444C73F1-B8A3-4008-9B42-AAC61D2D3672}" type="presParOf" srcId="{9B036A28-9DEF-438F-A6BF-F4D12E357CEF}" destId="{9AA09D2D-CEF3-4991-AE36-C744780E925D}" srcOrd="0" destOrd="0" presId="urn:microsoft.com/office/officeart/2008/layout/LinedList"/>
    <dgm:cxn modelId="{6E385EE8-AC34-4140-AFE7-1163FD961164}" type="presParOf" srcId="{9B036A28-9DEF-438F-A6BF-F4D12E357CEF}" destId="{D44755DF-008F-4D56-A8B0-75AE75E3893D}" srcOrd="1" destOrd="0" presId="urn:microsoft.com/office/officeart/2008/layout/LinedList"/>
    <dgm:cxn modelId="{895B1919-2EE3-445B-AD38-C34F276D9556}" type="presParOf" srcId="{377413CA-9719-4FEB-880E-651957E567CA}" destId="{01FC5711-7538-4817-82DA-2A1CB156D2BF}" srcOrd="8" destOrd="0" presId="urn:microsoft.com/office/officeart/2008/layout/LinedList"/>
    <dgm:cxn modelId="{A6E1B837-0A31-4AD1-BBCC-BC516028EBCA}" type="presParOf" srcId="{377413CA-9719-4FEB-880E-651957E567CA}" destId="{3A03691B-D790-4035-818D-0C18923C16CD}" srcOrd="9" destOrd="0" presId="urn:microsoft.com/office/officeart/2008/layout/LinedList"/>
    <dgm:cxn modelId="{F40F7769-BE69-4D2C-90A0-0C31ABD43B89}" type="presParOf" srcId="{3A03691B-D790-4035-818D-0C18923C16CD}" destId="{1D373CBA-ED57-43AE-9696-922920551A8B}" srcOrd="0" destOrd="0" presId="urn:microsoft.com/office/officeart/2008/layout/LinedList"/>
    <dgm:cxn modelId="{9295DEFC-DD8A-44B1-A8CE-2AA82F9BD128}" type="presParOf" srcId="{3A03691B-D790-4035-818D-0C18923C16CD}" destId="{5024FBC3-9F6D-4F95-985A-83FFC8E75589}" srcOrd="1" destOrd="0" presId="urn:microsoft.com/office/officeart/2008/layout/LinedList"/>
    <dgm:cxn modelId="{63C3EE20-15FF-4012-8794-F3BDB0C220D7}" type="presParOf" srcId="{377413CA-9719-4FEB-880E-651957E567CA}" destId="{A2A9DA05-826D-45F5-9C51-285A18812641}" srcOrd="10" destOrd="0" presId="urn:microsoft.com/office/officeart/2008/layout/LinedList"/>
    <dgm:cxn modelId="{9CD64EFF-76F4-4B5E-B2BB-A6A2E8AAB03F}" type="presParOf" srcId="{377413CA-9719-4FEB-880E-651957E567CA}" destId="{5E8D9DEC-DA50-4D0A-A333-BEB6CE807941}" srcOrd="11" destOrd="0" presId="urn:microsoft.com/office/officeart/2008/layout/LinedList"/>
    <dgm:cxn modelId="{9F3CA14A-4670-40CD-BD31-DFA4A2654B65}" type="presParOf" srcId="{5E8D9DEC-DA50-4D0A-A333-BEB6CE807941}" destId="{FD24F7C4-3EF7-4E1D-946E-8CE871F6FC45}" srcOrd="0" destOrd="0" presId="urn:microsoft.com/office/officeart/2008/layout/LinedList"/>
    <dgm:cxn modelId="{E3F28B4D-070F-4945-AA74-A2A20C424C73}" type="presParOf" srcId="{5E8D9DEC-DA50-4D0A-A333-BEB6CE807941}" destId="{A15D3E96-C677-45C8-9938-888716E09B13}" srcOrd="1" destOrd="0" presId="urn:microsoft.com/office/officeart/2008/layout/LinedList"/>
    <dgm:cxn modelId="{4F48C9CA-4E24-4F2E-AA13-8CF0344F6E4B}" type="presParOf" srcId="{377413CA-9719-4FEB-880E-651957E567CA}" destId="{8BA1FACD-E928-431D-9F49-C95FD5AF8A3E}" srcOrd="12" destOrd="0" presId="urn:microsoft.com/office/officeart/2008/layout/LinedList"/>
    <dgm:cxn modelId="{7BEFD40D-6353-4326-88A8-ECEDE43458A1}" type="presParOf" srcId="{377413CA-9719-4FEB-880E-651957E567CA}" destId="{83900298-0EF7-4107-B62C-2E95392B9136}" srcOrd="13" destOrd="0" presId="urn:microsoft.com/office/officeart/2008/layout/LinedList"/>
    <dgm:cxn modelId="{9FBDE1EA-2D58-4BD3-908D-B07F173FF0E2}" type="presParOf" srcId="{83900298-0EF7-4107-B62C-2E95392B9136}" destId="{BEC23838-1C29-4C60-9722-EE93DEF46737}" srcOrd="0" destOrd="0" presId="urn:microsoft.com/office/officeart/2008/layout/LinedList"/>
    <dgm:cxn modelId="{672383CB-CEFF-4741-BB26-DE75F09B38D8}" type="presParOf" srcId="{83900298-0EF7-4107-B62C-2E95392B9136}" destId="{61EDB4B6-1F06-47FA-99F1-EFF89DFBBD61}" srcOrd="1" destOrd="0" presId="urn:microsoft.com/office/officeart/2008/layout/LinedList"/>
    <dgm:cxn modelId="{8E1A6B3D-C5E5-4607-9701-17F8D1C204C9}" type="presParOf" srcId="{377413CA-9719-4FEB-880E-651957E567CA}" destId="{64783774-89A1-412B-8136-BCCA0A99E701}" srcOrd="14" destOrd="0" presId="urn:microsoft.com/office/officeart/2008/layout/LinedList"/>
    <dgm:cxn modelId="{93F74C0E-10E5-4E63-940D-21AA29FDD4CF}" type="presParOf" srcId="{377413CA-9719-4FEB-880E-651957E567CA}" destId="{3F9E50A8-D05D-4DF1-B95C-D32F9650311C}" srcOrd="15" destOrd="0" presId="urn:microsoft.com/office/officeart/2008/layout/LinedList"/>
    <dgm:cxn modelId="{25898DE8-4129-4C7E-8A7B-75D3BFFC22FB}" type="presParOf" srcId="{3F9E50A8-D05D-4DF1-B95C-D32F9650311C}" destId="{3D5C6A4C-2128-4731-AA2E-31A0BB0D659D}" srcOrd="0" destOrd="0" presId="urn:microsoft.com/office/officeart/2008/layout/LinedList"/>
    <dgm:cxn modelId="{8E50A32F-4ED8-4B17-8AAD-96F8A50D4FC1}" type="presParOf" srcId="{3F9E50A8-D05D-4DF1-B95C-D32F9650311C}" destId="{68641029-0216-4DAA-B31A-6326814F8785}" srcOrd="1" destOrd="0" presId="urn:microsoft.com/office/officeart/2008/layout/LinedList"/>
    <dgm:cxn modelId="{52F4E2B3-18C3-4C50-BEAD-3EA13FD2F907}" type="presParOf" srcId="{377413CA-9719-4FEB-880E-651957E567CA}" destId="{DBD9E88E-E7EE-4739-92C5-39839B79FDA7}" srcOrd="16" destOrd="0" presId="urn:microsoft.com/office/officeart/2008/layout/LinedList"/>
    <dgm:cxn modelId="{C52C2E3D-A0B3-4D85-9D3A-DD73D50C2D9C}" type="presParOf" srcId="{377413CA-9719-4FEB-880E-651957E567CA}" destId="{F4B67FFC-0450-4C61-B853-9015BCB14595}" srcOrd="17" destOrd="0" presId="urn:microsoft.com/office/officeart/2008/layout/LinedList"/>
    <dgm:cxn modelId="{7577FB8C-14CE-4190-8CB0-8A5C406BA1FA}" type="presParOf" srcId="{F4B67FFC-0450-4C61-B853-9015BCB14595}" destId="{9BDB08F9-40B2-4C16-9744-76D034917E07}" srcOrd="0" destOrd="0" presId="urn:microsoft.com/office/officeart/2008/layout/LinedList"/>
    <dgm:cxn modelId="{2F2ADE5A-D33E-40D7-A1A5-6FC2EE63DF9A}" type="presParOf" srcId="{F4B67FFC-0450-4C61-B853-9015BCB14595}" destId="{59400F9D-38E2-45DA-AE77-D6006F76E3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2DD21-2C05-4C13-B66D-ED2C377122EB}">
      <dsp:nvSpPr>
        <dsp:cNvPr id="0" name=""/>
        <dsp:cNvSpPr/>
      </dsp:nvSpPr>
      <dsp:spPr>
        <a:xfrm>
          <a:off x="0" y="533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14E4C-FA84-4775-8997-501E9797E929}">
      <dsp:nvSpPr>
        <dsp:cNvPr id="0" name=""/>
        <dsp:cNvSpPr/>
      </dsp:nvSpPr>
      <dsp:spPr>
        <a:xfrm>
          <a:off x="0" y="533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Introduction to Pro*C</a:t>
          </a:r>
          <a:endParaRPr lang="en-US" sz="2200" kern="1200"/>
        </a:p>
      </dsp:txBody>
      <dsp:txXfrm>
        <a:off x="0" y="533"/>
        <a:ext cx="6728905" cy="485656"/>
      </dsp:txXfrm>
    </dsp:sp>
    <dsp:sp modelId="{D712C501-C879-4077-9680-409A5A271276}">
      <dsp:nvSpPr>
        <dsp:cNvPr id="0" name=""/>
        <dsp:cNvSpPr/>
      </dsp:nvSpPr>
      <dsp:spPr>
        <a:xfrm>
          <a:off x="0" y="486189"/>
          <a:ext cx="6728905" cy="0"/>
        </a:xfrm>
        <a:prstGeom prst="line">
          <a:avLst/>
        </a:prstGeom>
        <a:solidFill>
          <a:schemeClr val="accent2">
            <a:hueOff val="-2517853"/>
            <a:satOff val="-57"/>
            <a:lumOff val="858"/>
            <a:alphaOff val="0"/>
          </a:schemeClr>
        </a:solidFill>
        <a:ln w="12700" cap="flat" cmpd="sng" algn="ctr">
          <a:solidFill>
            <a:schemeClr val="accent2">
              <a:hueOff val="-2517853"/>
              <a:satOff val="-57"/>
              <a:lumOff val="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0480D-6B6A-49A7-972C-7DA2290EBCE8}">
      <dsp:nvSpPr>
        <dsp:cNvPr id="0" name=""/>
        <dsp:cNvSpPr/>
      </dsp:nvSpPr>
      <dsp:spPr>
        <a:xfrm>
          <a:off x="0" y="486189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History and Evolution</a:t>
          </a:r>
          <a:endParaRPr lang="en-US" sz="2200" kern="1200"/>
        </a:p>
      </dsp:txBody>
      <dsp:txXfrm>
        <a:off x="0" y="486189"/>
        <a:ext cx="6728905" cy="485656"/>
      </dsp:txXfrm>
    </dsp:sp>
    <dsp:sp modelId="{F9E4B701-19C3-4CFD-B23D-14287BF14FBC}">
      <dsp:nvSpPr>
        <dsp:cNvPr id="0" name=""/>
        <dsp:cNvSpPr/>
      </dsp:nvSpPr>
      <dsp:spPr>
        <a:xfrm>
          <a:off x="0" y="971846"/>
          <a:ext cx="6728905" cy="0"/>
        </a:xfrm>
        <a:prstGeom prst="line">
          <a:avLst/>
        </a:prstGeom>
        <a:solidFill>
          <a:schemeClr val="accent2">
            <a:hueOff val="-5035707"/>
            <a:satOff val="-114"/>
            <a:lumOff val="1715"/>
            <a:alphaOff val="0"/>
          </a:schemeClr>
        </a:solidFill>
        <a:ln w="12700" cap="flat" cmpd="sng" algn="ctr">
          <a:solidFill>
            <a:schemeClr val="accent2">
              <a:hueOff val="-5035707"/>
              <a:satOff val="-114"/>
              <a:lumOff val="17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43509-22F7-44E3-AA96-CC83FC85647C}">
      <dsp:nvSpPr>
        <dsp:cNvPr id="0" name=""/>
        <dsp:cNvSpPr/>
      </dsp:nvSpPr>
      <dsp:spPr>
        <a:xfrm>
          <a:off x="0" y="971846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Features of Pro*C</a:t>
          </a:r>
          <a:endParaRPr lang="en-US" sz="2200" kern="1200"/>
        </a:p>
      </dsp:txBody>
      <dsp:txXfrm>
        <a:off x="0" y="971846"/>
        <a:ext cx="6728905" cy="485656"/>
      </dsp:txXfrm>
    </dsp:sp>
    <dsp:sp modelId="{07966431-1D34-4EED-8427-9835810E87DD}">
      <dsp:nvSpPr>
        <dsp:cNvPr id="0" name=""/>
        <dsp:cNvSpPr/>
      </dsp:nvSpPr>
      <dsp:spPr>
        <a:xfrm>
          <a:off x="0" y="1457502"/>
          <a:ext cx="6728905" cy="0"/>
        </a:xfrm>
        <a:prstGeom prst="line">
          <a:avLst/>
        </a:prstGeom>
        <a:solidFill>
          <a:schemeClr val="accent2">
            <a:hueOff val="-7553560"/>
            <a:satOff val="-172"/>
            <a:lumOff val="2573"/>
            <a:alphaOff val="0"/>
          </a:schemeClr>
        </a:solidFill>
        <a:ln w="12700" cap="flat" cmpd="sng" algn="ctr">
          <a:solidFill>
            <a:schemeClr val="accent2">
              <a:hueOff val="-7553560"/>
              <a:satOff val="-172"/>
              <a:lumOff val="25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09D2D-CEF3-4991-AE36-C744780E925D}">
      <dsp:nvSpPr>
        <dsp:cNvPr id="0" name=""/>
        <dsp:cNvSpPr/>
      </dsp:nvSpPr>
      <dsp:spPr>
        <a:xfrm>
          <a:off x="0" y="1457502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Advantages of Using Pro*C</a:t>
          </a:r>
          <a:endParaRPr lang="en-US" sz="2200" kern="1200" dirty="0"/>
        </a:p>
      </dsp:txBody>
      <dsp:txXfrm>
        <a:off x="0" y="1457502"/>
        <a:ext cx="6728905" cy="485656"/>
      </dsp:txXfrm>
    </dsp:sp>
    <dsp:sp modelId="{01FC5711-7538-4817-82DA-2A1CB156D2BF}">
      <dsp:nvSpPr>
        <dsp:cNvPr id="0" name=""/>
        <dsp:cNvSpPr/>
      </dsp:nvSpPr>
      <dsp:spPr>
        <a:xfrm>
          <a:off x="0" y="1943158"/>
          <a:ext cx="6728905" cy="0"/>
        </a:xfrm>
        <a:prstGeom prst="line">
          <a:avLst/>
        </a:prstGeom>
        <a:solidFill>
          <a:schemeClr val="accent2">
            <a:hueOff val="-10071413"/>
            <a:satOff val="-229"/>
            <a:lumOff val="3431"/>
            <a:alphaOff val="0"/>
          </a:schemeClr>
        </a:solidFill>
        <a:ln w="12700" cap="flat" cmpd="sng" algn="ctr">
          <a:solidFill>
            <a:schemeClr val="accent2">
              <a:hueOff val="-10071413"/>
              <a:satOff val="-229"/>
              <a:lumOff val="3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73CBA-ED57-43AE-9696-922920551A8B}">
      <dsp:nvSpPr>
        <dsp:cNvPr id="0" name=""/>
        <dsp:cNvSpPr/>
      </dsp:nvSpPr>
      <dsp:spPr>
        <a:xfrm>
          <a:off x="0" y="1943158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Basic Syntax and Structure</a:t>
          </a:r>
          <a:endParaRPr lang="en-US" sz="2200" kern="1200"/>
        </a:p>
      </dsp:txBody>
      <dsp:txXfrm>
        <a:off x="0" y="1943158"/>
        <a:ext cx="6728905" cy="485656"/>
      </dsp:txXfrm>
    </dsp:sp>
    <dsp:sp modelId="{A2A9DA05-826D-45F5-9C51-285A18812641}">
      <dsp:nvSpPr>
        <dsp:cNvPr id="0" name=""/>
        <dsp:cNvSpPr/>
      </dsp:nvSpPr>
      <dsp:spPr>
        <a:xfrm>
          <a:off x="0" y="2428814"/>
          <a:ext cx="6728905" cy="0"/>
        </a:xfrm>
        <a:prstGeom prst="line">
          <a:avLst/>
        </a:prstGeom>
        <a:solidFill>
          <a:schemeClr val="accent2">
            <a:hueOff val="-12589266"/>
            <a:satOff val="-286"/>
            <a:lumOff val="4289"/>
            <a:alphaOff val="0"/>
          </a:schemeClr>
        </a:solidFill>
        <a:ln w="12700" cap="flat" cmpd="sng" algn="ctr">
          <a:solidFill>
            <a:schemeClr val="accent2">
              <a:hueOff val="-12589266"/>
              <a:satOff val="-286"/>
              <a:lumOff val="4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4F7C4-3EF7-4E1D-946E-8CE871F6FC45}">
      <dsp:nvSpPr>
        <dsp:cNvPr id="0" name=""/>
        <dsp:cNvSpPr/>
      </dsp:nvSpPr>
      <dsp:spPr>
        <a:xfrm>
          <a:off x="0" y="2428814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Types and Bind Variables</a:t>
          </a:r>
          <a:endParaRPr lang="en-US" sz="2200" kern="1200"/>
        </a:p>
      </dsp:txBody>
      <dsp:txXfrm>
        <a:off x="0" y="2428814"/>
        <a:ext cx="6728905" cy="485656"/>
      </dsp:txXfrm>
    </dsp:sp>
    <dsp:sp modelId="{8BA1FACD-E928-431D-9F49-C95FD5AF8A3E}">
      <dsp:nvSpPr>
        <dsp:cNvPr id="0" name=""/>
        <dsp:cNvSpPr/>
      </dsp:nvSpPr>
      <dsp:spPr>
        <a:xfrm>
          <a:off x="0" y="2914470"/>
          <a:ext cx="6728905" cy="0"/>
        </a:xfrm>
        <a:prstGeom prst="line">
          <a:avLst/>
        </a:prstGeom>
        <a:solidFill>
          <a:schemeClr val="accent2">
            <a:hueOff val="-15107120"/>
            <a:satOff val="-343"/>
            <a:lumOff val="5146"/>
            <a:alphaOff val="0"/>
          </a:schemeClr>
        </a:solidFill>
        <a:ln w="12700" cap="flat" cmpd="sng" algn="ctr">
          <a:solidFill>
            <a:schemeClr val="accent2">
              <a:hueOff val="-15107120"/>
              <a:satOff val="-343"/>
              <a:lumOff val="51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23838-1C29-4C60-9722-EE93DEF46737}">
      <dsp:nvSpPr>
        <dsp:cNvPr id="0" name=""/>
        <dsp:cNvSpPr/>
      </dsp:nvSpPr>
      <dsp:spPr>
        <a:xfrm>
          <a:off x="0" y="2914470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Error Handling in Pro*C</a:t>
          </a:r>
          <a:endParaRPr lang="en-US" sz="2200" kern="1200"/>
        </a:p>
      </dsp:txBody>
      <dsp:txXfrm>
        <a:off x="0" y="2914470"/>
        <a:ext cx="6728905" cy="485656"/>
      </dsp:txXfrm>
    </dsp:sp>
    <dsp:sp modelId="{64783774-89A1-412B-8136-BCCA0A99E701}">
      <dsp:nvSpPr>
        <dsp:cNvPr id="0" name=""/>
        <dsp:cNvSpPr/>
      </dsp:nvSpPr>
      <dsp:spPr>
        <a:xfrm>
          <a:off x="0" y="3400126"/>
          <a:ext cx="6728905" cy="0"/>
        </a:xfrm>
        <a:prstGeom prst="line">
          <a:avLst/>
        </a:prstGeom>
        <a:solidFill>
          <a:schemeClr val="accent2">
            <a:hueOff val="-17624973"/>
            <a:satOff val="-401"/>
            <a:lumOff val="6004"/>
            <a:alphaOff val="0"/>
          </a:schemeClr>
        </a:solidFill>
        <a:ln w="12700" cap="flat" cmpd="sng" algn="ctr">
          <a:solidFill>
            <a:schemeClr val="accent2">
              <a:hueOff val="-17624973"/>
              <a:satOff val="-401"/>
              <a:lumOff val="60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C6A4C-2128-4731-AA2E-31A0BB0D659D}">
      <dsp:nvSpPr>
        <dsp:cNvPr id="0" name=""/>
        <dsp:cNvSpPr/>
      </dsp:nvSpPr>
      <dsp:spPr>
        <a:xfrm>
          <a:off x="0" y="3400126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Performance Optimization</a:t>
          </a:r>
          <a:endParaRPr lang="en-US" sz="2200" kern="1200"/>
        </a:p>
      </dsp:txBody>
      <dsp:txXfrm>
        <a:off x="0" y="3400126"/>
        <a:ext cx="6728905" cy="485656"/>
      </dsp:txXfrm>
    </dsp:sp>
    <dsp:sp modelId="{DBD9E88E-E7EE-4739-92C5-39839B79FDA7}">
      <dsp:nvSpPr>
        <dsp:cNvPr id="0" name=""/>
        <dsp:cNvSpPr/>
      </dsp:nvSpPr>
      <dsp:spPr>
        <a:xfrm>
          <a:off x="0" y="3885783"/>
          <a:ext cx="6728905" cy="0"/>
        </a:xfrm>
        <a:prstGeom prst="line">
          <a:avLst/>
        </a:prstGeom>
        <a:solidFill>
          <a:schemeClr val="accent2">
            <a:hueOff val="-20142827"/>
            <a:satOff val="-458"/>
            <a:lumOff val="6862"/>
            <a:alphaOff val="0"/>
          </a:schemeClr>
        </a:solidFill>
        <a:ln w="12700" cap="flat" cmpd="sng" algn="ctr">
          <a:solidFill>
            <a:schemeClr val="accent2">
              <a:hueOff val="-20142827"/>
              <a:satOff val="-458"/>
              <a:lumOff val="6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B08F9-40B2-4C16-9744-76D034917E07}">
      <dsp:nvSpPr>
        <dsp:cNvPr id="0" name=""/>
        <dsp:cNvSpPr/>
      </dsp:nvSpPr>
      <dsp:spPr>
        <a:xfrm>
          <a:off x="0" y="3885783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Conclusion</a:t>
          </a:r>
          <a:endParaRPr lang="en-US" sz="2200" kern="1200"/>
        </a:p>
      </dsp:txBody>
      <dsp:txXfrm>
        <a:off x="0" y="3885783"/>
        <a:ext cx="6728905" cy="485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11/5/2024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5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6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EB2EE3AF-C544-CAD2-0022-B8E8BB90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0719-6C33-3A47-F06E-79F1C2B45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4" y="1036701"/>
            <a:ext cx="6696951" cy="2722164"/>
          </a:xfrm>
        </p:spPr>
        <p:txBody>
          <a:bodyPr>
            <a:normAutofit/>
          </a:bodyPr>
          <a:lstStyle/>
          <a:p>
            <a:r>
              <a:rPr lang="en-US" dirty="0"/>
              <a:t>Pro *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A8124-99C9-F257-0212-E53F77A0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4" y="3758865"/>
            <a:ext cx="6696951" cy="882904"/>
          </a:xfrm>
        </p:spPr>
        <p:txBody>
          <a:bodyPr>
            <a:normAutofit/>
          </a:bodyPr>
          <a:lstStyle/>
          <a:p>
            <a:r>
              <a:rPr lang="en-US" dirty="0"/>
              <a:t>A Comprehensive Guide to Pro*C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D716C-3FB1-C62C-F873-A222B3A66DB1}"/>
              </a:ext>
            </a:extLst>
          </p:cNvPr>
          <p:cNvSpPr txBox="1"/>
          <p:nvPr/>
        </p:nvSpPr>
        <p:spPr>
          <a:xfrm>
            <a:off x="6696764" y="5820670"/>
            <a:ext cx="322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Presented by Nyein chan Maung</a:t>
            </a:r>
          </a:p>
          <a:p>
            <a:pPr algn="r"/>
            <a:r>
              <a:rPr lang="en-US" dirty="0"/>
              <a:t>05/11/2024</a:t>
            </a:r>
          </a:p>
        </p:txBody>
      </p:sp>
    </p:spTree>
    <p:extLst>
      <p:ext uri="{BB962C8B-B14F-4D97-AF65-F5344CB8AC3E}">
        <p14:creationId xmlns:p14="http://schemas.microsoft.com/office/powerpoint/2010/main" val="3232648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667C-60E0-3A25-10FD-924FD735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00542"/>
          </a:xfrm>
        </p:spPr>
        <p:txBody>
          <a:bodyPr/>
          <a:lstStyle/>
          <a:p>
            <a:r>
              <a:rPr lang="en-US" dirty="0"/>
              <a:t>Basic Syntax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2176-9B9D-B843-F23B-CC65D39D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05263"/>
            <a:ext cx="8267296" cy="3874961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Pro*C Program Structure: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Header Inclusions:</a:t>
            </a:r>
            <a:endParaRPr lang="en-US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/>
              <a:t>Include necessary headers to utilize standard C functions and Oracle SQL features.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sz="1600" dirty="0"/>
              <a:t>#</a:t>
            </a:r>
            <a:r>
              <a:rPr lang="en-US" sz="1600" dirty="0">
                <a:solidFill>
                  <a:srgbClr val="0070C0"/>
                </a:solidFill>
              </a:rPr>
              <a:t>include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&lt;stdio.h&gt;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 Standard I/O functions</a:t>
            </a:r>
          </a:p>
          <a:p>
            <a:pPr marL="0" indent="0" algn="just">
              <a:buNone/>
            </a:pPr>
            <a:r>
              <a:rPr lang="en-US" sz="1600" dirty="0"/>
              <a:t>	#</a:t>
            </a:r>
            <a:r>
              <a:rPr lang="en-US" sz="1600" dirty="0">
                <a:solidFill>
                  <a:srgbClr val="0070C0"/>
                </a:solidFill>
              </a:rPr>
              <a:t>include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&lt;sqlca.h&gt;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 SQL Communication Area for error handling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Declare Section: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b="1" dirty="0"/>
              <a:t>Use EXEC SQL BEGIN DECLARE SECTION:  to declare host variables used in SQL statements.</a:t>
            </a:r>
          </a:p>
          <a:p>
            <a:pPr marL="914400" lvl="2" indent="0" algn="just">
              <a:buNone/>
            </a:pPr>
            <a:r>
              <a:rPr lang="en-US" sz="2100" dirty="0"/>
              <a:t>EXEC SQL BEGIN DECLARE SECTION;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emp_id; 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Variable to hold employee ID 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emp_name[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];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Variable to hold employee name </a:t>
            </a:r>
          </a:p>
          <a:p>
            <a:pPr marL="457200" lvl="1" indent="0" algn="just">
              <a:buNone/>
            </a:pPr>
            <a:r>
              <a:rPr lang="en-US" sz="1600" dirty="0"/>
              <a:t>	EXEC SQL END DECLARE SECTION;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2607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B4C3-2A3C-E217-910A-E7529AF4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00542"/>
          </a:xfrm>
        </p:spPr>
        <p:txBody>
          <a:bodyPr/>
          <a:lstStyle/>
          <a:p>
            <a:r>
              <a:rPr lang="en-US" dirty="0"/>
              <a:t>Basic Syntax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D655-1F0C-83C2-7484-523D85C9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05263"/>
            <a:ext cx="8466556" cy="4010526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b="1" dirty="0"/>
              <a:t>Main Function: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Connect to Database:</a:t>
            </a:r>
            <a:endParaRPr lang="en-US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/>
              <a:t>Establish a connection to the Oracle database using embedded SQL.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	     </a:t>
            </a:r>
            <a:r>
              <a:rPr lang="en-US" sz="1500" dirty="0">
                <a:solidFill>
                  <a:srgbClr val="FF0000"/>
                </a:solidFill>
              </a:rPr>
              <a:t>int main</a:t>
            </a:r>
            <a:r>
              <a:rPr lang="en-US" sz="1500" dirty="0"/>
              <a:t>() {</a:t>
            </a:r>
          </a:p>
          <a:p>
            <a:pPr marL="0" indent="0" algn="just">
              <a:buNone/>
            </a:pPr>
            <a:r>
              <a:rPr lang="en-US" sz="1500" dirty="0"/>
              <a:t> 	        EXEC SQL CONNECT :username IDENTIFIED BY :password;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// Use host variables for</a:t>
            </a:r>
          </a:p>
          <a:p>
            <a:pPr marL="0" indent="0" algn="just"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							credentials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Execute SQL Statements: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Perform SQL operations using the EXEC SQL prefix to execute SQL commands.</a:t>
            </a:r>
          </a:p>
          <a:p>
            <a:pPr marL="914400" lvl="2" indent="0" algn="just">
              <a:buNone/>
            </a:pPr>
            <a:r>
              <a:rPr lang="en-US" sz="1500" dirty="0"/>
              <a:t>      EXEC SQL SELECT name INTO:</a:t>
            </a:r>
          </a:p>
          <a:p>
            <a:pPr marL="914400" lvl="2" indent="0" algn="just">
              <a:buNone/>
            </a:pPr>
            <a:r>
              <a:rPr lang="en-US" sz="1500" dirty="0"/>
              <a:t>      emp_name FROM employees WHERE id = :emp_id; 	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// Fetch employee name</a:t>
            </a:r>
          </a:p>
        </p:txBody>
      </p:sp>
    </p:spTree>
    <p:extLst>
      <p:ext uri="{BB962C8B-B14F-4D97-AF65-F5344CB8AC3E}">
        <p14:creationId xmlns:p14="http://schemas.microsoft.com/office/powerpoint/2010/main" val="272794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1E32-9CAC-8402-C72D-BE298BBD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944921"/>
          </a:xfrm>
        </p:spPr>
        <p:txBody>
          <a:bodyPr/>
          <a:lstStyle/>
          <a:p>
            <a:r>
              <a:rPr lang="en-US" dirty="0"/>
              <a:t>Basic Syntax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7E3B-0AED-173C-8D29-682D7DF9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49642"/>
            <a:ext cx="8267296" cy="3730582"/>
          </a:xfrm>
        </p:spPr>
        <p:txBody>
          <a:bodyPr>
            <a:normAutofit lnSpcReduction="10000"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Display Results :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Utilize standard C functions to display the results obtained from SQL queries.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sz="1900" dirty="0">
                <a:solidFill>
                  <a:srgbClr val="FFC000"/>
                </a:solidFill>
              </a:rPr>
              <a:t>printf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00B050"/>
                </a:solidFill>
              </a:rPr>
              <a:t>"Employee Name: %s\n"</a:t>
            </a:r>
            <a:r>
              <a:rPr lang="en-US" sz="1900" dirty="0"/>
              <a:t>,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/>
              <a:t>emp_name);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// Output the employee name</a:t>
            </a:r>
            <a:endParaRPr lang="en-US" sz="1900" b="1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n-US" b="1" dirty="0"/>
              <a:t>Error Handling: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Use the SQLCA structure to check for errors after executing SQL statements.</a:t>
            </a:r>
            <a:endParaRPr lang="en-US" b="1" dirty="0"/>
          </a:p>
          <a:p>
            <a:pPr marL="914400" lvl="2" indent="0" algn="just">
              <a:buNone/>
            </a:pPr>
            <a:r>
              <a:rPr lang="en-US" sz="1900" dirty="0">
                <a:solidFill>
                  <a:srgbClr val="0070C0"/>
                </a:solidFill>
              </a:rPr>
              <a:t>if</a:t>
            </a:r>
            <a:r>
              <a:rPr lang="en-US" sz="1900" dirty="0"/>
              <a:t> (sqlca.sqlcode &lt; </a:t>
            </a:r>
            <a:r>
              <a:rPr lang="en-US" sz="1900" dirty="0">
                <a:solidFill>
                  <a:srgbClr val="FF0000"/>
                </a:solidFill>
              </a:rPr>
              <a:t>0</a:t>
            </a:r>
            <a:r>
              <a:rPr lang="en-US" sz="1900" dirty="0"/>
              <a:t>) {			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// Check for error </a:t>
            </a:r>
          </a:p>
          <a:p>
            <a:pPr marL="914400" lvl="2" indent="0" algn="just">
              <a:buNone/>
            </a:pPr>
            <a:r>
              <a:rPr lang="en-US" sz="1900" dirty="0"/>
              <a:t>	</a:t>
            </a:r>
            <a:r>
              <a:rPr lang="en-US" sz="1900" dirty="0">
                <a:solidFill>
                  <a:srgbClr val="FFC000"/>
                </a:solidFill>
              </a:rPr>
              <a:t>printf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00B050"/>
                </a:solidFill>
              </a:rPr>
              <a:t>"Error: %d\n"</a:t>
            </a:r>
            <a:r>
              <a:rPr lang="en-US" sz="1900" dirty="0"/>
              <a:t>, sqlca.sqlcode);	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// Print error code</a:t>
            </a:r>
          </a:p>
          <a:p>
            <a:pPr marL="914400" lvl="2" indent="0" algn="just">
              <a:buNone/>
            </a:pPr>
            <a:r>
              <a:rPr lang="en-US" sz="1900" dirty="0"/>
              <a:t>}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4566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5C77-CDF0-2430-97BB-3E69DA0F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85B0-B027-3B53-ACD2-F14FF292B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dirty="0"/>
              <a:t>Program Cleanup: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Disconnect from the database and manage transactions appropriately.</a:t>
            </a:r>
          </a:p>
          <a:p>
            <a:pPr marL="914400" lvl="2" indent="0" algn="just">
              <a:buNone/>
            </a:pPr>
            <a:r>
              <a:rPr lang="en-US" dirty="0"/>
              <a:t>EXEC SQL COMMIT;	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Commit the transaction </a:t>
            </a:r>
          </a:p>
          <a:p>
            <a:pPr marL="914400" lvl="2" indent="0" algn="just">
              <a:buNone/>
            </a:pPr>
            <a:r>
              <a:rPr lang="en-US" dirty="0"/>
              <a:t>EXEC SQL DISCONNECT;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Disconnect from the database </a:t>
            </a:r>
          </a:p>
          <a:p>
            <a:pPr marL="914400" lvl="2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; 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Exit the program </a:t>
            </a:r>
          </a:p>
          <a:p>
            <a:pPr marL="914400" lvl="2" indent="0" algn="just">
              <a:buNone/>
            </a:pPr>
            <a:r>
              <a:rPr lang="en-US" dirty="0"/>
              <a:t>}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dirty="0"/>
              <a:t>Comments: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Use comments to document code: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Single-line: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//This is a comment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Multi-line: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/* This is a multi-line comment */</a:t>
            </a:r>
          </a:p>
        </p:txBody>
      </p:sp>
    </p:spTree>
    <p:extLst>
      <p:ext uri="{BB962C8B-B14F-4D97-AF65-F5344CB8AC3E}">
        <p14:creationId xmlns:p14="http://schemas.microsoft.com/office/powerpoint/2010/main" val="338059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2AFE-AA58-7BA4-2675-42A56EF8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68458"/>
          </a:xfrm>
        </p:spPr>
        <p:txBody>
          <a:bodyPr/>
          <a:lstStyle/>
          <a:p>
            <a:r>
              <a:rPr lang="en-US" dirty="0"/>
              <a:t>Data Types and Bind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FBC2-1945-5E5A-8ABA-73FE4B86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73179"/>
            <a:ext cx="8267296" cy="3907045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Supported Data Types: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Scalar Types:</a:t>
            </a:r>
            <a:r>
              <a:rPr lang="en-US" dirty="0"/>
              <a:t> Includes int, float, char, etc., mapping Oracle data types to C types.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VARCHAR:</a:t>
            </a:r>
            <a:r>
              <a:rPr lang="en-US" dirty="0"/>
              <a:t> Special type for variable-length strings, used for SQL string data.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Structures:</a:t>
            </a:r>
            <a:r>
              <a:rPr lang="en-US" dirty="0"/>
              <a:t> Supports complex structures for multi-column data handling.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Bind Variables: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Host variables that hold data exchanged between the C program and SQL queries.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Declaration:</a:t>
            </a:r>
          </a:p>
          <a:p>
            <a:pPr marL="914400" lvl="2" indent="0" algn="just">
              <a:buNone/>
            </a:pPr>
            <a:r>
              <a:rPr lang="en-US" dirty="0"/>
              <a:t>EXEC SQL BEGIN DECLARE SECTION; </a:t>
            </a:r>
          </a:p>
          <a:p>
            <a:pPr marL="914400" lvl="2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emp_id; </a:t>
            </a:r>
          </a:p>
          <a:p>
            <a:pPr marL="914400" lvl="2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emp_name[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]; </a:t>
            </a:r>
          </a:p>
          <a:p>
            <a:pPr marL="914400" lvl="2" indent="0" algn="just">
              <a:buNone/>
            </a:pPr>
            <a:r>
              <a:rPr lang="en-US" dirty="0"/>
              <a:t>EXEC SQL END DECLARE SECTION;</a:t>
            </a:r>
          </a:p>
        </p:txBody>
      </p:sp>
    </p:spTree>
    <p:extLst>
      <p:ext uri="{BB962C8B-B14F-4D97-AF65-F5344CB8AC3E}">
        <p14:creationId xmlns:p14="http://schemas.microsoft.com/office/powerpoint/2010/main" val="137410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B7E2-6086-0249-B376-9D70B098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121384"/>
          </a:xfrm>
        </p:spPr>
        <p:txBody>
          <a:bodyPr/>
          <a:lstStyle/>
          <a:p>
            <a:r>
              <a:rPr lang="en-US" dirty="0"/>
              <a:t>Data Types and Bind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AFF8-A466-629C-9B30-CA5F85C3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326105"/>
            <a:ext cx="8267296" cy="355411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Usage:</a:t>
            </a:r>
            <a:r>
              <a:rPr lang="en-US" dirty="0"/>
              <a:t> Used to pass values to SQL statements and retrieve query results.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EXEC SQL SELECT name INTO :</a:t>
            </a:r>
          </a:p>
          <a:p>
            <a:pPr marL="914400" lvl="2" indent="0">
              <a:buNone/>
            </a:pPr>
            <a:r>
              <a:rPr lang="en-US" dirty="0"/>
              <a:t>	emp_name FROM employees WHERE id = :emp_id;</a:t>
            </a:r>
            <a:endParaRPr lang="en-US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Benefits of Bind Variables: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Improved Performance:</a:t>
            </a:r>
            <a:r>
              <a:rPr lang="en-US" dirty="0"/>
              <a:t> Reduces parsing time and optimizes query execution.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Security:</a:t>
            </a:r>
            <a:r>
              <a:rPr lang="en-US" dirty="0"/>
              <a:t> Helps prevent SQL injection by safely handling user inputs.</a:t>
            </a:r>
          </a:p>
        </p:txBody>
      </p:sp>
    </p:spTree>
    <p:extLst>
      <p:ext uri="{BB962C8B-B14F-4D97-AF65-F5344CB8AC3E}">
        <p14:creationId xmlns:p14="http://schemas.microsoft.com/office/powerpoint/2010/main" val="173354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8D65-564D-02C4-CA73-DAC58723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in Pro*C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E473-EADE-54D1-7F27-C0952BB2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Importance of Error Handling: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Ensures robust and reliable applications by managing issues that occur during database interactions.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SQL Communication Area (SQLCA):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structure used to store information about the outcome of SQL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Key elements: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sqlca.sqlcode:</a:t>
            </a:r>
            <a:r>
              <a:rPr lang="en-US" dirty="0"/>
              <a:t> Returns error codes. A value less than 0 indicates an error, 0 means success, and positive values indicate warnings.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sqlca.sqlerrm:</a:t>
            </a:r>
            <a:r>
              <a:rPr lang="en-US" dirty="0"/>
              <a:t> Contains error messages for easier debugging.</a:t>
            </a:r>
          </a:p>
        </p:txBody>
      </p:sp>
    </p:spTree>
    <p:extLst>
      <p:ext uri="{BB962C8B-B14F-4D97-AF65-F5344CB8AC3E}">
        <p14:creationId xmlns:p14="http://schemas.microsoft.com/office/powerpoint/2010/main" val="84682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3E1B-CF59-F9FF-C7E2-D94A875B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041174"/>
          </a:xfrm>
        </p:spPr>
        <p:txBody>
          <a:bodyPr/>
          <a:lstStyle/>
          <a:p>
            <a:r>
              <a:rPr lang="en-US" dirty="0"/>
              <a:t>Error Handling in Pro*C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B504-BAB0-961D-1B02-C56EA6568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245895"/>
            <a:ext cx="8267296" cy="363432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Common Error Scenarios: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Connection Errors:</a:t>
            </a:r>
            <a:r>
              <a:rPr lang="en-US" dirty="0"/>
              <a:t> Issues when connecting to the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Data Retrieval Errors:</a:t>
            </a:r>
            <a:r>
              <a:rPr lang="en-US" dirty="0"/>
              <a:t> Errors during SELECT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Transaction Failures:</a:t>
            </a:r>
            <a:r>
              <a:rPr lang="en-US" dirty="0"/>
              <a:t> Problems during COMMIT or ROLLBACK.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Using WHENEVER Directive: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Automates error checking for specific scenarios:</a:t>
            </a:r>
          </a:p>
          <a:p>
            <a:pPr marL="914400" lvl="2" indent="0">
              <a:buNone/>
            </a:pPr>
            <a:r>
              <a:rPr lang="en-US" dirty="0"/>
              <a:t>EXEC SQL WHENEVER SQLERROR GOTO handle_error: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b="1" dirty="0"/>
              <a:t>Best Practices: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Always handle potential errors after SQL statements.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 errors for troubleshooting and maintainability.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3741-348D-FFEF-A4C4-8C88E298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944921"/>
          </a:xfrm>
        </p:spPr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317C-3DE5-4F0B-0953-59619175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49642"/>
            <a:ext cx="8267296" cy="373058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Use Bind Variables: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Reduces SQL parsing, boosts 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Minimize Data Retrieval: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only needed columns/rows.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Manage Cursors Efficiently: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Close unused cursors to save resources.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Batch Processing: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Process data in bulk to cut down database trips.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Avoid Repeated Parsing: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Use  EXEC SQL PREPARE </a:t>
            </a:r>
            <a:r>
              <a:rPr lang="en-US" dirty="0"/>
              <a:t>for reusable statements.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Index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Ensure queries leverage indexes.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E95-200C-36C2-B48F-7485620C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80753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4BAF-45FD-5A3E-BBBD-6C208720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85474"/>
            <a:ext cx="8267296" cy="3794750"/>
          </a:xfr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Pro*C Overview Recap: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Integrates C programming with SQL for powerful database interaction.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data handling, strong performance, and flexibility for various applications.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Use Cases: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 in enterprise apps, batch processing, and financial systems.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 and Reliability: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Emphasizes the importance of performance tuning and robust error handling.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Thought: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Mastering Pro*C enhances the capability to build high-performance, database-driven C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8513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DB1ED-6B2D-DF6F-5F70-ED249B71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52F7C-C47F-828C-BCA7-BC94740A2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338147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16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Food on a table">
            <a:extLst>
              <a:ext uri="{FF2B5EF4-FFF2-40B4-BE49-F238E27FC236}">
                <a16:creationId xmlns:a16="http://schemas.microsoft.com/office/drawing/2014/main" id="{6B9CA15C-1DC8-5DC2-2E41-7733468A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31" b="72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116268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2798169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F869E-A8D9-B0B9-84CC-7BB719B2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26" y="1344273"/>
            <a:ext cx="8037575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Thanks, you!</a:t>
            </a:r>
          </a:p>
        </p:txBody>
      </p:sp>
    </p:spTree>
    <p:extLst>
      <p:ext uri="{BB962C8B-B14F-4D97-AF65-F5344CB8AC3E}">
        <p14:creationId xmlns:p14="http://schemas.microsoft.com/office/powerpoint/2010/main" val="2112021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F5A5-5617-D637-D31C-CC46A3C2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912837"/>
          </a:xfrm>
        </p:spPr>
        <p:txBody>
          <a:bodyPr/>
          <a:lstStyle/>
          <a:p>
            <a:r>
              <a:rPr lang="en-US" dirty="0"/>
              <a:t>Introduction to Pro*C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558E-9529-3444-793C-0445CCA9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17558"/>
            <a:ext cx="8995945" cy="39303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What is Pro*C?</a:t>
            </a:r>
            <a:r>
              <a:rPr lang="en-US" dirty="0"/>
              <a:t> Pro*C is an Oracle precompiler that allows developers to embed SQL directly within C programs. It translates embedded SQL into standard C code, facilitating communication with Oracle databases.</a:t>
            </a:r>
          </a:p>
          <a:p>
            <a:pPr algn="just"/>
            <a:r>
              <a:rPr lang="en-US" b="1" dirty="0"/>
              <a:t>Key Features: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Embedded SQL Support:</a:t>
            </a:r>
            <a:r>
              <a:rPr lang="en-US" dirty="0"/>
              <a:t> Integrates SQL statements within C code.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Data Type Mapping:</a:t>
            </a:r>
            <a:r>
              <a:rPr lang="en-US" dirty="0"/>
              <a:t> Ensures accurate handling of Oracle and C data types.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Error Handling:</a:t>
            </a:r>
            <a:r>
              <a:rPr lang="en-US" dirty="0"/>
              <a:t> Uses SQLCA (SQL Communication Area) for robust error management.</a:t>
            </a:r>
          </a:p>
          <a:p>
            <a:pPr algn="just"/>
            <a:r>
              <a:rPr lang="en-US" b="1" dirty="0"/>
              <a:t>Advantages: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Performance:</a:t>
            </a:r>
            <a:r>
              <a:rPr lang="en-US" dirty="0"/>
              <a:t> Combines C’s efficiency with Oracle's database capabilities.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Ease of Use:</a:t>
            </a:r>
            <a:r>
              <a:rPr lang="en-US" dirty="0"/>
              <a:t> Allows C developers to execute complex SQL queries without extensive SQL knowledge.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Robust Integration:</a:t>
            </a:r>
            <a:r>
              <a:rPr lang="en-US" dirty="0"/>
              <a:t> Streamlines database interactions for data-driven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9742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93D2-D079-3719-F3BA-2D4BA6B7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and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DD19-A378-A774-1FAF-C49798A0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Origins: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Pro*C was introduced by Oracle in the late 1980s as part of its efforts to provide developers with tools for database access.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It was designed to bridge the gap between C programming and Oracle's SQL, allowing seamless interaction with databases.</a:t>
            </a:r>
          </a:p>
          <a:p>
            <a:pPr algn="just"/>
            <a:r>
              <a:rPr lang="en-US" b="1" dirty="0"/>
              <a:t>Key Milestones: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1988:</a:t>
            </a:r>
            <a:r>
              <a:rPr lang="en-US" dirty="0"/>
              <a:t> Initial release of Pro*C, enabling embedded SQL and simplifying database programming.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Integration with Oracle RDBMS:</a:t>
            </a:r>
            <a:r>
              <a:rPr lang="en-US" dirty="0"/>
              <a:t> Continuous updates to support new database features and enhancements.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ANSI/ISO Standards Support:</a:t>
            </a:r>
            <a:r>
              <a:rPr lang="en-US" dirty="0"/>
              <a:t> Adoption of SQL standards for better portability and compatibility.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9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F70E-6EC5-3E0D-DEB7-30A8B9B6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and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87D0-19B3-4F5E-3C51-E273FB1A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Major Enhancements: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Error Handling:</a:t>
            </a:r>
            <a:r>
              <a:rPr lang="en-US" dirty="0"/>
              <a:t> Introduction of SQLCA for improved error management and application reliability.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Expanded Data Types:</a:t>
            </a:r>
            <a:r>
              <a:rPr lang="en-US" dirty="0"/>
              <a:t> Support for more Oracle data types, including large objects (LOBs).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IDE Integration:</a:t>
            </a:r>
            <a:r>
              <a:rPr lang="en-US" dirty="0"/>
              <a:t> Adaptation to work with modern development tools for easier project management.</a:t>
            </a:r>
          </a:p>
          <a:p>
            <a:pPr algn="just"/>
            <a:r>
              <a:rPr lang="en-US" b="1" dirty="0"/>
              <a:t>Current Status: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Pro*C continues to be essential for C developers working with Oracle databases, evolving with technological advancements and widely used in enterprise applications.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9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F27F-E2B2-EC58-80F7-7EA12ACF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977005"/>
          </a:xfrm>
        </p:spPr>
        <p:txBody>
          <a:bodyPr/>
          <a:lstStyle/>
          <a:p>
            <a:r>
              <a:rPr lang="en-US" dirty="0"/>
              <a:t>Features of Pro*C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B0F3-F8D5-4F23-D33E-11E1FC74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81726"/>
            <a:ext cx="8267296" cy="3698498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Embedded SQL Support:</a:t>
            </a:r>
            <a:endParaRPr lang="en-US" dirty="0"/>
          </a:p>
          <a:p>
            <a:pPr lvl="1" algn="just"/>
            <a:r>
              <a:rPr lang="en-US" dirty="0"/>
              <a:t>Pro*C allows developers to embed SQL statements directly within C code, facilitating seamless database operations alongside application logic.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Data Type Mapping:</a:t>
            </a:r>
            <a:endParaRPr lang="en-US" dirty="0"/>
          </a:p>
          <a:p>
            <a:pPr lvl="1" algn="just"/>
            <a:r>
              <a:rPr lang="en-US" dirty="0"/>
              <a:t>It provides automatic mapping between Oracle data types and C data types, ensuring accurate data handling and minimizing conversion errors.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Error Handling:</a:t>
            </a:r>
          </a:p>
          <a:p>
            <a:pPr lvl="1" algn="just"/>
            <a:r>
              <a:rPr lang="en-US" dirty="0"/>
              <a:t>Pro*C utilizes the SQL Communication Area (SQLCA) to handle errors effectively, allowing developers to manage exceptions and ensure application reliability.</a:t>
            </a:r>
            <a:endParaRPr lang="en-US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Dynamic SQL Execution:</a:t>
            </a:r>
          </a:p>
          <a:p>
            <a:pPr lvl="1" algn="just"/>
            <a:r>
              <a:rPr lang="en-US" dirty="0"/>
              <a:t>Supports dynamic SQL, enabling the construction and execution of SQL statements at runtime, which enhances flexibility in database operations.</a:t>
            </a:r>
          </a:p>
        </p:txBody>
      </p:sp>
    </p:spTree>
    <p:extLst>
      <p:ext uri="{BB962C8B-B14F-4D97-AF65-F5344CB8AC3E}">
        <p14:creationId xmlns:p14="http://schemas.microsoft.com/office/powerpoint/2010/main" val="224456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DFE2-896B-96C5-2E7B-700358E0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057216"/>
          </a:xfrm>
        </p:spPr>
        <p:txBody>
          <a:bodyPr/>
          <a:lstStyle/>
          <a:p>
            <a:r>
              <a:rPr lang="en-US" dirty="0"/>
              <a:t>Features of Pro*C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53D0-1C68-195F-592C-A241B0EB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261937"/>
            <a:ext cx="8267296" cy="3618287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b="1" dirty="0"/>
              <a:t>Transaction Control:</a:t>
            </a:r>
            <a:endParaRPr lang="en-US" dirty="0"/>
          </a:p>
          <a:p>
            <a:pPr lvl="1" algn="just"/>
            <a:r>
              <a:rPr lang="en-US" dirty="0"/>
              <a:t>Pro*C allows developers to implement transaction control features, such as COMMIT and ROLLBACK, ensuring data integrity during operations.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b="1" dirty="0"/>
              <a:t>Integration with C Libraries:</a:t>
            </a:r>
            <a:endParaRPr lang="en-US" dirty="0"/>
          </a:p>
          <a:p>
            <a:pPr lvl="1" algn="just"/>
            <a:r>
              <a:rPr lang="en-US" dirty="0"/>
              <a:t>Easily integrates with standard C libraries, allowing developers to use familiar functions and routines alongside SQL commands.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b="1" dirty="0"/>
              <a:t>Portability:</a:t>
            </a:r>
            <a:endParaRPr lang="en-US" dirty="0"/>
          </a:p>
          <a:p>
            <a:pPr lvl="1" algn="just"/>
            <a:r>
              <a:rPr lang="en-US" dirty="0"/>
              <a:t>Pro*C code can be compiled on various platforms, making applications more portable and adaptable to different environments.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b="1" dirty="0"/>
              <a:t>Support for Large Objects (LOBs):</a:t>
            </a:r>
            <a:endParaRPr lang="en-US" dirty="0"/>
          </a:p>
          <a:p>
            <a:pPr lvl="1" algn="just"/>
            <a:r>
              <a:rPr lang="en-US" dirty="0"/>
              <a:t>Enables handling of large data types like BLOBs (Binary Large Objects) and CLOBs (Character Large Objects), allowing for more complex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72150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C070-57A3-0D25-A062-5D1389F6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993047"/>
          </a:xfrm>
        </p:spPr>
        <p:txBody>
          <a:bodyPr/>
          <a:lstStyle/>
          <a:p>
            <a:r>
              <a:rPr lang="en-US" dirty="0"/>
              <a:t>Advantages of Using Pro*C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CBD5-7E45-36DA-EFA7-50E15051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97768"/>
            <a:ext cx="8267296" cy="3682456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Simplified Database Access:</a:t>
            </a:r>
            <a:endParaRPr lang="en-US" dirty="0"/>
          </a:p>
          <a:p>
            <a:pPr lvl="1" algn="just"/>
            <a:r>
              <a:rPr lang="en-US" dirty="0"/>
              <a:t>Pro*C allows developers to write SQL statements directly within C code, making it easier to interact with Oracle databases without needing separate database management layers.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Enhanced Performance:</a:t>
            </a:r>
            <a:endParaRPr lang="en-US" dirty="0"/>
          </a:p>
          <a:p>
            <a:pPr lvl="1" algn="just"/>
            <a:r>
              <a:rPr lang="en-US" dirty="0"/>
              <a:t>By combining the efficiency of C with the power of SQL, Pro*C applications can achieve high performance and faster data processing capabilities.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Increased Productivity:</a:t>
            </a:r>
            <a:endParaRPr lang="en-US" dirty="0"/>
          </a:p>
          <a:p>
            <a:pPr lvl="1" algn="just"/>
            <a:r>
              <a:rPr lang="en-US" dirty="0"/>
              <a:t>Developers can leverage their existing C skills to write database-driven applications, reducing the learning curve associated with using other database access methods.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Robust Error Handling:</a:t>
            </a:r>
            <a:endParaRPr lang="en-US" dirty="0"/>
          </a:p>
          <a:p>
            <a:pPr lvl="1" algn="just"/>
            <a:r>
              <a:rPr lang="en-US" dirty="0"/>
              <a:t>Built-in error handling through SQLCA allows for effective management of exceptions and improves application reliability.</a:t>
            </a:r>
          </a:p>
        </p:txBody>
      </p:sp>
    </p:spTree>
    <p:extLst>
      <p:ext uri="{BB962C8B-B14F-4D97-AF65-F5344CB8AC3E}">
        <p14:creationId xmlns:p14="http://schemas.microsoft.com/office/powerpoint/2010/main" val="159757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0654-BB84-ABD6-6A00-260221B3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944921"/>
          </a:xfrm>
        </p:spPr>
        <p:txBody>
          <a:bodyPr/>
          <a:lstStyle/>
          <a:p>
            <a:r>
              <a:rPr lang="en-US" dirty="0"/>
              <a:t>Advantages of Using Pro*C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3557-F811-4206-0F7E-4263F18A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49642"/>
            <a:ext cx="8267296" cy="3730582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b="1" dirty="0"/>
              <a:t>Portability Across Platforms:</a:t>
            </a:r>
            <a:endParaRPr lang="en-US" dirty="0"/>
          </a:p>
          <a:p>
            <a:pPr lvl="1" algn="just"/>
            <a:r>
              <a:rPr lang="en-US" dirty="0"/>
              <a:t>Pro*C code can be compiled and run on various operating systems, making applications more adaptable to different environments.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b="1" dirty="0"/>
              <a:t>Integration with Existing C Libraries:</a:t>
            </a:r>
            <a:endParaRPr lang="en-US" dirty="0"/>
          </a:p>
          <a:p>
            <a:pPr lvl="1" algn="just"/>
            <a:r>
              <a:rPr lang="en-US" dirty="0"/>
              <a:t>Pro*C integrates smoothly with standard C libraries, allowing for the use of familiar functions and routines in conjunction with SQL commands.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b="1" dirty="0"/>
              <a:t>Support for Advanced SQL Features:</a:t>
            </a:r>
            <a:endParaRPr lang="en-US" dirty="0"/>
          </a:p>
          <a:p>
            <a:pPr lvl="1" algn="just"/>
            <a:r>
              <a:rPr lang="en-US" dirty="0"/>
              <a:t>Pro*C supports complex SQL operations, including joins, subqueries, and transaction management, enabling developers to build sophisticated applications.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b="1" dirty="0"/>
              <a:t>Large Object (LOB) Support:</a:t>
            </a:r>
            <a:endParaRPr lang="en-US" dirty="0"/>
          </a:p>
          <a:p>
            <a:pPr lvl="1" algn="just"/>
            <a:r>
              <a:rPr lang="en-US" dirty="0"/>
              <a:t>Pro*C provides capabilities for handling large objects (BLOBs and CLOBs), allowing for the management of extensive data sets within applications.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1162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152</TotalTime>
  <Words>1693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</vt:lpstr>
      <vt:lpstr>Seaford Display</vt:lpstr>
      <vt:lpstr>System Font Regular</vt:lpstr>
      <vt:lpstr>Tenorite</vt:lpstr>
      <vt:lpstr>MadridVTI</vt:lpstr>
      <vt:lpstr>Pro * c</vt:lpstr>
      <vt:lpstr>Table of Contents</vt:lpstr>
      <vt:lpstr>Introduction to Pro*C</vt:lpstr>
      <vt:lpstr>History and Evolution</vt:lpstr>
      <vt:lpstr>History and Evolution</vt:lpstr>
      <vt:lpstr>Features of Pro*C</vt:lpstr>
      <vt:lpstr>Features of Pro*C</vt:lpstr>
      <vt:lpstr>Advantages of Using Pro*C</vt:lpstr>
      <vt:lpstr>Advantages of Using Pro*C</vt:lpstr>
      <vt:lpstr>Basic Syntax and Structure</vt:lpstr>
      <vt:lpstr>Basic Syntax and Structure</vt:lpstr>
      <vt:lpstr>Basic Syntax and Structure</vt:lpstr>
      <vt:lpstr>Basic Syntax and Structure</vt:lpstr>
      <vt:lpstr>Data Types and Bind Variables</vt:lpstr>
      <vt:lpstr>Data Types and Bind Variables</vt:lpstr>
      <vt:lpstr>Error Handling in Pro*C</vt:lpstr>
      <vt:lpstr>Error Handling in Pro*C</vt:lpstr>
      <vt:lpstr>Performance Optimization</vt:lpstr>
      <vt:lpstr>Conclusion </vt:lpstr>
      <vt:lpstr>Thanks,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Nyein Chan Maung</dc:creator>
  <cp:lastModifiedBy>Nyein Chan Maung</cp:lastModifiedBy>
  <cp:revision>2</cp:revision>
  <dcterms:created xsi:type="dcterms:W3CDTF">2024-11-05T07:33:41Z</dcterms:created>
  <dcterms:modified xsi:type="dcterms:W3CDTF">2024-11-05T10:06:35Z</dcterms:modified>
</cp:coreProperties>
</file>