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71" r:id="rId10"/>
    <p:sldId id="262" r:id="rId11"/>
    <p:sldId id="272" r:id="rId12"/>
    <p:sldId id="263" r:id="rId13"/>
    <p:sldId id="273" r:id="rId14"/>
    <p:sldId id="264" r:id="rId15"/>
    <p:sldId id="274" r:id="rId16"/>
    <p:sldId id="265" r:id="rId17"/>
    <p:sldId id="275" r:id="rId18"/>
    <p:sldId id="266" r:id="rId19"/>
    <p:sldId id="276" r:id="rId20"/>
    <p:sldId id="268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6.xml"/><Relationship Id="rId3" Type="http://schemas.openxmlformats.org/officeDocument/2006/relationships/slide" Target="../slides/slide6.xml"/><Relationship Id="rId7" Type="http://schemas.openxmlformats.org/officeDocument/2006/relationships/slide" Target="../slides/slide14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12.xml"/><Relationship Id="rId5" Type="http://schemas.openxmlformats.org/officeDocument/2006/relationships/slide" Target="../slides/slide10.xml"/><Relationship Id="rId10" Type="http://schemas.openxmlformats.org/officeDocument/2006/relationships/slide" Target="../slides/slide20.xml"/><Relationship Id="rId4" Type="http://schemas.openxmlformats.org/officeDocument/2006/relationships/slide" Target="../slides/slide8.xml"/><Relationship Id="rId9" Type="http://schemas.openxmlformats.org/officeDocument/2006/relationships/slide" Target="../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F0CC5-4787-47E2-A363-3274D209D33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81FB33-6CB2-48AB-B561-F771B670E94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What is Shell Scripting?</a:t>
          </a:r>
          <a:endParaRPr lang="en-US" dirty="0"/>
        </a:p>
      </dgm:t>
    </dgm:pt>
    <dgm:pt modelId="{23860C8C-336E-4110-B1AE-992F92815C83}" type="parTrans" cxnId="{7F580CBD-EE64-44CA-A8E9-343FC35EA6EA}">
      <dgm:prSet/>
      <dgm:spPr/>
      <dgm:t>
        <a:bodyPr/>
        <a:lstStyle/>
        <a:p>
          <a:endParaRPr lang="en-US"/>
        </a:p>
      </dgm:t>
    </dgm:pt>
    <dgm:pt modelId="{AEFB1B9C-9F76-4AA9-9F27-B50378D1EB3C}" type="sibTrans" cxnId="{7F580CBD-EE64-44CA-A8E9-343FC35EA6EA}">
      <dgm:prSet/>
      <dgm:spPr/>
      <dgm:t>
        <a:bodyPr/>
        <a:lstStyle/>
        <a:p>
          <a:endParaRPr lang="en-US"/>
        </a:p>
      </dgm:t>
    </dgm:pt>
    <dgm:pt modelId="{8A3C5474-B1DE-4DE7-889F-8F75E632949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Why Use Shell Scripting?</a:t>
          </a:r>
          <a:endParaRPr lang="en-US" dirty="0"/>
        </a:p>
      </dgm:t>
    </dgm:pt>
    <dgm:pt modelId="{D26EAE0F-888E-441F-B972-D696612041D1}" type="parTrans" cxnId="{C0F0FCF7-8563-4518-B131-CF96FB846666}">
      <dgm:prSet/>
      <dgm:spPr/>
      <dgm:t>
        <a:bodyPr/>
        <a:lstStyle/>
        <a:p>
          <a:endParaRPr lang="en-US"/>
        </a:p>
      </dgm:t>
    </dgm:pt>
    <dgm:pt modelId="{CEE05B94-57FC-49FB-81C1-4C06478466B6}" type="sibTrans" cxnId="{C0F0FCF7-8563-4518-B131-CF96FB846666}">
      <dgm:prSet/>
      <dgm:spPr/>
      <dgm:t>
        <a:bodyPr/>
        <a:lstStyle/>
        <a:p>
          <a:endParaRPr lang="en-US"/>
        </a:p>
      </dgm:t>
    </dgm:pt>
    <dgm:pt modelId="{2AA991DC-1661-4C37-8513-FD177300A71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Basic Structure of a Shell Script</a:t>
          </a:r>
          <a:endParaRPr lang="en-US" dirty="0"/>
        </a:p>
      </dgm:t>
    </dgm:pt>
    <dgm:pt modelId="{3FFAD326-D023-4DDA-95B7-7347F5330075}" type="parTrans" cxnId="{3EA4CBCA-537B-4269-AF3B-4FC1D1B4E9A3}">
      <dgm:prSet/>
      <dgm:spPr/>
      <dgm:t>
        <a:bodyPr/>
        <a:lstStyle/>
        <a:p>
          <a:endParaRPr lang="en-US"/>
        </a:p>
      </dgm:t>
    </dgm:pt>
    <dgm:pt modelId="{21C64B7D-1BC8-4D70-BBD8-07BD224F98C0}" type="sibTrans" cxnId="{3EA4CBCA-537B-4269-AF3B-4FC1D1B4E9A3}">
      <dgm:prSet/>
      <dgm:spPr/>
      <dgm:t>
        <a:bodyPr/>
        <a:lstStyle/>
        <a:p>
          <a:endParaRPr lang="en-US"/>
        </a:p>
      </dgm:t>
    </dgm:pt>
    <dgm:pt modelId="{88132F46-E4BD-449B-B58F-439CFD0F0B8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Common Shell Commands</a:t>
          </a:r>
          <a:endParaRPr lang="en-US" dirty="0"/>
        </a:p>
      </dgm:t>
    </dgm:pt>
    <dgm:pt modelId="{F4DE68CF-B6DD-4A54-8A31-B82DAF27E96C}" type="parTrans" cxnId="{753C8211-F76F-463D-876E-69EF7301B59F}">
      <dgm:prSet/>
      <dgm:spPr/>
      <dgm:t>
        <a:bodyPr/>
        <a:lstStyle/>
        <a:p>
          <a:endParaRPr lang="en-US"/>
        </a:p>
      </dgm:t>
    </dgm:pt>
    <dgm:pt modelId="{F4FFB5C5-CCB7-4DAA-9CA1-6DDD8B75D96A}" type="sibTrans" cxnId="{753C8211-F76F-463D-876E-69EF7301B59F}">
      <dgm:prSet/>
      <dgm:spPr/>
      <dgm:t>
        <a:bodyPr/>
        <a:lstStyle/>
        <a:p>
          <a:endParaRPr lang="en-US"/>
        </a:p>
      </dgm:t>
    </dgm:pt>
    <dgm:pt modelId="{DC427EB1-4432-4627-8E7B-F94DAB91322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 action="ppaction://hlinksldjump"/>
            </a:rPr>
            <a:t>Variables in Shell Scripting</a:t>
          </a:r>
          <a:endParaRPr lang="en-US" dirty="0"/>
        </a:p>
      </dgm:t>
    </dgm:pt>
    <dgm:pt modelId="{0D0D0AFD-A7FE-4ED3-840B-DB262D029BDB}" type="parTrans" cxnId="{C811BC4F-2F1A-4753-B61E-DE96D85EEF91}">
      <dgm:prSet/>
      <dgm:spPr/>
      <dgm:t>
        <a:bodyPr/>
        <a:lstStyle/>
        <a:p>
          <a:endParaRPr lang="en-US"/>
        </a:p>
      </dgm:t>
    </dgm:pt>
    <dgm:pt modelId="{CF647921-D45C-48A6-9045-A25258A47FF2}" type="sibTrans" cxnId="{C811BC4F-2F1A-4753-B61E-DE96D85EEF91}">
      <dgm:prSet/>
      <dgm:spPr/>
      <dgm:t>
        <a:bodyPr/>
        <a:lstStyle/>
        <a:p>
          <a:endParaRPr lang="en-US"/>
        </a:p>
      </dgm:t>
    </dgm:pt>
    <dgm:pt modelId="{5DD60B5E-C9BA-40C4-BA69-CD2DDB7812B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Conditional Statements</a:t>
          </a:r>
          <a:endParaRPr lang="en-US" dirty="0"/>
        </a:p>
      </dgm:t>
    </dgm:pt>
    <dgm:pt modelId="{0A77709E-D309-425F-8DC1-CAEE65AAF969}" type="parTrans" cxnId="{31C7E31D-C29A-41FA-B2FC-A5C0B7C48089}">
      <dgm:prSet/>
      <dgm:spPr/>
      <dgm:t>
        <a:bodyPr/>
        <a:lstStyle/>
        <a:p>
          <a:endParaRPr lang="en-US"/>
        </a:p>
      </dgm:t>
    </dgm:pt>
    <dgm:pt modelId="{00B5A586-3957-4B8A-821D-DCB532496EF0}" type="sibTrans" cxnId="{31C7E31D-C29A-41FA-B2FC-A5C0B7C48089}">
      <dgm:prSet/>
      <dgm:spPr/>
      <dgm:t>
        <a:bodyPr/>
        <a:lstStyle/>
        <a:p>
          <a:endParaRPr lang="en-US"/>
        </a:p>
      </dgm:t>
    </dgm:pt>
    <dgm:pt modelId="{D6025107-2C28-44E9-B60B-C99C587CE81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Loops in Shell Scripting</a:t>
          </a:r>
          <a:endParaRPr lang="en-US" dirty="0"/>
        </a:p>
      </dgm:t>
    </dgm:pt>
    <dgm:pt modelId="{5E8A620B-71B0-4E25-B0A2-8954481E44F8}" type="parTrans" cxnId="{3E9E7AEE-C4AC-4D7D-8531-9F91EC2A5B8A}">
      <dgm:prSet/>
      <dgm:spPr/>
      <dgm:t>
        <a:bodyPr/>
        <a:lstStyle/>
        <a:p>
          <a:endParaRPr lang="en-US"/>
        </a:p>
      </dgm:t>
    </dgm:pt>
    <dgm:pt modelId="{C76267C1-21F5-485D-8C3C-786E0994A200}" type="sibTrans" cxnId="{3E9E7AEE-C4AC-4D7D-8531-9F91EC2A5B8A}">
      <dgm:prSet/>
      <dgm:spPr/>
      <dgm:t>
        <a:bodyPr/>
        <a:lstStyle/>
        <a:p>
          <a:endParaRPr lang="en-US"/>
        </a:p>
      </dgm:t>
    </dgm:pt>
    <dgm:pt modelId="{2B38FDA9-BAA8-4AC2-AED2-A34D83A960B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8" action="ppaction://hlinksldjump"/>
            </a:rPr>
            <a:t>Functions in Shell Scripts</a:t>
          </a:r>
          <a:endParaRPr lang="en-US" dirty="0"/>
        </a:p>
      </dgm:t>
    </dgm:pt>
    <dgm:pt modelId="{37E05B5A-F60A-4A19-9866-66C2038D59B2}" type="parTrans" cxnId="{241BCCB7-848A-4F03-A1DA-D269EE5E1FAD}">
      <dgm:prSet/>
      <dgm:spPr/>
      <dgm:t>
        <a:bodyPr/>
        <a:lstStyle/>
        <a:p>
          <a:endParaRPr lang="en-US"/>
        </a:p>
      </dgm:t>
    </dgm:pt>
    <dgm:pt modelId="{06A0DFF8-04C7-40A9-9493-F251EF77B6DE}" type="sibTrans" cxnId="{241BCCB7-848A-4F03-A1DA-D269EE5E1FAD}">
      <dgm:prSet/>
      <dgm:spPr/>
      <dgm:t>
        <a:bodyPr/>
        <a:lstStyle/>
        <a:p>
          <a:endParaRPr lang="en-US"/>
        </a:p>
      </dgm:t>
    </dgm:pt>
    <dgm:pt modelId="{2A1E9B55-CAFA-4B16-BA2B-8F87E2778E8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9" action="ppaction://hlinksldjump"/>
            </a:rPr>
            <a:t>Error Handling and Debugging</a:t>
          </a:r>
          <a:endParaRPr lang="en-US" dirty="0"/>
        </a:p>
      </dgm:t>
    </dgm:pt>
    <dgm:pt modelId="{3F0BEE39-50C3-466D-92E2-FC5402FE3BD0}" type="parTrans" cxnId="{2E6709A1-1D87-4A73-8679-466C4B4F30DB}">
      <dgm:prSet/>
      <dgm:spPr/>
      <dgm:t>
        <a:bodyPr/>
        <a:lstStyle/>
        <a:p>
          <a:endParaRPr lang="en-US"/>
        </a:p>
      </dgm:t>
    </dgm:pt>
    <dgm:pt modelId="{5995A57F-1E7D-4571-A433-4ED7632FC178}" type="sibTrans" cxnId="{2E6709A1-1D87-4A73-8679-466C4B4F30DB}">
      <dgm:prSet/>
      <dgm:spPr/>
      <dgm:t>
        <a:bodyPr/>
        <a:lstStyle/>
        <a:p>
          <a:endParaRPr lang="en-US"/>
        </a:p>
      </dgm:t>
    </dgm:pt>
    <dgm:pt modelId="{F6D0753D-1163-462D-B440-9DD831D9D5B5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0" action="ppaction://hlinksldjump"/>
            </a:rPr>
            <a:t>Conclusion</a:t>
          </a:r>
          <a:endParaRPr lang="en-US" dirty="0"/>
        </a:p>
      </dgm:t>
    </dgm:pt>
    <dgm:pt modelId="{BF15A0B0-555C-4D35-B02B-1D12720F3CD3}" type="parTrans" cxnId="{83CF70EC-C592-45AD-9030-4CE2297390DC}">
      <dgm:prSet/>
      <dgm:spPr/>
      <dgm:t>
        <a:bodyPr/>
        <a:lstStyle/>
        <a:p>
          <a:endParaRPr lang="en-US"/>
        </a:p>
      </dgm:t>
    </dgm:pt>
    <dgm:pt modelId="{B4B81331-BE50-48B0-9D04-B3440BFD719C}" type="sibTrans" cxnId="{83CF70EC-C592-45AD-9030-4CE2297390DC}">
      <dgm:prSet/>
      <dgm:spPr/>
      <dgm:t>
        <a:bodyPr/>
        <a:lstStyle/>
        <a:p>
          <a:endParaRPr lang="en-US"/>
        </a:p>
      </dgm:t>
    </dgm:pt>
    <dgm:pt modelId="{8C480D3F-6CBF-4D9E-83C7-A829BE8D777E}" type="pres">
      <dgm:prSet presAssocID="{25FF0CC5-4787-47E2-A363-3274D209D335}" presName="vert0" presStyleCnt="0">
        <dgm:presLayoutVars>
          <dgm:dir/>
          <dgm:animOne val="branch"/>
          <dgm:animLvl val="lvl"/>
        </dgm:presLayoutVars>
      </dgm:prSet>
      <dgm:spPr/>
    </dgm:pt>
    <dgm:pt modelId="{D438FF69-09EE-4ACD-BEA7-16B4D9EA394A}" type="pres">
      <dgm:prSet presAssocID="{7581FB33-6CB2-48AB-B561-F771B670E941}" presName="thickLine" presStyleLbl="alignNode1" presStyleIdx="0" presStyleCnt="10"/>
      <dgm:spPr/>
    </dgm:pt>
    <dgm:pt modelId="{3643A6AE-2860-4F42-A23B-83BEB86C7398}" type="pres">
      <dgm:prSet presAssocID="{7581FB33-6CB2-48AB-B561-F771B670E941}" presName="horz1" presStyleCnt="0"/>
      <dgm:spPr/>
    </dgm:pt>
    <dgm:pt modelId="{A3E0CA5D-9334-41B0-8334-F16EA744CD4D}" type="pres">
      <dgm:prSet presAssocID="{7581FB33-6CB2-48AB-B561-F771B670E941}" presName="tx1" presStyleLbl="revTx" presStyleIdx="0" presStyleCnt="10"/>
      <dgm:spPr/>
    </dgm:pt>
    <dgm:pt modelId="{975ED105-EAAB-4853-B79A-436D6B4B8585}" type="pres">
      <dgm:prSet presAssocID="{7581FB33-6CB2-48AB-B561-F771B670E941}" presName="vert1" presStyleCnt="0"/>
      <dgm:spPr/>
    </dgm:pt>
    <dgm:pt modelId="{9147A80B-A297-4470-ACE5-8E9B01C43D73}" type="pres">
      <dgm:prSet presAssocID="{8A3C5474-B1DE-4DE7-889F-8F75E632949F}" presName="thickLine" presStyleLbl="alignNode1" presStyleIdx="1" presStyleCnt="10"/>
      <dgm:spPr/>
    </dgm:pt>
    <dgm:pt modelId="{8FD0744C-AC4B-4A87-8D26-936E134EE3EC}" type="pres">
      <dgm:prSet presAssocID="{8A3C5474-B1DE-4DE7-889F-8F75E632949F}" presName="horz1" presStyleCnt="0"/>
      <dgm:spPr/>
    </dgm:pt>
    <dgm:pt modelId="{0D12FC7D-B3FF-4F6C-BD8C-5B4590178645}" type="pres">
      <dgm:prSet presAssocID="{8A3C5474-B1DE-4DE7-889F-8F75E632949F}" presName="tx1" presStyleLbl="revTx" presStyleIdx="1" presStyleCnt="10"/>
      <dgm:spPr/>
    </dgm:pt>
    <dgm:pt modelId="{C925A132-3092-439F-B825-0B3DFB4A3D7F}" type="pres">
      <dgm:prSet presAssocID="{8A3C5474-B1DE-4DE7-889F-8F75E632949F}" presName="vert1" presStyleCnt="0"/>
      <dgm:spPr/>
    </dgm:pt>
    <dgm:pt modelId="{5306FA26-C64D-44A3-ABCD-7D30712F2A74}" type="pres">
      <dgm:prSet presAssocID="{2AA991DC-1661-4C37-8513-FD177300A711}" presName="thickLine" presStyleLbl="alignNode1" presStyleIdx="2" presStyleCnt="10"/>
      <dgm:spPr/>
    </dgm:pt>
    <dgm:pt modelId="{33FE3615-828E-4844-B58C-6109BCD97ADF}" type="pres">
      <dgm:prSet presAssocID="{2AA991DC-1661-4C37-8513-FD177300A711}" presName="horz1" presStyleCnt="0"/>
      <dgm:spPr/>
    </dgm:pt>
    <dgm:pt modelId="{FB2AF77A-C533-4E38-9A41-4A3F388E3F46}" type="pres">
      <dgm:prSet presAssocID="{2AA991DC-1661-4C37-8513-FD177300A711}" presName="tx1" presStyleLbl="revTx" presStyleIdx="2" presStyleCnt="10"/>
      <dgm:spPr/>
    </dgm:pt>
    <dgm:pt modelId="{7C064A56-E2CC-4F59-BE88-781FC3387FAE}" type="pres">
      <dgm:prSet presAssocID="{2AA991DC-1661-4C37-8513-FD177300A711}" presName="vert1" presStyleCnt="0"/>
      <dgm:spPr/>
    </dgm:pt>
    <dgm:pt modelId="{DD19E929-2F4D-4431-9629-72EF39AB75BF}" type="pres">
      <dgm:prSet presAssocID="{88132F46-E4BD-449B-B58F-439CFD0F0B83}" presName="thickLine" presStyleLbl="alignNode1" presStyleIdx="3" presStyleCnt="10"/>
      <dgm:spPr/>
    </dgm:pt>
    <dgm:pt modelId="{883B6C9E-2760-4735-8D00-6E8456789926}" type="pres">
      <dgm:prSet presAssocID="{88132F46-E4BD-449B-B58F-439CFD0F0B83}" presName="horz1" presStyleCnt="0"/>
      <dgm:spPr/>
    </dgm:pt>
    <dgm:pt modelId="{B9B74809-2DB7-466D-B50A-D20F9BA44008}" type="pres">
      <dgm:prSet presAssocID="{88132F46-E4BD-449B-B58F-439CFD0F0B83}" presName="tx1" presStyleLbl="revTx" presStyleIdx="3" presStyleCnt="10"/>
      <dgm:spPr/>
    </dgm:pt>
    <dgm:pt modelId="{8CFF3B1C-816E-4FFA-96AB-8C12080300D2}" type="pres">
      <dgm:prSet presAssocID="{88132F46-E4BD-449B-B58F-439CFD0F0B83}" presName="vert1" presStyleCnt="0"/>
      <dgm:spPr/>
    </dgm:pt>
    <dgm:pt modelId="{84DE0DCE-6DFE-40D5-A220-7E5FF78DF5BF}" type="pres">
      <dgm:prSet presAssocID="{DC427EB1-4432-4627-8E7B-F94DAB91322D}" presName="thickLine" presStyleLbl="alignNode1" presStyleIdx="4" presStyleCnt="10"/>
      <dgm:spPr/>
    </dgm:pt>
    <dgm:pt modelId="{5D7ADA75-13A0-428D-83CF-859F6D9163E3}" type="pres">
      <dgm:prSet presAssocID="{DC427EB1-4432-4627-8E7B-F94DAB91322D}" presName="horz1" presStyleCnt="0"/>
      <dgm:spPr/>
    </dgm:pt>
    <dgm:pt modelId="{5DB24BC8-1F3D-4B33-90A4-A4D4972D277E}" type="pres">
      <dgm:prSet presAssocID="{DC427EB1-4432-4627-8E7B-F94DAB91322D}" presName="tx1" presStyleLbl="revTx" presStyleIdx="4" presStyleCnt="10"/>
      <dgm:spPr/>
    </dgm:pt>
    <dgm:pt modelId="{36A5BE2E-6205-4CFD-A5B1-FBF3C9905174}" type="pres">
      <dgm:prSet presAssocID="{DC427EB1-4432-4627-8E7B-F94DAB91322D}" presName="vert1" presStyleCnt="0"/>
      <dgm:spPr/>
    </dgm:pt>
    <dgm:pt modelId="{CE057FDB-940C-4040-994A-5E9A2C94DBF3}" type="pres">
      <dgm:prSet presAssocID="{5DD60B5E-C9BA-40C4-BA69-CD2DDB7812BA}" presName="thickLine" presStyleLbl="alignNode1" presStyleIdx="5" presStyleCnt="10"/>
      <dgm:spPr/>
    </dgm:pt>
    <dgm:pt modelId="{310BA8B6-54D9-447E-93BA-17E23CA7DC13}" type="pres">
      <dgm:prSet presAssocID="{5DD60B5E-C9BA-40C4-BA69-CD2DDB7812BA}" presName="horz1" presStyleCnt="0"/>
      <dgm:spPr/>
    </dgm:pt>
    <dgm:pt modelId="{8CA4FAF9-565D-4BD3-B056-EC93AD1323AE}" type="pres">
      <dgm:prSet presAssocID="{5DD60B5E-C9BA-40C4-BA69-CD2DDB7812BA}" presName="tx1" presStyleLbl="revTx" presStyleIdx="5" presStyleCnt="10"/>
      <dgm:spPr/>
    </dgm:pt>
    <dgm:pt modelId="{54F7ED50-DB07-448F-BBA1-1026D5182312}" type="pres">
      <dgm:prSet presAssocID="{5DD60B5E-C9BA-40C4-BA69-CD2DDB7812BA}" presName="vert1" presStyleCnt="0"/>
      <dgm:spPr/>
    </dgm:pt>
    <dgm:pt modelId="{D752D775-AA43-49EC-8421-3128902194DB}" type="pres">
      <dgm:prSet presAssocID="{D6025107-2C28-44E9-B60B-C99C587CE810}" presName="thickLine" presStyleLbl="alignNode1" presStyleIdx="6" presStyleCnt="10"/>
      <dgm:spPr/>
    </dgm:pt>
    <dgm:pt modelId="{6E329408-4F61-4C83-BBC5-23C76B7A8207}" type="pres">
      <dgm:prSet presAssocID="{D6025107-2C28-44E9-B60B-C99C587CE810}" presName="horz1" presStyleCnt="0"/>
      <dgm:spPr/>
    </dgm:pt>
    <dgm:pt modelId="{D727A760-D936-453C-990B-976837E09CDB}" type="pres">
      <dgm:prSet presAssocID="{D6025107-2C28-44E9-B60B-C99C587CE810}" presName="tx1" presStyleLbl="revTx" presStyleIdx="6" presStyleCnt="10"/>
      <dgm:spPr/>
    </dgm:pt>
    <dgm:pt modelId="{18732D88-B412-4F91-BECA-5A60552A2C24}" type="pres">
      <dgm:prSet presAssocID="{D6025107-2C28-44E9-B60B-C99C587CE810}" presName="vert1" presStyleCnt="0"/>
      <dgm:spPr/>
    </dgm:pt>
    <dgm:pt modelId="{42CAD5AC-AA12-414E-ADAD-089C952F73BD}" type="pres">
      <dgm:prSet presAssocID="{2B38FDA9-BAA8-4AC2-AED2-A34D83A960B7}" presName="thickLine" presStyleLbl="alignNode1" presStyleIdx="7" presStyleCnt="10"/>
      <dgm:spPr/>
    </dgm:pt>
    <dgm:pt modelId="{01CA4B2F-7C5C-4C88-8B5B-94A8A98CCD20}" type="pres">
      <dgm:prSet presAssocID="{2B38FDA9-BAA8-4AC2-AED2-A34D83A960B7}" presName="horz1" presStyleCnt="0"/>
      <dgm:spPr/>
    </dgm:pt>
    <dgm:pt modelId="{B6D13C8F-9D2C-436B-B546-DF6AAD38DEA0}" type="pres">
      <dgm:prSet presAssocID="{2B38FDA9-BAA8-4AC2-AED2-A34D83A960B7}" presName="tx1" presStyleLbl="revTx" presStyleIdx="7" presStyleCnt="10"/>
      <dgm:spPr/>
    </dgm:pt>
    <dgm:pt modelId="{4FF348C7-343B-4C86-B7ED-92BDA52F9E7E}" type="pres">
      <dgm:prSet presAssocID="{2B38FDA9-BAA8-4AC2-AED2-A34D83A960B7}" presName="vert1" presStyleCnt="0"/>
      <dgm:spPr/>
    </dgm:pt>
    <dgm:pt modelId="{1D9793CB-2935-44B3-89F4-7F293E56586F}" type="pres">
      <dgm:prSet presAssocID="{2A1E9B55-CAFA-4B16-BA2B-8F87E2778E88}" presName="thickLine" presStyleLbl="alignNode1" presStyleIdx="8" presStyleCnt="10"/>
      <dgm:spPr/>
    </dgm:pt>
    <dgm:pt modelId="{E4BC6121-160C-4B11-8FB7-D3D1442473DE}" type="pres">
      <dgm:prSet presAssocID="{2A1E9B55-CAFA-4B16-BA2B-8F87E2778E88}" presName="horz1" presStyleCnt="0"/>
      <dgm:spPr/>
    </dgm:pt>
    <dgm:pt modelId="{971296E4-F34B-4B4D-831B-AB79B7586803}" type="pres">
      <dgm:prSet presAssocID="{2A1E9B55-CAFA-4B16-BA2B-8F87E2778E88}" presName="tx1" presStyleLbl="revTx" presStyleIdx="8" presStyleCnt="10"/>
      <dgm:spPr/>
    </dgm:pt>
    <dgm:pt modelId="{22432F72-7291-4D01-9A9A-6CE1B12D2213}" type="pres">
      <dgm:prSet presAssocID="{2A1E9B55-CAFA-4B16-BA2B-8F87E2778E88}" presName="vert1" presStyleCnt="0"/>
      <dgm:spPr/>
    </dgm:pt>
    <dgm:pt modelId="{DCF64BF5-1A96-4B1A-A85B-946BDA987BA0}" type="pres">
      <dgm:prSet presAssocID="{F6D0753D-1163-462D-B440-9DD831D9D5B5}" presName="thickLine" presStyleLbl="alignNode1" presStyleIdx="9" presStyleCnt="10"/>
      <dgm:spPr/>
    </dgm:pt>
    <dgm:pt modelId="{FBAF6044-27EB-415E-B3F4-06B4429F1E91}" type="pres">
      <dgm:prSet presAssocID="{F6D0753D-1163-462D-B440-9DD831D9D5B5}" presName="horz1" presStyleCnt="0"/>
      <dgm:spPr/>
    </dgm:pt>
    <dgm:pt modelId="{B04F6234-C34B-4625-8340-9A1D9AB77F2C}" type="pres">
      <dgm:prSet presAssocID="{F6D0753D-1163-462D-B440-9DD831D9D5B5}" presName="tx1" presStyleLbl="revTx" presStyleIdx="9" presStyleCnt="10"/>
      <dgm:spPr/>
    </dgm:pt>
    <dgm:pt modelId="{95960313-4E25-49DF-A9F1-32502DDC69EA}" type="pres">
      <dgm:prSet presAssocID="{F6D0753D-1163-462D-B440-9DD831D9D5B5}" presName="vert1" presStyleCnt="0"/>
      <dgm:spPr/>
    </dgm:pt>
  </dgm:ptLst>
  <dgm:cxnLst>
    <dgm:cxn modelId="{753C8211-F76F-463D-876E-69EF7301B59F}" srcId="{25FF0CC5-4787-47E2-A363-3274D209D335}" destId="{88132F46-E4BD-449B-B58F-439CFD0F0B83}" srcOrd="3" destOrd="0" parTransId="{F4DE68CF-B6DD-4A54-8A31-B82DAF27E96C}" sibTransId="{F4FFB5C5-CCB7-4DAA-9CA1-6DDD8B75D96A}"/>
    <dgm:cxn modelId="{26E98E16-8C64-47F2-A5A7-7E91178DF9AD}" type="presOf" srcId="{2AA991DC-1661-4C37-8513-FD177300A711}" destId="{FB2AF77A-C533-4E38-9A41-4A3F388E3F46}" srcOrd="0" destOrd="0" presId="urn:microsoft.com/office/officeart/2008/layout/LinedList"/>
    <dgm:cxn modelId="{31C7E31D-C29A-41FA-B2FC-A5C0B7C48089}" srcId="{25FF0CC5-4787-47E2-A363-3274D209D335}" destId="{5DD60B5E-C9BA-40C4-BA69-CD2DDB7812BA}" srcOrd="5" destOrd="0" parTransId="{0A77709E-D309-425F-8DC1-CAEE65AAF969}" sibTransId="{00B5A586-3957-4B8A-821D-DCB532496EF0}"/>
    <dgm:cxn modelId="{DE40E221-40B0-4C87-A40B-20FE1BD46FA6}" type="presOf" srcId="{25FF0CC5-4787-47E2-A363-3274D209D335}" destId="{8C480D3F-6CBF-4D9E-83C7-A829BE8D777E}" srcOrd="0" destOrd="0" presId="urn:microsoft.com/office/officeart/2008/layout/LinedList"/>
    <dgm:cxn modelId="{0F1E3225-094F-4DB0-8280-4C6F4DDC3D3D}" type="presOf" srcId="{DC427EB1-4432-4627-8E7B-F94DAB91322D}" destId="{5DB24BC8-1F3D-4B33-90A4-A4D4972D277E}" srcOrd="0" destOrd="0" presId="urn:microsoft.com/office/officeart/2008/layout/LinedList"/>
    <dgm:cxn modelId="{7EDA3B3E-B418-42F8-B38F-34C9A5EF601C}" type="presOf" srcId="{2A1E9B55-CAFA-4B16-BA2B-8F87E2778E88}" destId="{971296E4-F34B-4B4D-831B-AB79B7586803}" srcOrd="0" destOrd="0" presId="urn:microsoft.com/office/officeart/2008/layout/LinedList"/>
    <dgm:cxn modelId="{66D86661-24E1-4D94-849C-03D1C0CB9668}" type="presOf" srcId="{7581FB33-6CB2-48AB-B561-F771B670E941}" destId="{A3E0CA5D-9334-41B0-8334-F16EA744CD4D}" srcOrd="0" destOrd="0" presId="urn:microsoft.com/office/officeart/2008/layout/LinedList"/>
    <dgm:cxn modelId="{742A6B64-4302-45E5-8234-672432B14DAF}" type="presOf" srcId="{2B38FDA9-BAA8-4AC2-AED2-A34D83A960B7}" destId="{B6D13C8F-9D2C-436B-B546-DF6AAD38DEA0}" srcOrd="0" destOrd="0" presId="urn:microsoft.com/office/officeart/2008/layout/LinedList"/>
    <dgm:cxn modelId="{C811BC4F-2F1A-4753-B61E-DE96D85EEF91}" srcId="{25FF0CC5-4787-47E2-A363-3274D209D335}" destId="{DC427EB1-4432-4627-8E7B-F94DAB91322D}" srcOrd="4" destOrd="0" parTransId="{0D0D0AFD-A7FE-4ED3-840B-DB262D029BDB}" sibTransId="{CF647921-D45C-48A6-9045-A25258A47FF2}"/>
    <dgm:cxn modelId="{1010F583-F1E5-4E91-9D28-3CEACA62D187}" type="presOf" srcId="{5DD60B5E-C9BA-40C4-BA69-CD2DDB7812BA}" destId="{8CA4FAF9-565D-4BD3-B056-EC93AD1323AE}" srcOrd="0" destOrd="0" presId="urn:microsoft.com/office/officeart/2008/layout/LinedList"/>
    <dgm:cxn modelId="{2E6709A1-1D87-4A73-8679-466C4B4F30DB}" srcId="{25FF0CC5-4787-47E2-A363-3274D209D335}" destId="{2A1E9B55-CAFA-4B16-BA2B-8F87E2778E88}" srcOrd="8" destOrd="0" parTransId="{3F0BEE39-50C3-466D-92E2-FC5402FE3BD0}" sibTransId="{5995A57F-1E7D-4571-A433-4ED7632FC178}"/>
    <dgm:cxn modelId="{C4633BAB-78DF-4DAF-B703-53503498BAE3}" type="presOf" srcId="{88132F46-E4BD-449B-B58F-439CFD0F0B83}" destId="{B9B74809-2DB7-466D-B50A-D20F9BA44008}" srcOrd="0" destOrd="0" presId="urn:microsoft.com/office/officeart/2008/layout/LinedList"/>
    <dgm:cxn modelId="{73EB19AD-8BD3-4B9D-95C2-AD98F68D6253}" type="presOf" srcId="{8A3C5474-B1DE-4DE7-889F-8F75E632949F}" destId="{0D12FC7D-B3FF-4F6C-BD8C-5B4590178645}" srcOrd="0" destOrd="0" presId="urn:microsoft.com/office/officeart/2008/layout/LinedList"/>
    <dgm:cxn modelId="{241BCCB7-848A-4F03-A1DA-D269EE5E1FAD}" srcId="{25FF0CC5-4787-47E2-A363-3274D209D335}" destId="{2B38FDA9-BAA8-4AC2-AED2-A34D83A960B7}" srcOrd="7" destOrd="0" parTransId="{37E05B5A-F60A-4A19-9866-66C2038D59B2}" sibTransId="{06A0DFF8-04C7-40A9-9493-F251EF77B6DE}"/>
    <dgm:cxn modelId="{7F580CBD-EE64-44CA-A8E9-343FC35EA6EA}" srcId="{25FF0CC5-4787-47E2-A363-3274D209D335}" destId="{7581FB33-6CB2-48AB-B561-F771B670E941}" srcOrd="0" destOrd="0" parTransId="{23860C8C-336E-4110-B1AE-992F92815C83}" sibTransId="{AEFB1B9C-9F76-4AA9-9F27-B50378D1EB3C}"/>
    <dgm:cxn modelId="{3EA4CBCA-537B-4269-AF3B-4FC1D1B4E9A3}" srcId="{25FF0CC5-4787-47E2-A363-3274D209D335}" destId="{2AA991DC-1661-4C37-8513-FD177300A711}" srcOrd="2" destOrd="0" parTransId="{3FFAD326-D023-4DDA-95B7-7347F5330075}" sibTransId="{21C64B7D-1BC8-4D70-BBD8-07BD224F98C0}"/>
    <dgm:cxn modelId="{548DD4CF-7189-4E14-A7DA-B66C70EE4DD5}" type="presOf" srcId="{F6D0753D-1163-462D-B440-9DD831D9D5B5}" destId="{B04F6234-C34B-4625-8340-9A1D9AB77F2C}" srcOrd="0" destOrd="0" presId="urn:microsoft.com/office/officeart/2008/layout/LinedList"/>
    <dgm:cxn modelId="{2D9DD2E5-A8A2-4836-A936-4A3B782FBF1D}" type="presOf" srcId="{D6025107-2C28-44E9-B60B-C99C587CE810}" destId="{D727A760-D936-453C-990B-976837E09CDB}" srcOrd="0" destOrd="0" presId="urn:microsoft.com/office/officeart/2008/layout/LinedList"/>
    <dgm:cxn modelId="{83CF70EC-C592-45AD-9030-4CE2297390DC}" srcId="{25FF0CC5-4787-47E2-A363-3274D209D335}" destId="{F6D0753D-1163-462D-B440-9DD831D9D5B5}" srcOrd="9" destOrd="0" parTransId="{BF15A0B0-555C-4D35-B02B-1D12720F3CD3}" sibTransId="{B4B81331-BE50-48B0-9D04-B3440BFD719C}"/>
    <dgm:cxn modelId="{3E9E7AEE-C4AC-4D7D-8531-9F91EC2A5B8A}" srcId="{25FF0CC5-4787-47E2-A363-3274D209D335}" destId="{D6025107-2C28-44E9-B60B-C99C587CE810}" srcOrd="6" destOrd="0" parTransId="{5E8A620B-71B0-4E25-B0A2-8954481E44F8}" sibTransId="{C76267C1-21F5-485D-8C3C-786E0994A200}"/>
    <dgm:cxn modelId="{C0F0FCF7-8563-4518-B131-CF96FB846666}" srcId="{25FF0CC5-4787-47E2-A363-3274D209D335}" destId="{8A3C5474-B1DE-4DE7-889F-8F75E632949F}" srcOrd="1" destOrd="0" parTransId="{D26EAE0F-888E-441F-B972-D696612041D1}" sibTransId="{CEE05B94-57FC-49FB-81C1-4C06478466B6}"/>
    <dgm:cxn modelId="{665016A7-D860-4447-85D3-4A871D574FEF}" type="presParOf" srcId="{8C480D3F-6CBF-4D9E-83C7-A829BE8D777E}" destId="{D438FF69-09EE-4ACD-BEA7-16B4D9EA394A}" srcOrd="0" destOrd="0" presId="urn:microsoft.com/office/officeart/2008/layout/LinedList"/>
    <dgm:cxn modelId="{B18EFD25-21AE-40A7-AE54-EE5BF400501E}" type="presParOf" srcId="{8C480D3F-6CBF-4D9E-83C7-A829BE8D777E}" destId="{3643A6AE-2860-4F42-A23B-83BEB86C7398}" srcOrd="1" destOrd="0" presId="urn:microsoft.com/office/officeart/2008/layout/LinedList"/>
    <dgm:cxn modelId="{A66D5071-64B6-4AD2-9943-4585CA7CFEB8}" type="presParOf" srcId="{3643A6AE-2860-4F42-A23B-83BEB86C7398}" destId="{A3E0CA5D-9334-41B0-8334-F16EA744CD4D}" srcOrd="0" destOrd="0" presId="urn:microsoft.com/office/officeart/2008/layout/LinedList"/>
    <dgm:cxn modelId="{3760098D-2A35-4FE1-984E-21B42018BCD5}" type="presParOf" srcId="{3643A6AE-2860-4F42-A23B-83BEB86C7398}" destId="{975ED105-EAAB-4853-B79A-436D6B4B8585}" srcOrd="1" destOrd="0" presId="urn:microsoft.com/office/officeart/2008/layout/LinedList"/>
    <dgm:cxn modelId="{BC272604-25EE-48AD-85CD-76C7A67E586F}" type="presParOf" srcId="{8C480D3F-6CBF-4D9E-83C7-A829BE8D777E}" destId="{9147A80B-A297-4470-ACE5-8E9B01C43D73}" srcOrd="2" destOrd="0" presId="urn:microsoft.com/office/officeart/2008/layout/LinedList"/>
    <dgm:cxn modelId="{9907C1AF-4764-4C24-9234-1CBF0F0DF1F0}" type="presParOf" srcId="{8C480D3F-6CBF-4D9E-83C7-A829BE8D777E}" destId="{8FD0744C-AC4B-4A87-8D26-936E134EE3EC}" srcOrd="3" destOrd="0" presId="urn:microsoft.com/office/officeart/2008/layout/LinedList"/>
    <dgm:cxn modelId="{66875308-076F-41DC-846E-6DB6DF01E956}" type="presParOf" srcId="{8FD0744C-AC4B-4A87-8D26-936E134EE3EC}" destId="{0D12FC7D-B3FF-4F6C-BD8C-5B4590178645}" srcOrd="0" destOrd="0" presId="urn:microsoft.com/office/officeart/2008/layout/LinedList"/>
    <dgm:cxn modelId="{1E4285D0-023C-4FAB-BC33-13F541263389}" type="presParOf" srcId="{8FD0744C-AC4B-4A87-8D26-936E134EE3EC}" destId="{C925A132-3092-439F-B825-0B3DFB4A3D7F}" srcOrd="1" destOrd="0" presId="urn:microsoft.com/office/officeart/2008/layout/LinedList"/>
    <dgm:cxn modelId="{280624A5-0D5B-4BA3-9141-49F806E80E06}" type="presParOf" srcId="{8C480D3F-6CBF-4D9E-83C7-A829BE8D777E}" destId="{5306FA26-C64D-44A3-ABCD-7D30712F2A74}" srcOrd="4" destOrd="0" presId="urn:microsoft.com/office/officeart/2008/layout/LinedList"/>
    <dgm:cxn modelId="{9DEFBB4C-930E-4F4E-9D15-5CF084090CB9}" type="presParOf" srcId="{8C480D3F-6CBF-4D9E-83C7-A829BE8D777E}" destId="{33FE3615-828E-4844-B58C-6109BCD97ADF}" srcOrd="5" destOrd="0" presId="urn:microsoft.com/office/officeart/2008/layout/LinedList"/>
    <dgm:cxn modelId="{E8358852-A4C8-4200-889C-943AB20A4D6D}" type="presParOf" srcId="{33FE3615-828E-4844-B58C-6109BCD97ADF}" destId="{FB2AF77A-C533-4E38-9A41-4A3F388E3F46}" srcOrd="0" destOrd="0" presId="urn:microsoft.com/office/officeart/2008/layout/LinedList"/>
    <dgm:cxn modelId="{99C18390-B3F7-41F5-9FBB-AA70E06E59C7}" type="presParOf" srcId="{33FE3615-828E-4844-B58C-6109BCD97ADF}" destId="{7C064A56-E2CC-4F59-BE88-781FC3387FAE}" srcOrd="1" destOrd="0" presId="urn:microsoft.com/office/officeart/2008/layout/LinedList"/>
    <dgm:cxn modelId="{CFBAB940-B56E-4EF3-A428-193461A40212}" type="presParOf" srcId="{8C480D3F-6CBF-4D9E-83C7-A829BE8D777E}" destId="{DD19E929-2F4D-4431-9629-72EF39AB75BF}" srcOrd="6" destOrd="0" presId="urn:microsoft.com/office/officeart/2008/layout/LinedList"/>
    <dgm:cxn modelId="{00595FA0-B64B-4ED3-8E15-ADEA1DBE4E23}" type="presParOf" srcId="{8C480D3F-6CBF-4D9E-83C7-A829BE8D777E}" destId="{883B6C9E-2760-4735-8D00-6E8456789926}" srcOrd="7" destOrd="0" presId="urn:microsoft.com/office/officeart/2008/layout/LinedList"/>
    <dgm:cxn modelId="{03D85864-ECAA-4975-B474-3CA26AE166EF}" type="presParOf" srcId="{883B6C9E-2760-4735-8D00-6E8456789926}" destId="{B9B74809-2DB7-466D-B50A-D20F9BA44008}" srcOrd="0" destOrd="0" presId="urn:microsoft.com/office/officeart/2008/layout/LinedList"/>
    <dgm:cxn modelId="{D80276A4-62D1-4955-8C9E-B83CB1353A9F}" type="presParOf" srcId="{883B6C9E-2760-4735-8D00-6E8456789926}" destId="{8CFF3B1C-816E-4FFA-96AB-8C12080300D2}" srcOrd="1" destOrd="0" presId="urn:microsoft.com/office/officeart/2008/layout/LinedList"/>
    <dgm:cxn modelId="{43DE9F7B-4F29-4C6E-A6F4-038DB1447F83}" type="presParOf" srcId="{8C480D3F-6CBF-4D9E-83C7-A829BE8D777E}" destId="{84DE0DCE-6DFE-40D5-A220-7E5FF78DF5BF}" srcOrd="8" destOrd="0" presId="urn:microsoft.com/office/officeart/2008/layout/LinedList"/>
    <dgm:cxn modelId="{0ED2C4DB-0678-4497-AD7F-E0F2AF6C63BD}" type="presParOf" srcId="{8C480D3F-6CBF-4D9E-83C7-A829BE8D777E}" destId="{5D7ADA75-13A0-428D-83CF-859F6D9163E3}" srcOrd="9" destOrd="0" presId="urn:microsoft.com/office/officeart/2008/layout/LinedList"/>
    <dgm:cxn modelId="{47D7BE41-A864-4731-B2B0-BD9E0BA37108}" type="presParOf" srcId="{5D7ADA75-13A0-428D-83CF-859F6D9163E3}" destId="{5DB24BC8-1F3D-4B33-90A4-A4D4972D277E}" srcOrd="0" destOrd="0" presId="urn:microsoft.com/office/officeart/2008/layout/LinedList"/>
    <dgm:cxn modelId="{CC515437-C030-4FD4-90F2-DC73C57B04E5}" type="presParOf" srcId="{5D7ADA75-13A0-428D-83CF-859F6D9163E3}" destId="{36A5BE2E-6205-4CFD-A5B1-FBF3C9905174}" srcOrd="1" destOrd="0" presId="urn:microsoft.com/office/officeart/2008/layout/LinedList"/>
    <dgm:cxn modelId="{8DDD168D-4E4E-4308-A53A-87362A176C70}" type="presParOf" srcId="{8C480D3F-6CBF-4D9E-83C7-A829BE8D777E}" destId="{CE057FDB-940C-4040-994A-5E9A2C94DBF3}" srcOrd="10" destOrd="0" presId="urn:microsoft.com/office/officeart/2008/layout/LinedList"/>
    <dgm:cxn modelId="{DE98B8DA-A21A-445D-8F38-3522DF8B4D51}" type="presParOf" srcId="{8C480D3F-6CBF-4D9E-83C7-A829BE8D777E}" destId="{310BA8B6-54D9-447E-93BA-17E23CA7DC13}" srcOrd="11" destOrd="0" presId="urn:microsoft.com/office/officeart/2008/layout/LinedList"/>
    <dgm:cxn modelId="{D6A19721-DE02-4880-BE32-468591E86BE7}" type="presParOf" srcId="{310BA8B6-54D9-447E-93BA-17E23CA7DC13}" destId="{8CA4FAF9-565D-4BD3-B056-EC93AD1323AE}" srcOrd="0" destOrd="0" presId="urn:microsoft.com/office/officeart/2008/layout/LinedList"/>
    <dgm:cxn modelId="{82FE7B79-5526-452F-8847-0A50C3FAA0D0}" type="presParOf" srcId="{310BA8B6-54D9-447E-93BA-17E23CA7DC13}" destId="{54F7ED50-DB07-448F-BBA1-1026D5182312}" srcOrd="1" destOrd="0" presId="urn:microsoft.com/office/officeart/2008/layout/LinedList"/>
    <dgm:cxn modelId="{18FDFEC9-242B-4209-B9B1-525AB1245C7F}" type="presParOf" srcId="{8C480D3F-6CBF-4D9E-83C7-A829BE8D777E}" destId="{D752D775-AA43-49EC-8421-3128902194DB}" srcOrd="12" destOrd="0" presId="urn:microsoft.com/office/officeart/2008/layout/LinedList"/>
    <dgm:cxn modelId="{A970FFF3-20A6-4C39-B70B-3EDE1C78D273}" type="presParOf" srcId="{8C480D3F-6CBF-4D9E-83C7-A829BE8D777E}" destId="{6E329408-4F61-4C83-BBC5-23C76B7A8207}" srcOrd="13" destOrd="0" presId="urn:microsoft.com/office/officeart/2008/layout/LinedList"/>
    <dgm:cxn modelId="{1ACE070F-D378-441D-A675-775D84C7A6D5}" type="presParOf" srcId="{6E329408-4F61-4C83-BBC5-23C76B7A8207}" destId="{D727A760-D936-453C-990B-976837E09CDB}" srcOrd="0" destOrd="0" presId="urn:microsoft.com/office/officeart/2008/layout/LinedList"/>
    <dgm:cxn modelId="{46613E1B-7A9A-48F2-B20E-33798117DEC1}" type="presParOf" srcId="{6E329408-4F61-4C83-BBC5-23C76B7A8207}" destId="{18732D88-B412-4F91-BECA-5A60552A2C24}" srcOrd="1" destOrd="0" presId="urn:microsoft.com/office/officeart/2008/layout/LinedList"/>
    <dgm:cxn modelId="{F4E4A3CA-9E32-44E7-A90F-598B8C52B525}" type="presParOf" srcId="{8C480D3F-6CBF-4D9E-83C7-A829BE8D777E}" destId="{42CAD5AC-AA12-414E-ADAD-089C952F73BD}" srcOrd="14" destOrd="0" presId="urn:microsoft.com/office/officeart/2008/layout/LinedList"/>
    <dgm:cxn modelId="{00657B4E-B10F-43D5-829D-4FA813C70CD2}" type="presParOf" srcId="{8C480D3F-6CBF-4D9E-83C7-A829BE8D777E}" destId="{01CA4B2F-7C5C-4C88-8B5B-94A8A98CCD20}" srcOrd="15" destOrd="0" presId="urn:microsoft.com/office/officeart/2008/layout/LinedList"/>
    <dgm:cxn modelId="{1772A819-B479-48A1-A56E-F6326A83066D}" type="presParOf" srcId="{01CA4B2F-7C5C-4C88-8B5B-94A8A98CCD20}" destId="{B6D13C8F-9D2C-436B-B546-DF6AAD38DEA0}" srcOrd="0" destOrd="0" presId="urn:microsoft.com/office/officeart/2008/layout/LinedList"/>
    <dgm:cxn modelId="{EF4646EA-07FD-4905-AB1E-E98ED3A2D60A}" type="presParOf" srcId="{01CA4B2F-7C5C-4C88-8B5B-94A8A98CCD20}" destId="{4FF348C7-343B-4C86-B7ED-92BDA52F9E7E}" srcOrd="1" destOrd="0" presId="urn:microsoft.com/office/officeart/2008/layout/LinedList"/>
    <dgm:cxn modelId="{6D57ED7C-4B0D-4EBF-94FA-1DAA67C83D6F}" type="presParOf" srcId="{8C480D3F-6CBF-4D9E-83C7-A829BE8D777E}" destId="{1D9793CB-2935-44B3-89F4-7F293E56586F}" srcOrd="16" destOrd="0" presId="urn:microsoft.com/office/officeart/2008/layout/LinedList"/>
    <dgm:cxn modelId="{CCA44793-C176-4F2F-88C4-42F36FFECBAC}" type="presParOf" srcId="{8C480D3F-6CBF-4D9E-83C7-A829BE8D777E}" destId="{E4BC6121-160C-4B11-8FB7-D3D1442473DE}" srcOrd="17" destOrd="0" presId="urn:microsoft.com/office/officeart/2008/layout/LinedList"/>
    <dgm:cxn modelId="{70F83C8D-3336-4742-830F-CCC58E9A2D77}" type="presParOf" srcId="{E4BC6121-160C-4B11-8FB7-D3D1442473DE}" destId="{971296E4-F34B-4B4D-831B-AB79B7586803}" srcOrd="0" destOrd="0" presId="urn:microsoft.com/office/officeart/2008/layout/LinedList"/>
    <dgm:cxn modelId="{5352EFE6-2FAC-46CA-8D99-0175CA74B678}" type="presParOf" srcId="{E4BC6121-160C-4B11-8FB7-D3D1442473DE}" destId="{22432F72-7291-4D01-9A9A-6CE1B12D2213}" srcOrd="1" destOrd="0" presId="urn:microsoft.com/office/officeart/2008/layout/LinedList"/>
    <dgm:cxn modelId="{4B8C868A-948E-4282-B1FD-956F6960E5EE}" type="presParOf" srcId="{8C480D3F-6CBF-4D9E-83C7-A829BE8D777E}" destId="{DCF64BF5-1A96-4B1A-A85B-946BDA987BA0}" srcOrd="18" destOrd="0" presId="urn:microsoft.com/office/officeart/2008/layout/LinedList"/>
    <dgm:cxn modelId="{55A918A0-2C86-4D51-9E25-A4500C4FD221}" type="presParOf" srcId="{8C480D3F-6CBF-4D9E-83C7-A829BE8D777E}" destId="{FBAF6044-27EB-415E-B3F4-06B4429F1E91}" srcOrd="19" destOrd="0" presId="urn:microsoft.com/office/officeart/2008/layout/LinedList"/>
    <dgm:cxn modelId="{A4FBBE21-4507-44F4-BE3E-D9E6A1E0296E}" type="presParOf" srcId="{FBAF6044-27EB-415E-B3F4-06B4429F1E91}" destId="{B04F6234-C34B-4625-8340-9A1D9AB77F2C}" srcOrd="0" destOrd="0" presId="urn:microsoft.com/office/officeart/2008/layout/LinedList"/>
    <dgm:cxn modelId="{D244F482-CB72-423C-8308-23B903C65031}" type="presParOf" srcId="{FBAF6044-27EB-415E-B3F4-06B4429F1E91}" destId="{95960313-4E25-49DF-A9F1-32502DDC69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8FF69-09EE-4ACD-BEA7-16B4D9EA394A}">
      <dsp:nvSpPr>
        <dsp:cNvPr id="0" name=""/>
        <dsp:cNvSpPr/>
      </dsp:nvSpPr>
      <dsp:spPr>
        <a:xfrm>
          <a:off x="0" y="651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0CA5D-9334-41B0-8334-F16EA744CD4D}">
      <dsp:nvSpPr>
        <dsp:cNvPr id="0" name=""/>
        <dsp:cNvSpPr/>
      </dsp:nvSpPr>
      <dsp:spPr>
        <a:xfrm>
          <a:off x="0" y="651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What is Shell Scripting?</a:t>
          </a:r>
          <a:endParaRPr lang="en-US" sz="2400" kern="1200" dirty="0"/>
        </a:p>
      </dsp:txBody>
      <dsp:txXfrm>
        <a:off x="0" y="651"/>
        <a:ext cx="6096000" cy="533269"/>
      </dsp:txXfrm>
    </dsp:sp>
    <dsp:sp modelId="{9147A80B-A297-4470-ACE5-8E9B01C43D73}">
      <dsp:nvSpPr>
        <dsp:cNvPr id="0" name=""/>
        <dsp:cNvSpPr/>
      </dsp:nvSpPr>
      <dsp:spPr>
        <a:xfrm>
          <a:off x="0" y="533920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2FC7D-B3FF-4F6C-BD8C-5B4590178645}">
      <dsp:nvSpPr>
        <dsp:cNvPr id="0" name=""/>
        <dsp:cNvSpPr/>
      </dsp:nvSpPr>
      <dsp:spPr>
        <a:xfrm>
          <a:off x="0" y="533920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Why Use Shell Scripting?</a:t>
          </a:r>
          <a:endParaRPr lang="en-US" sz="2400" kern="1200" dirty="0"/>
        </a:p>
      </dsp:txBody>
      <dsp:txXfrm>
        <a:off x="0" y="533920"/>
        <a:ext cx="6096000" cy="533269"/>
      </dsp:txXfrm>
    </dsp:sp>
    <dsp:sp modelId="{5306FA26-C64D-44A3-ABCD-7D30712F2A74}">
      <dsp:nvSpPr>
        <dsp:cNvPr id="0" name=""/>
        <dsp:cNvSpPr/>
      </dsp:nvSpPr>
      <dsp:spPr>
        <a:xfrm>
          <a:off x="0" y="1067190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AF77A-C533-4E38-9A41-4A3F388E3F46}">
      <dsp:nvSpPr>
        <dsp:cNvPr id="0" name=""/>
        <dsp:cNvSpPr/>
      </dsp:nvSpPr>
      <dsp:spPr>
        <a:xfrm>
          <a:off x="0" y="1067190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Basic Structure of a Shell Script</a:t>
          </a:r>
          <a:endParaRPr lang="en-US" sz="2400" kern="1200" dirty="0"/>
        </a:p>
      </dsp:txBody>
      <dsp:txXfrm>
        <a:off x="0" y="1067190"/>
        <a:ext cx="6096000" cy="533269"/>
      </dsp:txXfrm>
    </dsp:sp>
    <dsp:sp modelId="{DD19E929-2F4D-4431-9629-72EF39AB75BF}">
      <dsp:nvSpPr>
        <dsp:cNvPr id="0" name=""/>
        <dsp:cNvSpPr/>
      </dsp:nvSpPr>
      <dsp:spPr>
        <a:xfrm>
          <a:off x="0" y="160046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74809-2DB7-466D-B50A-D20F9BA44008}">
      <dsp:nvSpPr>
        <dsp:cNvPr id="0" name=""/>
        <dsp:cNvSpPr/>
      </dsp:nvSpPr>
      <dsp:spPr>
        <a:xfrm>
          <a:off x="0" y="1600460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Common Shell Commands</a:t>
          </a:r>
          <a:endParaRPr lang="en-US" sz="2400" kern="1200" dirty="0"/>
        </a:p>
      </dsp:txBody>
      <dsp:txXfrm>
        <a:off x="0" y="1600460"/>
        <a:ext cx="6096000" cy="533269"/>
      </dsp:txXfrm>
    </dsp:sp>
    <dsp:sp modelId="{84DE0DCE-6DFE-40D5-A220-7E5FF78DF5BF}">
      <dsp:nvSpPr>
        <dsp:cNvPr id="0" name=""/>
        <dsp:cNvSpPr/>
      </dsp:nvSpPr>
      <dsp:spPr>
        <a:xfrm>
          <a:off x="0" y="2133730"/>
          <a:ext cx="6096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24BC8-1F3D-4B33-90A4-A4D4972D277E}">
      <dsp:nvSpPr>
        <dsp:cNvPr id="0" name=""/>
        <dsp:cNvSpPr/>
      </dsp:nvSpPr>
      <dsp:spPr>
        <a:xfrm>
          <a:off x="0" y="2133730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Variables in Shell Scripting</a:t>
          </a:r>
          <a:endParaRPr lang="en-US" sz="2400" kern="1200" dirty="0"/>
        </a:p>
      </dsp:txBody>
      <dsp:txXfrm>
        <a:off x="0" y="2133730"/>
        <a:ext cx="6096000" cy="533269"/>
      </dsp:txXfrm>
    </dsp:sp>
    <dsp:sp modelId="{CE057FDB-940C-4040-994A-5E9A2C94DBF3}">
      <dsp:nvSpPr>
        <dsp:cNvPr id="0" name=""/>
        <dsp:cNvSpPr/>
      </dsp:nvSpPr>
      <dsp:spPr>
        <a:xfrm>
          <a:off x="0" y="266700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4FAF9-565D-4BD3-B056-EC93AD1323AE}">
      <dsp:nvSpPr>
        <dsp:cNvPr id="0" name=""/>
        <dsp:cNvSpPr/>
      </dsp:nvSpPr>
      <dsp:spPr>
        <a:xfrm>
          <a:off x="0" y="2666999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Conditional Statements</a:t>
          </a:r>
          <a:endParaRPr lang="en-US" sz="2400" kern="1200" dirty="0"/>
        </a:p>
      </dsp:txBody>
      <dsp:txXfrm>
        <a:off x="0" y="2666999"/>
        <a:ext cx="6096000" cy="533269"/>
      </dsp:txXfrm>
    </dsp:sp>
    <dsp:sp modelId="{D752D775-AA43-49EC-8421-3128902194DB}">
      <dsp:nvSpPr>
        <dsp:cNvPr id="0" name=""/>
        <dsp:cNvSpPr/>
      </dsp:nvSpPr>
      <dsp:spPr>
        <a:xfrm>
          <a:off x="0" y="3200269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7A760-D936-453C-990B-976837E09CDB}">
      <dsp:nvSpPr>
        <dsp:cNvPr id="0" name=""/>
        <dsp:cNvSpPr/>
      </dsp:nvSpPr>
      <dsp:spPr>
        <a:xfrm>
          <a:off x="0" y="3200269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Loops in Shell Scripting</a:t>
          </a:r>
          <a:endParaRPr lang="en-US" sz="2400" kern="1200" dirty="0"/>
        </a:p>
      </dsp:txBody>
      <dsp:txXfrm>
        <a:off x="0" y="3200269"/>
        <a:ext cx="6096000" cy="533269"/>
      </dsp:txXfrm>
    </dsp:sp>
    <dsp:sp modelId="{42CAD5AC-AA12-414E-ADAD-089C952F73BD}">
      <dsp:nvSpPr>
        <dsp:cNvPr id="0" name=""/>
        <dsp:cNvSpPr/>
      </dsp:nvSpPr>
      <dsp:spPr>
        <a:xfrm>
          <a:off x="0" y="3733539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13C8F-9D2C-436B-B546-DF6AAD38DEA0}">
      <dsp:nvSpPr>
        <dsp:cNvPr id="0" name=""/>
        <dsp:cNvSpPr/>
      </dsp:nvSpPr>
      <dsp:spPr>
        <a:xfrm>
          <a:off x="0" y="3733539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Functions in Shell Scripts</a:t>
          </a:r>
          <a:endParaRPr lang="en-US" sz="2400" kern="1200" dirty="0"/>
        </a:p>
      </dsp:txBody>
      <dsp:txXfrm>
        <a:off x="0" y="3733539"/>
        <a:ext cx="6096000" cy="533269"/>
      </dsp:txXfrm>
    </dsp:sp>
    <dsp:sp modelId="{1D9793CB-2935-44B3-89F4-7F293E56586F}">
      <dsp:nvSpPr>
        <dsp:cNvPr id="0" name=""/>
        <dsp:cNvSpPr/>
      </dsp:nvSpPr>
      <dsp:spPr>
        <a:xfrm>
          <a:off x="0" y="4266809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296E4-F34B-4B4D-831B-AB79B7586803}">
      <dsp:nvSpPr>
        <dsp:cNvPr id="0" name=""/>
        <dsp:cNvSpPr/>
      </dsp:nvSpPr>
      <dsp:spPr>
        <a:xfrm>
          <a:off x="0" y="4266809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Error Handling and Debugging</a:t>
          </a:r>
          <a:endParaRPr lang="en-US" sz="2400" kern="1200" dirty="0"/>
        </a:p>
      </dsp:txBody>
      <dsp:txXfrm>
        <a:off x="0" y="4266809"/>
        <a:ext cx="6096000" cy="533269"/>
      </dsp:txXfrm>
    </dsp:sp>
    <dsp:sp modelId="{DCF64BF5-1A96-4B1A-A85B-946BDA987BA0}">
      <dsp:nvSpPr>
        <dsp:cNvPr id="0" name=""/>
        <dsp:cNvSpPr/>
      </dsp:nvSpPr>
      <dsp:spPr>
        <a:xfrm>
          <a:off x="0" y="4800079"/>
          <a:ext cx="6096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F6234-C34B-4625-8340-9A1D9AB77F2C}">
      <dsp:nvSpPr>
        <dsp:cNvPr id="0" name=""/>
        <dsp:cNvSpPr/>
      </dsp:nvSpPr>
      <dsp:spPr>
        <a:xfrm>
          <a:off x="0" y="4800079"/>
          <a:ext cx="6096000" cy="53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Conclusion</a:t>
          </a:r>
          <a:endParaRPr lang="en-US" sz="2400" kern="1200" dirty="0"/>
        </a:p>
      </dsp:txBody>
      <dsp:txXfrm>
        <a:off x="0" y="4800079"/>
        <a:ext cx="6096000" cy="533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2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group of neon lights&#10;&#10;Description automatically generated">
            <a:extLst>
              <a:ext uri="{FF2B5EF4-FFF2-40B4-BE49-F238E27FC236}">
                <a16:creationId xmlns:a16="http://schemas.microsoft.com/office/drawing/2014/main" id="{E37C5888-0AEA-5DC1-271E-5AE5FEA0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1CDEA-1225-8A8B-689F-CD27B8FCD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6401" y="4571999"/>
            <a:ext cx="4673600" cy="1524000"/>
          </a:xfrm>
        </p:spPr>
        <p:txBody>
          <a:bodyPr anchor="b">
            <a:normAutofit/>
          </a:bodyPr>
          <a:lstStyle/>
          <a:p>
            <a:pPr algn="r">
              <a:lnSpc>
                <a:spcPct val="115000"/>
              </a:lnSpc>
            </a:pPr>
            <a:r>
              <a:rPr lang="en-US" dirty="0"/>
              <a:t>Presented by Nyein chan Maung</a:t>
            </a:r>
          </a:p>
          <a:p>
            <a:pPr algn="r">
              <a:lnSpc>
                <a:spcPct val="115000"/>
              </a:lnSpc>
            </a:pPr>
            <a:r>
              <a:rPr lang="en-US" dirty="0"/>
              <a:t>06/11/2024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F0B52-1CCF-1E1B-11AD-AC96BD696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6400" y="2299787"/>
            <a:ext cx="46736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Overview of 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229201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36CA-FDD7-33C7-C641-9CB1F708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2E37-30C4-F670-3BF9-0BF4D2D3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Defining Variables</a:t>
            </a:r>
            <a:r>
              <a:rPr lang="en-US" dirty="0"/>
              <a:t>:</a:t>
            </a:r>
          </a:p>
          <a:p>
            <a:pPr lvl="1" algn="just"/>
            <a:r>
              <a:rPr lang="en-US" b="1" dirty="0"/>
              <a:t>Syntax</a:t>
            </a:r>
            <a:r>
              <a:rPr lang="en-US" dirty="0"/>
              <a:t>: variable_name = value</a:t>
            </a:r>
          </a:p>
          <a:p>
            <a:pPr lvl="1" algn="just"/>
            <a:r>
              <a:rPr lang="en-US" b="1" dirty="0"/>
              <a:t>Example</a:t>
            </a:r>
            <a:r>
              <a:rPr lang="en-US" dirty="0"/>
              <a:t>: greeting = “Hello, World!”</a:t>
            </a:r>
          </a:p>
          <a:p>
            <a:pPr algn="just"/>
            <a:r>
              <a:rPr lang="en-US" b="1" dirty="0"/>
              <a:t>Accessing Variables</a:t>
            </a:r>
          </a:p>
          <a:p>
            <a:pPr lvl="1" algn="just"/>
            <a:r>
              <a:rPr lang="en-US" dirty="0"/>
              <a:t>Use the $ symbol to reference the value. Example: echo $greeting (outputs “Hello, World!”).</a:t>
            </a:r>
          </a:p>
          <a:p>
            <a:pPr algn="just"/>
            <a:r>
              <a:rPr lang="en-US" b="1" dirty="0"/>
              <a:t>Environment vs. User-Defined Variables</a:t>
            </a:r>
          </a:p>
          <a:p>
            <a:pPr lvl="1" algn="just"/>
            <a:r>
              <a:rPr lang="en-US" b="1" dirty="0"/>
              <a:t>Environment Variables</a:t>
            </a:r>
            <a:r>
              <a:rPr lang="en-US" dirty="0"/>
              <a:t>: Predefined in the shell (e.g., $HOME, $PATH).</a:t>
            </a:r>
          </a:p>
          <a:p>
            <a:pPr lvl="1" algn="just"/>
            <a:r>
              <a:rPr lang="en-US" b="1" dirty="0"/>
              <a:t>User-Defined Variables</a:t>
            </a:r>
            <a:r>
              <a:rPr lang="en-US" dirty="0"/>
              <a:t>: Custom variables created in the script by the user.</a:t>
            </a:r>
          </a:p>
        </p:txBody>
      </p:sp>
    </p:spTree>
    <p:extLst>
      <p:ext uri="{BB962C8B-B14F-4D97-AF65-F5344CB8AC3E}">
        <p14:creationId xmlns:p14="http://schemas.microsoft.com/office/powerpoint/2010/main" val="205591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1DF6-AF0B-53EF-8E82-793D9BEA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474C-63FC-D904-692E-783A819E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Command Substitution</a:t>
            </a:r>
            <a:r>
              <a:rPr lang="en-US" sz="2600" dirty="0"/>
              <a:t>:</a:t>
            </a:r>
          </a:p>
          <a:p>
            <a:pPr lvl="1" algn="just"/>
            <a:r>
              <a:rPr lang="en-US" sz="2200" dirty="0"/>
              <a:t>Allows the output of a command to bae stored in a variable.</a:t>
            </a:r>
          </a:p>
          <a:p>
            <a:pPr lvl="1" algn="just"/>
            <a:r>
              <a:rPr lang="en-US" sz="2200" dirty="0"/>
              <a:t>Syntax: variable=$(command)</a:t>
            </a:r>
          </a:p>
          <a:p>
            <a:pPr lvl="1" algn="just"/>
            <a:r>
              <a:rPr lang="en-US" sz="2200" dirty="0"/>
              <a:t>Example: current_date=$(date) (stores the current date in the current_date variable).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F336B-BC41-948A-DB59-A16BCAB01955}"/>
              </a:ext>
            </a:extLst>
          </p:cNvPr>
          <p:cNvSpPr/>
          <p:nvPr/>
        </p:nvSpPr>
        <p:spPr>
          <a:xfrm>
            <a:off x="1574798" y="4571999"/>
            <a:ext cx="9347202" cy="15240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#!/bin/bash </a:t>
            </a:r>
          </a:p>
          <a:p>
            <a:r>
              <a:rPr lang="en-US" sz="1600" dirty="0"/>
              <a:t>name=</a:t>
            </a:r>
            <a:r>
              <a:rPr lang="en-US" sz="1600" dirty="0">
                <a:solidFill>
                  <a:srgbClr val="00B050"/>
                </a:solidFill>
              </a:rPr>
              <a:t>"Alice" </a:t>
            </a:r>
          </a:p>
          <a:p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"Welcome,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$name</a:t>
            </a:r>
            <a:r>
              <a:rPr lang="en-US" sz="1600" dirty="0">
                <a:solidFill>
                  <a:srgbClr val="00B050"/>
                </a:solidFill>
              </a:rPr>
              <a:t>!"</a:t>
            </a:r>
            <a:r>
              <a:rPr lang="en-US" sz="1600" dirty="0"/>
              <a:t> </a:t>
            </a:r>
          </a:p>
          <a:p>
            <a:r>
              <a:rPr lang="en-US" sz="1600" dirty="0"/>
              <a:t>current_time=$(</a:t>
            </a:r>
            <a:r>
              <a:rPr lang="en-US" sz="1600" dirty="0">
                <a:solidFill>
                  <a:srgbClr val="FFC000"/>
                </a:solidFill>
              </a:rPr>
              <a:t>date</a:t>
            </a:r>
            <a:r>
              <a:rPr lang="en-US" sz="1600" dirty="0"/>
              <a:t>) </a:t>
            </a:r>
          </a:p>
          <a:p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"The current time is: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$current_time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6788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8B07-FAF1-B120-F476-ACC610D3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AD68-564D-7655-694B-FAF1E74A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b="1" dirty="0"/>
              <a:t>Basic if Statement</a:t>
            </a:r>
            <a:r>
              <a:rPr lang="en-US" sz="2300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sz="2300" dirty="0"/>
          </a:p>
          <a:p>
            <a:pPr algn="just"/>
            <a:r>
              <a:rPr lang="en-US" sz="2300" b="1" dirty="0"/>
              <a:t>if-else Structure: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5855F-A387-FCEA-3E44-A516AD1CAEAE}"/>
              </a:ext>
            </a:extLst>
          </p:cNvPr>
          <p:cNvSpPr/>
          <p:nvPr/>
        </p:nvSpPr>
        <p:spPr>
          <a:xfrm>
            <a:off x="1388533" y="2810934"/>
            <a:ext cx="9414933" cy="1117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[ </a:t>
            </a:r>
            <a:r>
              <a:rPr lang="en-US" sz="1600" dirty="0">
                <a:solidFill>
                  <a:srgbClr val="C00000"/>
                </a:solidFill>
              </a:rPr>
              <a:t>$number</a:t>
            </a:r>
            <a:r>
              <a:rPr lang="en-US" sz="1600" dirty="0"/>
              <a:t> -gt 10 ];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  <a:r>
              <a:rPr lang="en-US" sz="1600" dirty="0"/>
              <a:t> </a:t>
            </a:r>
          </a:p>
          <a:p>
            <a:pPr algn="just"/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"The number is greater than 10.“</a:t>
            </a: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to execute if condition is true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fi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3B23C-267F-FF75-532E-9B0C74EFBC9C}"/>
              </a:ext>
            </a:extLst>
          </p:cNvPr>
          <p:cNvSpPr/>
          <p:nvPr/>
        </p:nvSpPr>
        <p:spPr>
          <a:xfrm>
            <a:off x="1388533" y="4572000"/>
            <a:ext cx="9414933" cy="1523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[ -d </a:t>
            </a:r>
            <a:r>
              <a:rPr lang="en-US" sz="1600" dirty="0">
                <a:solidFill>
                  <a:srgbClr val="00B050"/>
                </a:solidFill>
              </a:rPr>
              <a:t>"/path/to/directory"</a:t>
            </a:r>
            <a:r>
              <a:rPr lang="en-US" sz="1600" dirty="0"/>
              <a:t> ];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</a:p>
          <a:p>
            <a:pPr algn="just"/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"Directory exists.“</a:t>
            </a:r>
            <a:r>
              <a:rPr lang="en-US" sz="1600" dirty="0"/>
              <a:t>		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if condition is true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else</a:t>
            </a:r>
          </a:p>
          <a:p>
            <a:pPr algn="just"/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"Directory does not exist.“</a:t>
            </a: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if condition is false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91551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4E33-2606-17C9-9F06-B6640F8B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405467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6FBE-2960-3A17-FE50-971E19D1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67468"/>
            <a:ext cx="10668000" cy="39366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elif for Multiple Conditions: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Testing Conditions:</a:t>
            </a:r>
          </a:p>
          <a:p>
            <a:pPr lvl="1" algn="just"/>
            <a:r>
              <a:rPr lang="en-US" b="1" dirty="0"/>
              <a:t>Numerical Comparison</a:t>
            </a:r>
            <a:r>
              <a:rPr lang="en-US" dirty="0"/>
              <a:t>: -eq, -ne, -gt, -lt, -ge, -le</a:t>
            </a:r>
          </a:p>
          <a:p>
            <a:pPr lvl="1" algn="just"/>
            <a:r>
              <a:rPr lang="en-US" b="1" dirty="0"/>
              <a:t>String Comparison</a:t>
            </a:r>
            <a:r>
              <a:rPr lang="en-US" dirty="0"/>
              <a:t>: =, !=, &lt;, &gt;, -z (checks if a string is empty)</a:t>
            </a:r>
          </a:p>
          <a:p>
            <a:pPr lvl="1" algn="just"/>
            <a:r>
              <a:rPr lang="en-US" b="1" dirty="0"/>
              <a:t>File Tests</a:t>
            </a:r>
            <a:r>
              <a:rPr lang="en-US" dirty="0"/>
              <a:t>: -f (is file), -d (is directory), -e (exists), -r(readable)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F3A7D-29C3-AFF0-E994-60EDFEC055C2}"/>
              </a:ext>
            </a:extLst>
          </p:cNvPr>
          <p:cNvSpPr/>
          <p:nvPr/>
        </p:nvSpPr>
        <p:spPr>
          <a:xfrm>
            <a:off x="1557863" y="2624667"/>
            <a:ext cx="9245604" cy="177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[ condition1 ];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for condition1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elif</a:t>
            </a:r>
            <a:r>
              <a:rPr lang="en-US" sz="1600" dirty="0"/>
              <a:t> [ condition2 ];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for condition2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if none of the conditions are true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49817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7FAB-FB1F-FB28-AB97-FE2DB303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9A0F-CF64-1D67-8CA4-15961430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for Loop:</a:t>
            </a:r>
          </a:p>
          <a:p>
            <a:pPr lvl="1"/>
            <a:r>
              <a:rPr lang="en-US" dirty="0"/>
              <a:t>Iterates over a list of items or a range of values.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600" dirty="0"/>
              <a:t>while Loop:</a:t>
            </a:r>
          </a:p>
          <a:p>
            <a:pPr lvl="1"/>
            <a:r>
              <a:rPr lang="en-US" dirty="0"/>
              <a:t>Executes code as long as the condition is true.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4E944-B35C-1BBD-C079-0773FBF9338C}"/>
              </a:ext>
            </a:extLst>
          </p:cNvPr>
          <p:cNvSpPr/>
          <p:nvPr/>
        </p:nvSpPr>
        <p:spPr>
          <a:xfrm>
            <a:off x="1388533" y="3293340"/>
            <a:ext cx="9414933" cy="8045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70C0"/>
                </a:solidFill>
              </a:rPr>
              <a:t>for</a:t>
            </a:r>
            <a:r>
              <a:rPr lang="en-US" sz="1600" dirty="0"/>
              <a:t> i </a:t>
            </a:r>
            <a:r>
              <a:rPr lang="en-US" sz="1600" dirty="0">
                <a:solidFill>
                  <a:srgbClr val="0070C0"/>
                </a:solidFill>
              </a:rPr>
              <a:t>in</a:t>
            </a:r>
            <a:r>
              <a:rPr lang="en-US" sz="1600" dirty="0"/>
              <a:t> 1 2 3 4 5; </a:t>
            </a:r>
            <a:r>
              <a:rPr lang="en-US" sz="1600" dirty="0">
                <a:solidFill>
                  <a:srgbClr val="0070C0"/>
                </a:solidFill>
              </a:rPr>
              <a:t>do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"Number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$i</a:t>
            </a:r>
            <a:r>
              <a:rPr lang="en-US" sz="1600" dirty="0">
                <a:solidFill>
                  <a:srgbClr val="00B050"/>
                </a:solidFill>
              </a:rPr>
              <a:t>“</a:t>
            </a: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to execute for each value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3FDE8-5CD7-E2CF-3482-9DEC7D8AAA0D}"/>
              </a:ext>
            </a:extLst>
          </p:cNvPr>
          <p:cNvSpPr/>
          <p:nvPr/>
        </p:nvSpPr>
        <p:spPr>
          <a:xfrm>
            <a:off x="1388532" y="4953000"/>
            <a:ext cx="9414933" cy="1143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count=1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while</a:t>
            </a:r>
            <a:r>
              <a:rPr lang="en-US" sz="1600" dirty="0"/>
              <a:t> [ </a:t>
            </a:r>
            <a:r>
              <a:rPr lang="en-US" sz="1600" dirty="0">
                <a:solidFill>
                  <a:srgbClr val="C00000"/>
                </a:solidFill>
              </a:rPr>
              <a:t>$count</a:t>
            </a:r>
            <a:r>
              <a:rPr lang="en-US" sz="1600" dirty="0"/>
              <a:t> -le 5 ]; </a:t>
            </a:r>
            <a:r>
              <a:rPr lang="en-US" sz="1600" dirty="0">
                <a:solidFill>
                  <a:srgbClr val="0070C0"/>
                </a:solidFill>
              </a:rPr>
              <a:t>do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"Count: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$count</a:t>
            </a:r>
            <a:r>
              <a:rPr lang="en-US" sz="1600" dirty="0">
                <a:solidFill>
                  <a:srgbClr val="00B050"/>
                </a:solidFill>
              </a:rPr>
              <a:t>“</a:t>
            </a: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to execute while condition is true</a:t>
            </a:r>
          </a:p>
          <a:p>
            <a:r>
              <a:rPr lang="en-US" sz="1600" dirty="0"/>
              <a:t>	((count++))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5959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3C3E-73DA-A0DE-3D48-6557FFCA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D35E-B30B-ADAF-A719-65DF5BCD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b="1" dirty="0"/>
              <a:t>until Loop:</a:t>
            </a:r>
          </a:p>
          <a:p>
            <a:pPr lvl="1" algn="just"/>
            <a:r>
              <a:rPr lang="en-US" sz="1800" dirty="0"/>
              <a:t>Executes code until the condition becomes true (opposite of while).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sz="2300" b="1" dirty="0"/>
              <a:t>Control Statements in Loops</a:t>
            </a:r>
            <a:r>
              <a:rPr lang="en-US" sz="2300" dirty="0"/>
              <a:t>:</a:t>
            </a:r>
          </a:p>
          <a:p>
            <a:pPr lvl="1" algn="just"/>
            <a:r>
              <a:rPr lang="en-US" sz="1800" b="1" dirty="0"/>
              <a:t>break</a:t>
            </a:r>
            <a:r>
              <a:rPr lang="en-US" sz="1800" dirty="0"/>
              <a:t>: Exits the loop.</a:t>
            </a:r>
          </a:p>
          <a:p>
            <a:pPr lvl="1"/>
            <a:r>
              <a:rPr lang="en-US" sz="1800" b="1" dirty="0"/>
              <a:t>continue</a:t>
            </a:r>
            <a:r>
              <a:rPr lang="en-US" sz="1800" dirty="0"/>
              <a:t>: Skips the current iteration and moves </a:t>
            </a:r>
            <a:br>
              <a:rPr lang="en-US" sz="1800" dirty="0"/>
            </a:br>
            <a:r>
              <a:rPr lang="en-US" sz="1800" dirty="0"/>
              <a:t>to the next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B83C0-91F4-E97D-F04A-A03F4335C8CB}"/>
              </a:ext>
            </a:extLst>
          </p:cNvPr>
          <p:cNvSpPr/>
          <p:nvPr/>
        </p:nvSpPr>
        <p:spPr>
          <a:xfrm>
            <a:off x="1388533" y="3187701"/>
            <a:ext cx="9414933" cy="12363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count=1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until</a:t>
            </a:r>
            <a:r>
              <a:rPr lang="en-US" sz="1600" dirty="0"/>
              <a:t> [ </a:t>
            </a:r>
            <a:r>
              <a:rPr lang="en-US" sz="1600" dirty="0">
                <a:solidFill>
                  <a:srgbClr val="C00000"/>
                </a:solidFill>
              </a:rPr>
              <a:t>$count</a:t>
            </a:r>
            <a:r>
              <a:rPr lang="en-US" sz="1600" dirty="0"/>
              <a:t> -le 5 ]; </a:t>
            </a:r>
            <a:r>
              <a:rPr lang="en-US" sz="1600" dirty="0">
                <a:solidFill>
                  <a:srgbClr val="0070C0"/>
                </a:solidFill>
              </a:rPr>
              <a:t>do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"Count: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$count</a:t>
            </a:r>
            <a:r>
              <a:rPr lang="en-US" sz="1600" dirty="0">
                <a:solidFill>
                  <a:srgbClr val="00B050"/>
                </a:solidFill>
              </a:rPr>
              <a:t>“</a:t>
            </a: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to execute until condition is true</a:t>
            </a:r>
          </a:p>
          <a:p>
            <a:r>
              <a:rPr lang="en-US" sz="1600" dirty="0"/>
              <a:t>	((count++))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35EFF-D38E-72DF-1F85-2EF125E141AF}"/>
              </a:ext>
            </a:extLst>
          </p:cNvPr>
          <p:cNvSpPr/>
          <p:nvPr/>
        </p:nvSpPr>
        <p:spPr>
          <a:xfrm>
            <a:off x="6096000" y="4504267"/>
            <a:ext cx="4707466" cy="15703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70C0"/>
                </a:solidFill>
              </a:rPr>
              <a:t>for</a:t>
            </a:r>
            <a:r>
              <a:rPr lang="en-US" sz="1600" dirty="0"/>
              <a:t> i </a:t>
            </a:r>
            <a:r>
              <a:rPr lang="en-US" sz="1600" dirty="0">
                <a:solidFill>
                  <a:srgbClr val="0070C0"/>
                </a:solidFill>
              </a:rPr>
              <a:t>in</a:t>
            </a:r>
            <a:r>
              <a:rPr lang="en-US" sz="1600" dirty="0"/>
              <a:t> 1 2 3 4 5; </a:t>
            </a:r>
            <a:r>
              <a:rPr lang="en-US" sz="1600" dirty="0">
                <a:solidFill>
                  <a:srgbClr val="0070C0"/>
                </a:solidFill>
              </a:rPr>
              <a:t>do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[ </a:t>
            </a:r>
            <a:r>
              <a:rPr lang="en-US" sz="1600" dirty="0">
                <a:solidFill>
                  <a:srgbClr val="C00000"/>
                </a:solidFill>
              </a:rPr>
              <a:t>$i</a:t>
            </a:r>
            <a:r>
              <a:rPr lang="en-US" sz="1600" dirty="0"/>
              <a:t> -eq 3 ];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600" dirty="0"/>
              <a:t>		</a:t>
            </a:r>
            <a:r>
              <a:rPr lang="en-US" sz="1600" dirty="0">
                <a:solidFill>
                  <a:srgbClr val="FFC000"/>
                </a:solidFill>
              </a:rPr>
              <a:t>break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fi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"Number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$i</a:t>
            </a:r>
            <a:r>
              <a:rPr lang="en-US" sz="1600" dirty="0">
                <a:solidFill>
                  <a:srgbClr val="00B050"/>
                </a:solidFill>
              </a:rPr>
              <a:t>“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00785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D163-7DFC-0DA1-C579-8F61520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Shell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983C-7203-09CC-F930-65030EC1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180666" cy="38180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Defining Functions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 function is a block of code designed to perform a specific task. Functions help make scripts more modular and reusable.</a:t>
            </a:r>
          </a:p>
          <a:p>
            <a:pPr algn="just"/>
            <a:r>
              <a:rPr lang="en-US" b="1" dirty="0"/>
              <a:t>Calling Functions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After defining a function, it can be called by simply using its name.</a:t>
            </a:r>
          </a:p>
          <a:p>
            <a:pPr algn="just"/>
            <a:r>
              <a:rPr lang="en-US" b="1" dirty="0"/>
              <a:t>Function with Multiple Arguments:</a:t>
            </a:r>
          </a:p>
          <a:p>
            <a:pPr lvl="1" algn="just"/>
            <a:r>
              <a:rPr lang="en-US" dirty="0"/>
              <a:t>Shell functions can accept multiple arguments, accessed as $1, $2,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74D6C-8634-5905-8332-13214464D4C6}"/>
              </a:ext>
            </a:extLst>
          </p:cNvPr>
          <p:cNvSpPr/>
          <p:nvPr/>
        </p:nvSpPr>
        <p:spPr>
          <a:xfrm>
            <a:off x="6942666" y="2771488"/>
            <a:ext cx="4707467" cy="7812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greet</a:t>
            </a:r>
            <a:r>
              <a:rPr lang="en-US" sz="1600" dirty="0"/>
              <a:t>() 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"Hello,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$1</a:t>
            </a:r>
            <a:r>
              <a:rPr lang="en-US" sz="1600" dirty="0">
                <a:solidFill>
                  <a:srgbClr val="00B050"/>
                </a:solidFill>
              </a:rPr>
              <a:t>!“</a:t>
            </a: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Code to execute</a:t>
            </a:r>
          </a:p>
          <a:p>
            <a:r>
              <a:rPr lang="en-US" sz="1600" dirty="0"/>
              <a:t>}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B16C4-F2EB-2854-4F06-D4B4F728A0E5}"/>
              </a:ext>
            </a:extLst>
          </p:cNvPr>
          <p:cNvSpPr/>
          <p:nvPr/>
        </p:nvSpPr>
        <p:spPr>
          <a:xfrm>
            <a:off x="6942666" y="3849545"/>
            <a:ext cx="4707467" cy="7812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greet </a:t>
            </a:r>
            <a:r>
              <a:rPr lang="en-US" sz="1600" dirty="0">
                <a:solidFill>
                  <a:srgbClr val="00B050"/>
                </a:solidFill>
              </a:rPr>
              <a:t>"Alice"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Outputs: Hello, Alice!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5BD7E-42FA-3935-ABA2-4CFA3C961953}"/>
              </a:ext>
            </a:extLst>
          </p:cNvPr>
          <p:cNvSpPr/>
          <p:nvPr/>
        </p:nvSpPr>
        <p:spPr>
          <a:xfrm>
            <a:off x="6942666" y="4927603"/>
            <a:ext cx="4707467" cy="12022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add_numbers</a:t>
            </a:r>
            <a:r>
              <a:rPr lang="en-US" sz="1600" dirty="0"/>
              <a:t>() 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sum</a:t>
            </a:r>
            <a:r>
              <a:rPr lang="en-US" sz="1600" dirty="0"/>
              <a:t>=$(( </a:t>
            </a:r>
            <a:r>
              <a:rPr lang="en-US" sz="1600" dirty="0">
                <a:solidFill>
                  <a:srgbClr val="C00000"/>
                </a:solidFill>
              </a:rPr>
              <a:t>$1</a:t>
            </a:r>
            <a:r>
              <a:rPr lang="en-US" sz="1600" dirty="0"/>
              <a:t> + </a:t>
            </a:r>
            <a:r>
              <a:rPr lang="en-US" sz="1600" dirty="0">
                <a:solidFill>
                  <a:srgbClr val="C00000"/>
                </a:solidFill>
              </a:rPr>
              <a:t>$2</a:t>
            </a:r>
            <a:r>
              <a:rPr lang="en-US" sz="1600" dirty="0"/>
              <a:t> ))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"The sum is: </a:t>
            </a:r>
            <a:r>
              <a:rPr lang="en-US" sz="1600" dirty="0">
                <a:solidFill>
                  <a:srgbClr val="C00000"/>
                </a:solidFill>
              </a:rPr>
              <a:t>$sum</a:t>
            </a:r>
            <a:r>
              <a:rPr lang="en-US" sz="1600" dirty="0">
                <a:solidFill>
                  <a:srgbClr val="00B050"/>
                </a:solidFill>
              </a:rPr>
              <a:t>“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add_numbers 5 7 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Outputs: The sum is: 12</a:t>
            </a:r>
          </a:p>
        </p:txBody>
      </p:sp>
    </p:spTree>
    <p:extLst>
      <p:ext uri="{BB962C8B-B14F-4D97-AF65-F5344CB8AC3E}">
        <p14:creationId xmlns:p14="http://schemas.microsoft.com/office/powerpoint/2010/main" val="248759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6ABE-3E7A-FFC7-0C9B-0D605438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Shell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D49E-F11B-1D4C-B4F2-78585A31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Returning Values from Functions:</a:t>
            </a:r>
          </a:p>
          <a:p>
            <a:pPr lvl="1"/>
            <a:r>
              <a:rPr lang="en-US" dirty="0"/>
              <a:t>Shell functions don’t return values directly like in other programming languages. Instead, you can use echo or assign values to global variables.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8F67F-1396-0E6B-99A6-0AB430031873}"/>
              </a:ext>
            </a:extLst>
          </p:cNvPr>
          <p:cNvSpPr/>
          <p:nvPr/>
        </p:nvSpPr>
        <p:spPr>
          <a:xfrm>
            <a:off x="1388533" y="3932768"/>
            <a:ext cx="9414933" cy="17060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get_current_time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>
                <a:solidFill>
                  <a:schemeClr val="tx1"/>
                </a:solidFill>
              </a:rPr>
              <a:t> $(</a:t>
            </a:r>
            <a:r>
              <a:rPr lang="en-US" sz="1600" dirty="0">
                <a:solidFill>
                  <a:srgbClr val="FFC000"/>
                </a:solidFill>
              </a:rPr>
              <a:t>date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current_time=$(get_current_time)</a:t>
            </a:r>
          </a:p>
          <a:p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"Current time: </a:t>
            </a:r>
            <a:r>
              <a:rPr lang="en-US" sz="1600" dirty="0">
                <a:solidFill>
                  <a:srgbClr val="C00000"/>
                </a:solidFill>
              </a:rPr>
              <a:t>$current_time</a:t>
            </a:r>
            <a:r>
              <a:rPr lang="en-US" sz="1600" dirty="0">
                <a:solidFill>
                  <a:srgbClr val="00B050"/>
                </a:solidFill>
              </a:rPr>
              <a:t>"</a:t>
            </a:r>
          </a:p>
          <a:p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5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1EE2-4AAA-8335-3340-C2DF33AA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490133"/>
          </a:xfrm>
        </p:spPr>
        <p:txBody>
          <a:bodyPr/>
          <a:lstStyle/>
          <a:p>
            <a:r>
              <a:rPr lang="en-US" b="1" dirty="0"/>
              <a:t>Error Handling and 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149D-54F7-274D-FB9F-6B15EB04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47334"/>
            <a:ext cx="5960533" cy="41567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Error Handling in Shell Scripts:</a:t>
            </a:r>
          </a:p>
          <a:p>
            <a:pPr lvl="1" algn="just"/>
            <a:r>
              <a:rPr lang="en-US" b="1" dirty="0"/>
              <a:t>Exit Status:</a:t>
            </a:r>
          </a:p>
          <a:p>
            <a:pPr lvl="2" algn="just"/>
            <a:r>
              <a:rPr lang="en-US" dirty="0"/>
              <a:t>Every command returns an exit status (0 for success, non-zero for failure).</a:t>
            </a:r>
          </a:p>
          <a:p>
            <a:pPr lvl="2" algn="just"/>
            <a:r>
              <a:rPr lang="en-US" dirty="0"/>
              <a:t>Use $? to check the exit status of the last command.</a:t>
            </a:r>
          </a:p>
          <a:p>
            <a:pPr lvl="1" algn="just"/>
            <a:r>
              <a:rPr lang="en-US" b="1" dirty="0"/>
              <a:t>set -e:</a:t>
            </a:r>
          </a:p>
          <a:p>
            <a:pPr lvl="2" algn="just"/>
            <a:r>
              <a:rPr lang="en-US" dirty="0"/>
              <a:t>Automatically exits the script if any command returns a non-zero status.</a:t>
            </a:r>
          </a:p>
          <a:p>
            <a:pPr algn="just"/>
            <a:r>
              <a:rPr lang="en-US" b="1" dirty="0"/>
              <a:t>Using trap for Error Handling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trap is used to catch errors and handle them in a custom way.</a:t>
            </a:r>
          </a:p>
          <a:p>
            <a:pPr lvl="1" algn="just"/>
            <a:r>
              <a:rPr lang="en-US" dirty="0"/>
              <a:t>The trap command will execute when a command fails, printing an error message.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55B8C-D4DB-5C69-EE82-C70B7A6B2A6B}"/>
              </a:ext>
            </a:extLst>
          </p:cNvPr>
          <p:cNvSpPr/>
          <p:nvPr/>
        </p:nvSpPr>
        <p:spPr>
          <a:xfrm>
            <a:off x="6722533" y="2371148"/>
            <a:ext cx="4707467" cy="9106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ls</a:t>
            </a:r>
            <a:r>
              <a:rPr lang="en-US" sz="1600" dirty="0"/>
              <a:t> non_existing_file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[ $? -ne 0 ];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"Error: File not found!“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2B509-AA49-224E-9EF6-E145267A9C09}"/>
              </a:ext>
            </a:extLst>
          </p:cNvPr>
          <p:cNvSpPr/>
          <p:nvPr/>
        </p:nvSpPr>
        <p:spPr>
          <a:xfrm>
            <a:off x="6739466" y="3635087"/>
            <a:ext cx="4707467" cy="7812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set</a:t>
            </a:r>
            <a:r>
              <a:rPr lang="en-US" sz="1600" dirty="0"/>
              <a:t> –e</a:t>
            </a:r>
          </a:p>
          <a:p>
            <a:r>
              <a:rPr lang="en-US" sz="1600" dirty="0"/>
              <a:t>command1 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If fails, the script exits immediately.</a:t>
            </a:r>
          </a:p>
          <a:p>
            <a:r>
              <a:rPr lang="en-US" sz="1600" dirty="0"/>
              <a:t>command2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78178-06F1-AB41-46E4-71450A2D98F8}"/>
              </a:ext>
            </a:extLst>
          </p:cNvPr>
          <p:cNvSpPr/>
          <p:nvPr/>
        </p:nvSpPr>
        <p:spPr>
          <a:xfrm>
            <a:off x="6739466" y="4769620"/>
            <a:ext cx="4707467" cy="7812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rgbClr val="FFC000"/>
                </a:solidFill>
              </a:rPr>
              <a:t>trap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00B050"/>
                </a:solidFill>
              </a:rPr>
              <a:t>'echo "An error occurred!"' </a:t>
            </a:r>
            <a:r>
              <a:rPr lang="es-ES" sz="1600" dirty="0"/>
              <a:t>ERR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6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484A-529E-67EF-2EAD-98946A08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Handling and 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BBD0-00DE-1AB8-028F-AF21823B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Debugging Shell Scripts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set -x:</a:t>
            </a:r>
            <a:r>
              <a:rPr lang="en-US" dirty="0"/>
              <a:t> Prints each command as it is executed, useful for tracing script execution.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set -u:</a:t>
            </a:r>
            <a:r>
              <a:rPr lang="en-US" dirty="0"/>
              <a:t> Treats unset variables as an error, preventing unexpected behavior.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E846C-C8AD-0C1E-E61D-11B1BC606B06}"/>
              </a:ext>
            </a:extLst>
          </p:cNvPr>
          <p:cNvSpPr/>
          <p:nvPr/>
        </p:nvSpPr>
        <p:spPr>
          <a:xfrm>
            <a:off x="1388533" y="3810000"/>
            <a:ext cx="9414933" cy="12363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set</a:t>
            </a:r>
            <a:r>
              <a:rPr lang="en-US" sz="1600" dirty="0"/>
              <a:t> -x</a:t>
            </a:r>
          </a:p>
          <a:p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"Starting script“</a:t>
            </a:r>
          </a:p>
          <a:p>
            <a:r>
              <a:rPr lang="en-US" sz="1600" dirty="0">
                <a:solidFill>
                  <a:srgbClr val="FFC000"/>
                </a:solidFill>
              </a:rPr>
              <a:t>ls</a:t>
            </a:r>
            <a:r>
              <a:rPr lang="en-US" sz="1600" dirty="0"/>
              <a:t> </a:t>
            </a:r>
          </a:p>
          <a:p>
            <a:r>
              <a:rPr lang="en-US" sz="1600" dirty="0">
                <a:solidFill>
                  <a:srgbClr val="FFC000"/>
                </a:solidFill>
              </a:rPr>
              <a:t>set</a:t>
            </a:r>
            <a:r>
              <a:rPr lang="en-US" sz="1600" dirty="0"/>
              <a:t> +x		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Stop printing commands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E45B7-7393-B362-E5A5-F7D94E622CAA}"/>
              </a:ext>
            </a:extLst>
          </p:cNvPr>
          <p:cNvSpPr/>
          <p:nvPr/>
        </p:nvSpPr>
        <p:spPr>
          <a:xfrm>
            <a:off x="1388532" y="5396636"/>
            <a:ext cx="9414933" cy="7074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set</a:t>
            </a:r>
            <a:r>
              <a:rPr lang="en-US" sz="1600" dirty="0"/>
              <a:t> -u</a:t>
            </a:r>
          </a:p>
          <a:p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$undefined_var</a:t>
            </a:r>
            <a:r>
              <a:rPr lang="en-US" sz="1600" dirty="0"/>
              <a:t> 		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Will cause an error if undefined_var is not set</a:t>
            </a:r>
          </a:p>
        </p:txBody>
      </p:sp>
    </p:spTree>
    <p:extLst>
      <p:ext uri="{BB962C8B-B14F-4D97-AF65-F5344CB8AC3E}">
        <p14:creationId xmlns:p14="http://schemas.microsoft.com/office/powerpoint/2010/main" val="10732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865E0-7EB2-9F6F-1489-0FA5AC1F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7D4AD4-5C6C-DAA2-7576-C81BEC422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985388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024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FC3E-B0A3-A0C7-2760-CC3D4349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76AE-427C-2FAC-8A5F-4C051ADF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Keep It Simple and Modular</a:t>
            </a:r>
            <a:r>
              <a:rPr lang="en-US" sz="2600" dirty="0"/>
              <a:t>:</a:t>
            </a:r>
          </a:p>
          <a:p>
            <a:pPr lvl="1" algn="just"/>
            <a:r>
              <a:rPr lang="en-US" sz="1900" dirty="0"/>
              <a:t>Break down the script into smaller functions to improve readability and maintainability.</a:t>
            </a:r>
          </a:p>
          <a:p>
            <a:pPr algn="just"/>
            <a:r>
              <a:rPr lang="en-US" sz="2600" b="1" dirty="0"/>
              <a:t>Use Clear and Descriptive Variable Names</a:t>
            </a:r>
            <a:r>
              <a:rPr lang="en-US" sz="2600" dirty="0"/>
              <a:t>:</a:t>
            </a:r>
          </a:p>
          <a:p>
            <a:pPr lvl="1" algn="just"/>
            <a:r>
              <a:rPr lang="en-US" sz="1900" dirty="0"/>
              <a:t>Choose meaningful variable names to make the script easy to understand.</a:t>
            </a:r>
          </a:p>
          <a:p>
            <a:pPr algn="just"/>
            <a:r>
              <a:rPr lang="en-US" sz="2600" b="1" dirty="0"/>
              <a:t>Add Comments</a:t>
            </a:r>
            <a:r>
              <a:rPr lang="en-US" sz="2600" dirty="0"/>
              <a:t>:</a:t>
            </a:r>
          </a:p>
          <a:p>
            <a:pPr lvl="1" algn="just"/>
            <a:r>
              <a:rPr lang="en-US" sz="1900" dirty="0"/>
              <a:t>Comment your code to explain the logic, especially for complex sections or important decisions.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F4E53-0C0B-47EB-A34B-E041CD78531F}"/>
              </a:ext>
            </a:extLst>
          </p:cNvPr>
          <p:cNvSpPr/>
          <p:nvPr/>
        </p:nvSpPr>
        <p:spPr>
          <a:xfrm>
            <a:off x="1388533" y="5388553"/>
            <a:ext cx="9414933" cy="7074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 Backup critical files to the backup directory</a:t>
            </a:r>
          </a:p>
          <a:p>
            <a:r>
              <a:rPr lang="en-US" sz="1600" dirty="0">
                <a:solidFill>
                  <a:srgbClr val="FFC000"/>
                </a:solidFill>
              </a:rPr>
              <a:t>cp</a:t>
            </a:r>
            <a:r>
              <a:rPr lang="en-US" sz="1600" dirty="0"/>
              <a:t> /data/important/* /backup/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5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D859-59B0-6045-C626-02425396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2A9A-2EF9-94E7-6320-950EFD0A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Check for Errors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Always check for errors after commands that can</a:t>
            </a:r>
            <a:br>
              <a:rPr lang="en-US" dirty="0"/>
            </a:br>
            <a:r>
              <a:rPr lang="en-US" dirty="0"/>
              <a:t>fail(e.g., file operations, network connections).</a:t>
            </a:r>
          </a:p>
          <a:p>
            <a:pPr marL="457200" lvl="1" indent="0">
              <a:buNone/>
            </a:pPr>
            <a:endParaRPr lang="en-US" dirty="0"/>
          </a:p>
          <a:p>
            <a:pPr algn="just"/>
            <a:r>
              <a:rPr lang="en-US" b="1" dirty="0"/>
              <a:t>Test Scripts in a Safe Environment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Before running scripts on production systems, test them in a development or staging environment to avoid accidental data loss or system issues.</a:t>
            </a:r>
          </a:p>
          <a:p>
            <a:pPr algn="just"/>
            <a:r>
              <a:rPr lang="en-US" b="1" dirty="0"/>
              <a:t>Make Scripts Readable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Use proper indentation, spacing, and organization to make scripts easy to follow.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69A60A-591F-7E66-1D85-4438A21A5491}"/>
              </a:ext>
            </a:extLst>
          </p:cNvPr>
          <p:cNvSpPr/>
          <p:nvPr/>
        </p:nvSpPr>
        <p:spPr>
          <a:xfrm>
            <a:off x="6722533" y="2546156"/>
            <a:ext cx="4707467" cy="13146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</a:rPr>
              <a:t>cp</a:t>
            </a:r>
            <a:r>
              <a:rPr lang="en-US" sz="1600" dirty="0"/>
              <a:t> /path/to/file /backup/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if</a:t>
            </a:r>
            <a:r>
              <a:rPr lang="en-US" sz="1600" dirty="0"/>
              <a:t> [ $? -ne 0 ];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"Backup failed!“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exit</a:t>
            </a:r>
            <a:r>
              <a:rPr lang="en-US" sz="1600" dirty="0"/>
              <a:t> 1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59052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26842-E19C-C9E4-6CA5-B8D15DA8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Time!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F6676B4-2004-4CAD-A308-84DA59F2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B066BA17-9DF4-8046-16BE-BEE2D3F8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1524000"/>
            <a:ext cx="457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83E7-1E94-828B-4498-0AEFFBFB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D947-F828-9ED1-EBCA-1B63734C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Shell scripting </a:t>
            </a:r>
            <a:r>
              <a:rPr lang="en-US" dirty="0"/>
              <a:t>is the process of writing a series of commands that a shell (command-line interpreter) executes. It acts as a program for automating tasks in a Unix-based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What is a Shell?</a:t>
            </a:r>
          </a:p>
          <a:p>
            <a:pPr lvl="1" algn="just"/>
            <a:r>
              <a:rPr lang="en-US" dirty="0"/>
              <a:t>A shell is a user interface that interprets commands and interacts with the operating system.</a:t>
            </a:r>
          </a:p>
          <a:p>
            <a:pPr lvl="1" algn="just"/>
            <a:r>
              <a:rPr lang="en-US" dirty="0"/>
              <a:t>It acts as a bridge between the user and the underlying OS.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Common Shells</a:t>
            </a:r>
            <a:r>
              <a:rPr lang="en-US" dirty="0"/>
              <a:t>:</a:t>
            </a:r>
          </a:p>
          <a:p>
            <a:pPr lvl="1" algn="just"/>
            <a:r>
              <a:rPr lang="en-US" b="1" dirty="0"/>
              <a:t>Bash (Bourne Again Shell)</a:t>
            </a:r>
            <a:r>
              <a:rPr lang="en-US" dirty="0"/>
              <a:t>: The most popular shell, standard in most Linux systems.</a:t>
            </a:r>
          </a:p>
          <a:p>
            <a:pPr lvl="1" algn="just"/>
            <a:r>
              <a:rPr lang="en-US" b="1" dirty="0"/>
              <a:t>Zsh (Z Shell)</a:t>
            </a:r>
            <a:r>
              <a:rPr lang="en-US" dirty="0"/>
              <a:t>: Notable for its rich features and customization options.</a:t>
            </a:r>
          </a:p>
          <a:p>
            <a:pPr lvl="1" algn="just"/>
            <a:r>
              <a:rPr lang="en-US" b="1" dirty="0"/>
              <a:t>Other Examples</a:t>
            </a:r>
            <a:r>
              <a:rPr lang="en-US" dirty="0"/>
              <a:t>: Sh (Bourne Shell), Ksh (Korn Shell), Csh (C Shell).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8D67-45EC-7375-F0D2-09F4B43E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Shell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4B50-D181-A237-F903-B57BDB61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Automates Repetitive Tasks</a:t>
            </a:r>
            <a:r>
              <a:rPr lang="en-US" dirty="0"/>
              <a:t>: Shell scripts can execute multiple commands at once, saving time and effort for repetitive tasks like backups, file management, and software installation.</a:t>
            </a:r>
          </a:p>
          <a:p>
            <a:pPr algn="just"/>
            <a:r>
              <a:rPr lang="en-US" b="1" dirty="0"/>
              <a:t>Simplifies Complex Operations</a:t>
            </a:r>
            <a:r>
              <a:rPr lang="en-US" dirty="0"/>
              <a:t>: Complex system administration tasks can be simplified by grouping multiple commands into a single executable script.</a:t>
            </a:r>
          </a:p>
          <a:p>
            <a:pPr algn="just"/>
            <a:r>
              <a:rPr lang="en-US" b="1" dirty="0"/>
              <a:t>Enhances Productivity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Enables developers and system administrators to streamline their workflows.</a:t>
            </a:r>
          </a:p>
          <a:p>
            <a:pPr lvl="1" algn="just"/>
            <a:r>
              <a:rPr lang="en-US" dirty="0"/>
              <a:t>Reduces the risk of human error by automating routine processes.</a:t>
            </a:r>
          </a:p>
        </p:txBody>
      </p:sp>
    </p:spTree>
    <p:extLst>
      <p:ext uri="{BB962C8B-B14F-4D97-AF65-F5344CB8AC3E}">
        <p14:creationId xmlns:p14="http://schemas.microsoft.com/office/powerpoint/2010/main" val="225300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D215-42A2-06E4-F6F5-F7A04A7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Shell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8DB8-8D33-9AB8-4B56-38218A13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Powerful for System Administration</a:t>
            </a:r>
            <a:r>
              <a:rPr lang="en-US" dirty="0"/>
              <a:t>: Shell scripts are essential for managing user accounts, scheduling tasks (e.g., with cron jobs), monitoring logs, and maintaining system performance.</a:t>
            </a:r>
          </a:p>
          <a:p>
            <a:pPr algn="just"/>
            <a:r>
              <a:rPr lang="en-US" b="1" dirty="0"/>
              <a:t>Portable and Lightweight</a:t>
            </a:r>
          </a:p>
          <a:p>
            <a:pPr lvl="1" algn="just"/>
            <a:r>
              <a:rPr lang="en-US" dirty="0"/>
              <a:t>Easy to write and execute on various Unix/Linux distributions.</a:t>
            </a:r>
          </a:p>
          <a:p>
            <a:pPr lvl="1" algn="just"/>
            <a:r>
              <a:rPr lang="en-US" dirty="0"/>
              <a:t>Requires minimal system resources compared to full-fledged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8135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7C94-09EA-26A9-505D-3D61B3FB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44EF-1862-6FB1-219A-9ED70621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Starting with the Shebang </a:t>
            </a:r>
            <a:r>
              <a:rPr lang="en-US" dirty="0"/>
              <a:t>( #!/bin/bash ):</a:t>
            </a:r>
          </a:p>
          <a:p>
            <a:pPr lvl="1" algn="just"/>
            <a:r>
              <a:rPr lang="en-US" dirty="0"/>
              <a:t>The shebang (#!) specifies the script interpreter, typically /bin/bash for Bash scripts.</a:t>
            </a:r>
          </a:p>
          <a:p>
            <a:pPr algn="just"/>
            <a:r>
              <a:rPr lang="en-US" b="1" dirty="0"/>
              <a:t>Structure Example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This script is printing "Hello, World!" to the terminal.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22EC8-4C56-8341-035D-489CD453BC59}"/>
              </a:ext>
            </a:extLst>
          </p:cNvPr>
          <p:cNvSpPr/>
          <p:nvPr/>
        </p:nvSpPr>
        <p:spPr>
          <a:xfrm>
            <a:off x="1586752" y="4553629"/>
            <a:ext cx="4509248" cy="10513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#!/bin/bash </a:t>
            </a:r>
          </a:p>
          <a:p>
            <a:r>
              <a:rPr lang="en-US" sz="1600" dirty="0">
                <a:solidFill>
                  <a:srgbClr val="FFC000"/>
                </a:solidFill>
              </a:rPr>
              <a:t>echo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"Hello, World!"</a:t>
            </a:r>
          </a:p>
        </p:txBody>
      </p:sp>
    </p:spTree>
    <p:extLst>
      <p:ext uri="{BB962C8B-B14F-4D97-AF65-F5344CB8AC3E}">
        <p14:creationId xmlns:p14="http://schemas.microsoft.com/office/powerpoint/2010/main" val="249959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DA65-F171-5695-FBDD-2AF1F5A2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CFF9-A8B2-5857-8D5B-00936A6A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Steps to Create and Run a Script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Create the script file</a:t>
            </a:r>
            <a:r>
              <a:rPr lang="en-US" dirty="0"/>
              <a:t>: Use a text editor like nano or vim to write the script (nano myscript.sh).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Make the script executable</a:t>
            </a:r>
            <a:r>
              <a:rPr lang="en-US" dirty="0"/>
              <a:t>: Tun chmod +x myscript.sh to give execute permission.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Execute the script</a:t>
            </a:r>
            <a:r>
              <a:rPr lang="en-US" dirty="0"/>
              <a:t>: Run ./myscript.sh to execute the script in the terminal.</a:t>
            </a:r>
          </a:p>
          <a:p>
            <a:pPr algn="just"/>
            <a:r>
              <a:rPr lang="en-US" b="1" dirty="0"/>
              <a:t>Execution Explanation:</a:t>
            </a:r>
          </a:p>
          <a:p>
            <a:pPr lvl="1" algn="just"/>
            <a:r>
              <a:rPr lang="en-US" dirty="0"/>
              <a:t>The chmod +x command changes file permissions to allow execution.</a:t>
            </a:r>
          </a:p>
          <a:p>
            <a:pPr lvl="1" algn="just"/>
            <a:r>
              <a:rPr lang="en-US" dirty="0"/>
              <a:t>Running ./myscript.sh tells the shell to execute the script in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348601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92C-6E7C-1F57-6888-16929496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EE09-B29D-DB46-F623-0C92F343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Basic Commands</a:t>
            </a:r>
            <a:r>
              <a:rPr lang="en-US" dirty="0"/>
              <a:t>:</a:t>
            </a:r>
          </a:p>
          <a:p>
            <a:pPr lvl="1" algn="just"/>
            <a:r>
              <a:rPr lang="en-US" b="1" dirty="0"/>
              <a:t>echo</a:t>
            </a:r>
            <a:r>
              <a:rPr lang="en-US" dirty="0"/>
              <a:t> : Prints text to the terminal. Example : echo “Hello, World!”</a:t>
            </a:r>
          </a:p>
          <a:p>
            <a:pPr lvl="1" algn="just"/>
            <a:r>
              <a:rPr lang="en-US" b="1" dirty="0"/>
              <a:t>ls</a:t>
            </a:r>
            <a:r>
              <a:rPr lang="en-US" dirty="0"/>
              <a:t> : Lists files and directories in the current directory.</a:t>
            </a:r>
          </a:p>
          <a:p>
            <a:pPr lvl="1" algn="just"/>
            <a:r>
              <a:rPr lang="en-US" b="1" dirty="0"/>
              <a:t>cd</a:t>
            </a:r>
            <a:r>
              <a:rPr lang="en-US" dirty="0"/>
              <a:t>: Changes the current directory. Example: cd /path/to/directory</a:t>
            </a:r>
          </a:p>
          <a:p>
            <a:pPr lvl="1" algn="just"/>
            <a:r>
              <a:rPr lang="en-US" b="1" dirty="0"/>
              <a:t>pwd</a:t>
            </a:r>
            <a:r>
              <a:rPr lang="en-US" dirty="0"/>
              <a:t>: Displays the current working directory.</a:t>
            </a:r>
          </a:p>
          <a:p>
            <a:pPr algn="just"/>
            <a:r>
              <a:rPr lang="en-US" b="1" dirty="0"/>
              <a:t>File Manipulation Commands</a:t>
            </a:r>
            <a:r>
              <a:rPr lang="en-US" dirty="0"/>
              <a:t>:</a:t>
            </a:r>
          </a:p>
          <a:p>
            <a:pPr lvl="1" algn="just"/>
            <a:r>
              <a:rPr lang="en-US" b="1" dirty="0"/>
              <a:t>cp</a:t>
            </a:r>
            <a:r>
              <a:rPr lang="en-US" dirty="0"/>
              <a:t>: Copies files or directories. Example: cp file1.txt file2.txt</a:t>
            </a:r>
          </a:p>
          <a:p>
            <a:pPr lvl="1" algn="just"/>
            <a:r>
              <a:rPr lang="en-US" b="1" dirty="0"/>
              <a:t>mv</a:t>
            </a:r>
            <a:r>
              <a:rPr lang="en-US" dirty="0"/>
              <a:t>: Moves or renames files. Example: mv oldname.txt newname.txt</a:t>
            </a:r>
          </a:p>
          <a:p>
            <a:pPr lvl="1" algn="just"/>
            <a:r>
              <a:rPr lang="en-US" b="1" dirty="0"/>
              <a:t>rem</a:t>
            </a:r>
            <a:r>
              <a:rPr lang="en-US" dirty="0"/>
              <a:t>: Removes files. Example: rm file.txt</a:t>
            </a:r>
          </a:p>
        </p:txBody>
      </p:sp>
    </p:spTree>
    <p:extLst>
      <p:ext uri="{BB962C8B-B14F-4D97-AF65-F5344CB8AC3E}">
        <p14:creationId xmlns:p14="http://schemas.microsoft.com/office/powerpoint/2010/main" val="380954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31E-BA78-411A-629C-7661A547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7811-A9DF-9B52-E496-49FD146D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Piping and Redirection</a:t>
            </a:r>
            <a:r>
              <a:rPr lang="en-US" dirty="0"/>
              <a:t>:</a:t>
            </a:r>
          </a:p>
          <a:p>
            <a:pPr lvl="1" algn="just"/>
            <a:r>
              <a:rPr lang="en-US" b="1" dirty="0"/>
              <a:t>Piping (|):</a:t>
            </a:r>
            <a:r>
              <a:rPr lang="en-US" dirty="0"/>
              <a:t> Passes the output of one command as input to another. </a:t>
            </a:r>
            <a:br>
              <a:rPr lang="en-US" dirty="0"/>
            </a:br>
            <a:r>
              <a:rPr lang="en-US" dirty="0"/>
              <a:t>Example: ls | grep txt (lists only files containing “txt”).</a:t>
            </a:r>
          </a:p>
          <a:p>
            <a:pPr lvl="1" algn="just"/>
            <a:r>
              <a:rPr lang="en-US" b="1" dirty="0"/>
              <a:t>Redirection (&gt;, &gt;&gt;):</a:t>
            </a:r>
          </a:p>
          <a:p>
            <a:pPr lvl="2" algn="just"/>
            <a:r>
              <a:rPr lang="en-US" b="1" dirty="0"/>
              <a:t>&gt;</a:t>
            </a:r>
            <a:r>
              <a:rPr lang="en-US" dirty="0"/>
              <a:t> : Redirects output to a file, overwriting it. Example: echo “Hello” &gt; file.txt</a:t>
            </a:r>
          </a:p>
          <a:p>
            <a:pPr lvl="2" algn="just"/>
            <a:r>
              <a:rPr lang="en-US" b="1" dirty="0"/>
              <a:t>&gt;&gt;</a:t>
            </a:r>
            <a:r>
              <a:rPr lang="en-US" dirty="0"/>
              <a:t> : Appends output to a file without overwriting. Example: echo “Hello again” &gt;&gt; file.txt</a:t>
            </a:r>
          </a:p>
        </p:txBody>
      </p:sp>
    </p:spTree>
    <p:extLst>
      <p:ext uri="{BB962C8B-B14F-4D97-AF65-F5344CB8AC3E}">
        <p14:creationId xmlns:p14="http://schemas.microsoft.com/office/powerpoint/2010/main" val="11489304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33A3D"/>
      </a:dk2>
      <a:lt2>
        <a:srgbClr val="E8E6E2"/>
      </a:lt2>
      <a:accent1>
        <a:srgbClr val="3C63D4"/>
      </a:accent1>
      <a:accent2>
        <a:srgbClr val="2A90C2"/>
      </a:accent2>
      <a:accent3>
        <a:srgbClr val="33B5AA"/>
      </a:accent3>
      <a:accent4>
        <a:srgbClr val="29BA71"/>
      </a:accent4>
      <a:accent5>
        <a:srgbClr val="35BB40"/>
      </a:accent5>
      <a:accent6>
        <a:srgbClr val="58B728"/>
      </a:accent6>
      <a:hlink>
        <a:srgbClr val="31944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238</TotalTime>
  <Words>1828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Avenir Next LT Pro Light</vt:lpstr>
      <vt:lpstr>Sitka Subheading</vt:lpstr>
      <vt:lpstr>PebbleVTI</vt:lpstr>
      <vt:lpstr>Overview of  Shell scripting</vt:lpstr>
      <vt:lpstr>Table of Contents</vt:lpstr>
      <vt:lpstr>What is Shell Scripting?</vt:lpstr>
      <vt:lpstr>Why Use Shell Scripting?</vt:lpstr>
      <vt:lpstr>Why Use Shell Scripting?</vt:lpstr>
      <vt:lpstr>Basic Structure of a Shell Script</vt:lpstr>
      <vt:lpstr>Basic Structure of a Shell Script</vt:lpstr>
      <vt:lpstr>Common Shell Commands</vt:lpstr>
      <vt:lpstr>Common Shell Commands</vt:lpstr>
      <vt:lpstr>Variables in Shell Scripting</vt:lpstr>
      <vt:lpstr>Variables in Shell Scripting</vt:lpstr>
      <vt:lpstr>Conditional Statements</vt:lpstr>
      <vt:lpstr>Conditional Statements</vt:lpstr>
      <vt:lpstr>Loops in Shell Scripting</vt:lpstr>
      <vt:lpstr>Loops in Shell Scripting</vt:lpstr>
      <vt:lpstr>Functions in Shell Scripts</vt:lpstr>
      <vt:lpstr>Functions in Shell Scripts</vt:lpstr>
      <vt:lpstr>Error Handling and Debugging</vt:lpstr>
      <vt:lpstr>Error Handling and Debugging</vt:lpstr>
      <vt:lpstr>Conclusion</vt:lpstr>
      <vt:lpstr>Conclusion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Nyein Chan Maung</dc:creator>
  <cp:lastModifiedBy>Nyein Chan Maung</cp:lastModifiedBy>
  <cp:revision>2</cp:revision>
  <dcterms:created xsi:type="dcterms:W3CDTF">2024-11-06T04:13:38Z</dcterms:created>
  <dcterms:modified xsi:type="dcterms:W3CDTF">2024-11-06T08:12:20Z</dcterms:modified>
</cp:coreProperties>
</file>