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72" r:id="rId13"/>
    <p:sldId id="266" r:id="rId14"/>
    <p:sldId id="273" r:id="rId15"/>
    <p:sldId id="268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slide" Target="../slides/slide11.xml"/><Relationship Id="rId3" Type="http://schemas.openxmlformats.org/officeDocument/2006/relationships/slide" Target="../slides/slide5.xml"/><Relationship Id="rId7" Type="http://schemas.openxmlformats.org/officeDocument/2006/relationships/slide" Target="../slides/slide9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Relationship Id="rId6" Type="http://schemas.openxmlformats.org/officeDocument/2006/relationships/slide" Target="../slides/slide8.xml"/><Relationship Id="rId11" Type="http://schemas.openxmlformats.org/officeDocument/2006/relationships/slide" Target="../slides/slide16.xml"/><Relationship Id="rId5" Type="http://schemas.openxmlformats.org/officeDocument/2006/relationships/slide" Target="../slides/slide7.xml"/><Relationship Id="rId10" Type="http://schemas.openxmlformats.org/officeDocument/2006/relationships/slide" Target="../slides/slide15.xml"/><Relationship Id="rId4" Type="http://schemas.openxmlformats.org/officeDocument/2006/relationships/slide" Target="../slides/slide6.xml"/><Relationship Id="rId9" Type="http://schemas.openxmlformats.org/officeDocument/2006/relationships/slide" Target="../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348D64-5273-4B11-9EBC-862AD78846B1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1BA158-6A6A-4854-9837-EA18258EF96A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 action="ppaction://hlinksldjump"/>
            </a:rPr>
            <a:t>Introduction to PL/SQL</a:t>
          </a:r>
          <a:endParaRPr lang="en-US" dirty="0"/>
        </a:p>
      </dgm:t>
    </dgm:pt>
    <dgm:pt modelId="{8697B56A-ED57-48AD-BE10-B418BFC5BDC1}" type="parTrans" cxnId="{31F11048-3F12-4DDB-9EB3-7E9C75FD985F}">
      <dgm:prSet/>
      <dgm:spPr/>
      <dgm:t>
        <a:bodyPr/>
        <a:lstStyle/>
        <a:p>
          <a:endParaRPr lang="en-US"/>
        </a:p>
      </dgm:t>
    </dgm:pt>
    <dgm:pt modelId="{8AF38C28-EC74-46FE-B28E-43DDD9F72463}" type="sibTrans" cxnId="{31F11048-3F12-4DDB-9EB3-7E9C75FD985F}">
      <dgm:prSet/>
      <dgm:spPr/>
      <dgm:t>
        <a:bodyPr/>
        <a:lstStyle/>
        <a:p>
          <a:endParaRPr lang="en-US"/>
        </a:p>
      </dgm:t>
    </dgm:pt>
    <dgm:pt modelId="{69768570-8DAF-4A74-AA88-CB2CEA3CDAE0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 action="ppaction://hlinksldjump"/>
            </a:rPr>
            <a:t>Advantages of PL/SQL</a:t>
          </a:r>
          <a:endParaRPr lang="en-US" dirty="0"/>
        </a:p>
      </dgm:t>
    </dgm:pt>
    <dgm:pt modelId="{93C8CAB1-C4E2-426B-9FDA-2DD9AD7DE8F3}" type="parTrans" cxnId="{DF3DF851-8B4D-4A50-A54C-5FA678F1FB40}">
      <dgm:prSet/>
      <dgm:spPr/>
      <dgm:t>
        <a:bodyPr/>
        <a:lstStyle/>
        <a:p>
          <a:endParaRPr lang="en-US"/>
        </a:p>
      </dgm:t>
    </dgm:pt>
    <dgm:pt modelId="{CB085AE2-1EDE-49FE-A45C-3AEB6003592D}" type="sibTrans" cxnId="{DF3DF851-8B4D-4A50-A54C-5FA678F1FB40}">
      <dgm:prSet/>
      <dgm:spPr/>
      <dgm:t>
        <a:bodyPr/>
        <a:lstStyle/>
        <a:p>
          <a:endParaRPr lang="en-US"/>
        </a:p>
      </dgm:t>
    </dgm:pt>
    <dgm:pt modelId="{993E2200-F0F0-430D-A81A-5D0FFC98F67B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3" action="ppaction://hlinksldjump"/>
            </a:rPr>
            <a:t>PL/SQL Architecture</a:t>
          </a:r>
          <a:endParaRPr lang="en-US" dirty="0"/>
        </a:p>
      </dgm:t>
    </dgm:pt>
    <dgm:pt modelId="{467CA46D-9599-4FA8-9107-AAAE4ECA2348}" type="parTrans" cxnId="{E0E7D8B2-B620-4AFF-A422-EC10BCB07BC6}">
      <dgm:prSet/>
      <dgm:spPr/>
      <dgm:t>
        <a:bodyPr/>
        <a:lstStyle/>
        <a:p>
          <a:endParaRPr lang="en-US"/>
        </a:p>
      </dgm:t>
    </dgm:pt>
    <dgm:pt modelId="{625AC4CE-BA7E-4EE9-82D9-B8F258B2D7D0}" type="sibTrans" cxnId="{E0E7D8B2-B620-4AFF-A422-EC10BCB07BC6}">
      <dgm:prSet/>
      <dgm:spPr/>
      <dgm:t>
        <a:bodyPr/>
        <a:lstStyle/>
        <a:p>
          <a:endParaRPr lang="en-US"/>
        </a:p>
      </dgm:t>
    </dgm:pt>
    <dgm:pt modelId="{811259AA-57BE-4C68-BDB8-10B095A069A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4" action="ppaction://hlinksldjump"/>
            </a:rPr>
            <a:t>PL/SQL Block Structure</a:t>
          </a:r>
          <a:endParaRPr lang="en-US" dirty="0"/>
        </a:p>
      </dgm:t>
    </dgm:pt>
    <dgm:pt modelId="{D4F1B24C-E3EB-4CA0-840A-87A6F6C6499B}" type="parTrans" cxnId="{B0182985-47AE-48C6-83C5-3AFA441B8F7E}">
      <dgm:prSet/>
      <dgm:spPr/>
      <dgm:t>
        <a:bodyPr/>
        <a:lstStyle/>
        <a:p>
          <a:endParaRPr lang="en-US"/>
        </a:p>
      </dgm:t>
    </dgm:pt>
    <dgm:pt modelId="{CF35E22A-18A6-4A0C-9B0D-6D508E144A87}" type="sibTrans" cxnId="{B0182985-47AE-48C6-83C5-3AFA441B8F7E}">
      <dgm:prSet/>
      <dgm:spPr/>
      <dgm:t>
        <a:bodyPr/>
        <a:lstStyle/>
        <a:p>
          <a:endParaRPr lang="en-US"/>
        </a:p>
      </dgm:t>
    </dgm:pt>
    <dgm:pt modelId="{0097CDDE-9B62-467B-9A58-2641E74759E8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5" action="ppaction://hlinksldjump"/>
            </a:rPr>
            <a:t>Variables and Data Types</a:t>
          </a:r>
          <a:endParaRPr lang="en-US" dirty="0"/>
        </a:p>
      </dgm:t>
    </dgm:pt>
    <dgm:pt modelId="{BA34F79D-F65B-4469-BD5E-64C98DC9546C}" type="parTrans" cxnId="{2DC40835-0A35-443C-80C9-938EAEEA8168}">
      <dgm:prSet/>
      <dgm:spPr/>
      <dgm:t>
        <a:bodyPr/>
        <a:lstStyle/>
        <a:p>
          <a:endParaRPr lang="en-US"/>
        </a:p>
      </dgm:t>
    </dgm:pt>
    <dgm:pt modelId="{97562842-B9D2-4A20-8DF5-4F7EFD93DE62}" type="sibTrans" cxnId="{2DC40835-0A35-443C-80C9-938EAEEA8168}">
      <dgm:prSet/>
      <dgm:spPr/>
      <dgm:t>
        <a:bodyPr/>
        <a:lstStyle/>
        <a:p>
          <a:endParaRPr lang="en-US"/>
        </a:p>
      </dgm:t>
    </dgm:pt>
    <dgm:pt modelId="{AA8DC01D-FCDD-4C6F-9BBA-860774822A6F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6" action="ppaction://hlinksldjump"/>
            </a:rPr>
            <a:t>Control Structures</a:t>
          </a:r>
          <a:endParaRPr lang="en-US" dirty="0"/>
        </a:p>
      </dgm:t>
    </dgm:pt>
    <dgm:pt modelId="{C4CEC881-A1DD-4794-AC14-B161372093F1}" type="parTrans" cxnId="{F030E123-FDF3-496B-A215-B7380A36635E}">
      <dgm:prSet/>
      <dgm:spPr/>
      <dgm:t>
        <a:bodyPr/>
        <a:lstStyle/>
        <a:p>
          <a:endParaRPr lang="en-US"/>
        </a:p>
      </dgm:t>
    </dgm:pt>
    <dgm:pt modelId="{062F4511-CDB9-4CDA-BAD6-C1223FF55C8D}" type="sibTrans" cxnId="{F030E123-FDF3-496B-A215-B7380A36635E}">
      <dgm:prSet/>
      <dgm:spPr/>
      <dgm:t>
        <a:bodyPr/>
        <a:lstStyle/>
        <a:p>
          <a:endParaRPr lang="en-US"/>
        </a:p>
      </dgm:t>
    </dgm:pt>
    <dgm:pt modelId="{216C23CF-1615-42F8-AFBA-3D2FEA1EE13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7" action="ppaction://hlinksldjump"/>
            </a:rPr>
            <a:t>Exception Handling</a:t>
          </a:r>
          <a:endParaRPr lang="en-US" dirty="0"/>
        </a:p>
      </dgm:t>
    </dgm:pt>
    <dgm:pt modelId="{482F66D7-585E-43CB-A60B-AD3D5FCD1DCE}" type="parTrans" cxnId="{1F4FFED5-4695-43E3-92B0-F39D66F080C1}">
      <dgm:prSet/>
      <dgm:spPr/>
      <dgm:t>
        <a:bodyPr/>
        <a:lstStyle/>
        <a:p>
          <a:endParaRPr lang="en-US"/>
        </a:p>
      </dgm:t>
    </dgm:pt>
    <dgm:pt modelId="{9BEE7E08-BE94-4CD5-B6DD-43EE0EA57016}" type="sibTrans" cxnId="{1F4FFED5-4695-43E3-92B0-F39D66F080C1}">
      <dgm:prSet/>
      <dgm:spPr/>
      <dgm:t>
        <a:bodyPr/>
        <a:lstStyle/>
        <a:p>
          <a:endParaRPr lang="en-US"/>
        </a:p>
      </dgm:t>
    </dgm:pt>
    <dgm:pt modelId="{C06413B3-7C98-41B2-B95E-C74043E27D49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8" action="ppaction://hlinksldjump"/>
            </a:rPr>
            <a:t>Stored Procedures and Functions</a:t>
          </a:r>
          <a:endParaRPr lang="en-US" dirty="0"/>
        </a:p>
      </dgm:t>
    </dgm:pt>
    <dgm:pt modelId="{B62C89A4-3E70-4F2F-81EF-23687A2F98FF}" type="parTrans" cxnId="{A93B20FB-99AC-46A8-85FD-C12AB688FED2}">
      <dgm:prSet/>
      <dgm:spPr/>
      <dgm:t>
        <a:bodyPr/>
        <a:lstStyle/>
        <a:p>
          <a:endParaRPr lang="en-US"/>
        </a:p>
      </dgm:t>
    </dgm:pt>
    <dgm:pt modelId="{44CD8142-C437-4A01-8237-9D7BB480470C}" type="sibTrans" cxnId="{A93B20FB-99AC-46A8-85FD-C12AB688FED2}">
      <dgm:prSet/>
      <dgm:spPr/>
      <dgm:t>
        <a:bodyPr/>
        <a:lstStyle/>
        <a:p>
          <a:endParaRPr lang="en-US"/>
        </a:p>
      </dgm:t>
    </dgm:pt>
    <dgm:pt modelId="{F09E21D8-5750-4BEC-ABB1-05B89533DAB3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9" action="ppaction://hlinksldjump"/>
            </a:rPr>
            <a:t>Triggers</a:t>
          </a:r>
          <a:endParaRPr lang="en-US" dirty="0"/>
        </a:p>
      </dgm:t>
    </dgm:pt>
    <dgm:pt modelId="{C6C9FCD3-6DBB-4482-AC43-B0ACD97A07C6}" type="parTrans" cxnId="{13A6F19E-F69E-43F3-8A91-0932F95143C1}">
      <dgm:prSet/>
      <dgm:spPr/>
      <dgm:t>
        <a:bodyPr/>
        <a:lstStyle/>
        <a:p>
          <a:endParaRPr lang="en-US"/>
        </a:p>
      </dgm:t>
    </dgm:pt>
    <dgm:pt modelId="{E730B566-F946-4F2D-8E6A-17DBDF5FBA98}" type="sibTrans" cxnId="{13A6F19E-F69E-43F3-8A91-0932F95143C1}">
      <dgm:prSet/>
      <dgm:spPr/>
      <dgm:t>
        <a:bodyPr/>
        <a:lstStyle/>
        <a:p>
          <a:endParaRPr lang="en-US"/>
        </a:p>
      </dgm:t>
    </dgm:pt>
    <dgm:pt modelId="{C9DB20FC-7B1F-4BB0-A7D4-4BBECE24AE22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0" action="ppaction://hlinksldjump"/>
            </a:rPr>
            <a:t>Dynamic SQL in PL/SQL</a:t>
          </a:r>
          <a:endParaRPr lang="en-US" dirty="0"/>
        </a:p>
      </dgm:t>
    </dgm:pt>
    <dgm:pt modelId="{33CD3C48-FAB5-49E5-84A7-A910D89756CC}" type="parTrans" cxnId="{F36152B6-86B9-44D9-A418-0DEC8A0E947F}">
      <dgm:prSet/>
      <dgm:spPr/>
      <dgm:t>
        <a:bodyPr/>
        <a:lstStyle/>
        <a:p>
          <a:endParaRPr lang="en-US"/>
        </a:p>
      </dgm:t>
    </dgm:pt>
    <dgm:pt modelId="{50D26FBF-EFEE-405E-8871-783AF8F2D456}" type="sibTrans" cxnId="{F36152B6-86B9-44D9-A418-0DEC8A0E947F}">
      <dgm:prSet/>
      <dgm:spPr/>
      <dgm:t>
        <a:bodyPr/>
        <a:lstStyle/>
        <a:p>
          <a:endParaRPr lang="en-US"/>
        </a:p>
      </dgm:t>
    </dgm:pt>
    <dgm:pt modelId="{D6499354-8128-45E7-9274-214CCE34B017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1" action="ppaction://hlinksldjump"/>
            </a:rPr>
            <a:t>Conclusion</a:t>
          </a:r>
          <a:endParaRPr lang="en-US" dirty="0"/>
        </a:p>
      </dgm:t>
    </dgm:pt>
    <dgm:pt modelId="{521DC1FE-3C87-435F-8498-9263B3E5CD81}" type="parTrans" cxnId="{1CDF16B4-D50C-4607-B7F5-BC6F3A8D1AA4}">
      <dgm:prSet/>
      <dgm:spPr/>
      <dgm:t>
        <a:bodyPr/>
        <a:lstStyle/>
        <a:p>
          <a:endParaRPr lang="en-US"/>
        </a:p>
      </dgm:t>
    </dgm:pt>
    <dgm:pt modelId="{C099AB0C-B458-4F5D-BDA7-853C3E915759}" type="sibTrans" cxnId="{1CDF16B4-D50C-4607-B7F5-BC6F3A8D1AA4}">
      <dgm:prSet/>
      <dgm:spPr/>
      <dgm:t>
        <a:bodyPr/>
        <a:lstStyle/>
        <a:p>
          <a:endParaRPr lang="en-US"/>
        </a:p>
      </dgm:t>
    </dgm:pt>
    <dgm:pt modelId="{DB86D1C2-CB3C-478C-B7CB-76DE2B618282}" type="pres">
      <dgm:prSet presAssocID="{89348D64-5273-4B11-9EBC-862AD78846B1}" presName="vert0" presStyleCnt="0">
        <dgm:presLayoutVars>
          <dgm:dir/>
          <dgm:animOne val="branch"/>
          <dgm:animLvl val="lvl"/>
        </dgm:presLayoutVars>
      </dgm:prSet>
      <dgm:spPr/>
    </dgm:pt>
    <dgm:pt modelId="{AB737AB0-593B-442D-9ADF-AC1E8DF8A64B}" type="pres">
      <dgm:prSet presAssocID="{B41BA158-6A6A-4854-9837-EA18258EF96A}" presName="thickLine" presStyleLbl="alignNode1" presStyleIdx="0" presStyleCnt="11"/>
      <dgm:spPr/>
    </dgm:pt>
    <dgm:pt modelId="{609306F4-95E6-4DF4-AEE8-71D04F3DE6AA}" type="pres">
      <dgm:prSet presAssocID="{B41BA158-6A6A-4854-9837-EA18258EF96A}" presName="horz1" presStyleCnt="0"/>
      <dgm:spPr/>
    </dgm:pt>
    <dgm:pt modelId="{11D6FD8A-0ED8-4569-986B-59E46DA25F5A}" type="pres">
      <dgm:prSet presAssocID="{B41BA158-6A6A-4854-9837-EA18258EF96A}" presName="tx1" presStyleLbl="revTx" presStyleIdx="0" presStyleCnt="11"/>
      <dgm:spPr/>
    </dgm:pt>
    <dgm:pt modelId="{3E7DAD56-5906-41CF-9E49-3B5DC114A5F3}" type="pres">
      <dgm:prSet presAssocID="{B41BA158-6A6A-4854-9837-EA18258EF96A}" presName="vert1" presStyleCnt="0"/>
      <dgm:spPr/>
    </dgm:pt>
    <dgm:pt modelId="{133F00D7-5434-4873-89A7-3F5FF107DE00}" type="pres">
      <dgm:prSet presAssocID="{69768570-8DAF-4A74-AA88-CB2CEA3CDAE0}" presName="thickLine" presStyleLbl="alignNode1" presStyleIdx="1" presStyleCnt="11"/>
      <dgm:spPr/>
    </dgm:pt>
    <dgm:pt modelId="{2E363125-9D3B-4778-BA44-03CCF059D5DD}" type="pres">
      <dgm:prSet presAssocID="{69768570-8DAF-4A74-AA88-CB2CEA3CDAE0}" presName="horz1" presStyleCnt="0"/>
      <dgm:spPr/>
    </dgm:pt>
    <dgm:pt modelId="{1CB6C738-410A-4847-BB99-01F44F5D5A40}" type="pres">
      <dgm:prSet presAssocID="{69768570-8DAF-4A74-AA88-CB2CEA3CDAE0}" presName="tx1" presStyleLbl="revTx" presStyleIdx="1" presStyleCnt="11"/>
      <dgm:spPr/>
    </dgm:pt>
    <dgm:pt modelId="{1A0DF906-4B4D-460D-BC7A-D20AC82A367A}" type="pres">
      <dgm:prSet presAssocID="{69768570-8DAF-4A74-AA88-CB2CEA3CDAE0}" presName="vert1" presStyleCnt="0"/>
      <dgm:spPr/>
    </dgm:pt>
    <dgm:pt modelId="{98D8B0F3-EA92-422E-BD93-ED4D637BF3F7}" type="pres">
      <dgm:prSet presAssocID="{993E2200-F0F0-430D-A81A-5D0FFC98F67B}" presName="thickLine" presStyleLbl="alignNode1" presStyleIdx="2" presStyleCnt="11"/>
      <dgm:spPr/>
    </dgm:pt>
    <dgm:pt modelId="{0C3D5C16-81A8-43DE-9700-D62942ECC133}" type="pres">
      <dgm:prSet presAssocID="{993E2200-F0F0-430D-A81A-5D0FFC98F67B}" presName="horz1" presStyleCnt="0"/>
      <dgm:spPr/>
    </dgm:pt>
    <dgm:pt modelId="{5FE9BDC9-940B-4CBC-A026-19B9D9BF2C38}" type="pres">
      <dgm:prSet presAssocID="{993E2200-F0F0-430D-A81A-5D0FFC98F67B}" presName="tx1" presStyleLbl="revTx" presStyleIdx="2" presStyleCnt="11"/>
      <dgm:spPr/>
    </dgm:pt>
    <dgm:pt modelId="{B78137D3-9FB3-4E39-8E76-047D4872219E}" type="pres">
      <dgm:prSet presAssocID="{993E2200-F0F0-430D-A81A-5D0FFC98F67B}" presName="vert1" presStyleCnt="0"/>
      <dgm:spPr/>
    </dgm:pt>
    <dgm:pt modelId="{F0789311-4401-4656-A04A-D22BA1BA33C2}" type="pres">
      <dgm:prSet presAssocID="{811259AA-57BE-4C68-BDB8-10B095A069A7}" presName="thickLine" presStyleLbl="alignNode1" presStyleIdx="3" presStyleCnt="11"/>
      <dgm:spPr/>
    </dgm:pt>
    <dgm:pt modelId="{39FB70EA-0CC4-407F-A577-328C21585A57}" type="pres">
      <dgm:prSet presAssocID="{811259AA-57BE-4C68-BDB8-10B095A069A7}" presName="horz1" presStyleCnt="0"/>
      <dgm:spPr/>
    </dgm:pt>
    <dgm:pt modelId="{0A5EFC42-5AE1-446A-A647-61EC30B97224}" type="pres">
      <dgm:prSet presAssocID="{811259AA-57BE-4C68-BDB8-10B095A069A7}" presName="tx1" presStyleLbl="revTx" presStyleIdx="3" presStyleCnt="11"/>
      <dgm:spPr/>
    </dgm:pt>
    <dgm:pt modelId="{01623455-309C-42E5-AD76-FF3E6E1E81A3}" type="pres">
      <dgm:prSet presAssocID="{811259AA-57BE-4C68-BDB8-10B095A069A7}" presName="vert1" presStyleCnt="0"/>
      <dgm:spPr/>
    </dgm:pt>
    <dgm:pt modelId="{CE42A84F-CD58-4BC7-8E65-97996138A5A2}" type="pres">
      <dgm:prSet presAssocID="{0097CDDE-9B62-467B-9A58-2641E74759E8}" presName="thickLine" presStyleLbl="alignNode1" presStyleIdx="4" presStyleCnt="11"/>
      <dgm:spPr/>
    </dgm:pt>
    <dgm:pt modelId="{5FE9E172-81E7-4FF6-8000-97863886D59F}" type="pres">
      <dgm:prSet presAssocID="{0097CDDE-9B62-467B-9A58-2641E74759E8}" presName="horz1" presStyleCnt="0"/>
      <dgm:spPr/>
    </dgm:pt>
    <dgm:pt modelId="{F3CD7B14-DA1A-4D3D-8820-E31DA63F2FAD}" type="pres">
      <dgm:prSet presAssocID="{0097CDDE-9B62-467B-9A58-2641E74759E8}" presName="tx1" presStyleLbl="revTx" presStyleIdx="4" presStyleCnt="11"/>
      <dgm:spPr/>
    </dgm:pt>
    <dgm:pt modelId="{D0A1EAE6-186B-4BCE-B1AA-7E1E1062A378}" type="pres">
      <dgm:prSet presAssocID="{0097CDDE-9B62-467B-9A58-2641E74759E8}" presName="vert1" presStyleCnt="0"/>
      <dgm:spPr/>
    </dgm:pt>
    <dgm:pt modelId="{1637BFD2-FD4D-4B48-B7FE-AB1C7D565859}" type="pres">
      <dgm:prSet presAssocID="{AA8DC01D-FCDD-4C6F-9BBA-860774822A6F}" presName="thickLine" presStyleLbl="alignNode1" presStyleIdx="5" presStyleCnt="11"/>
      <dgm:spPr/>
    </dgm:pt>
    <dgm:pt modelId="{41837822-A85C-42B5-A5DA-FFBE60D961C0}" type="pres">
      <dgm:prSet presAssocID="{AA8DC01D-FCDD-4C6F-9BBA-860774822A6F}" presName="horz1" presStyleCnt="0"/>
      <dgm:spPr/>
    </dgm:pt>
    <dgm:pt modelId="{F00C7DA8-F0C0-4B52-94CF-A60DCD5D40A8}" type="pres">
      <dgm:prSet presAssocID="{AA8DC01D-FCDD-4C6F-9BBA-860774822A6F}" presName="tx1" presStyleLbl="revTx" presStyleIdx="5" presStyleCnt="11"/>
      <dgm:spPr/>
    </dgm:pt>
    <dgm:pt modelId="{05ED4096-A091-42D3-A0C1-60DD468174D0}" type="pres">
      <dgm:prSet presAssocID="{AA8DC01D-FCDD-4C6F-9BBA-860774822A6F}" presName="vert1" presStyleCnt="0"/>
      <dgm:spPr/>
    </dgm:pt>
    <dgm:pt modelId="{023CC9B4-67DA-4DED-8623-1E2523447BBA}" type="pres">
      <dgm:prSet presAssocID="{216C23CF-1615-42F8-AFBA-3D2FEA1EE131}" presName="thickLine" presStyleLbl="alignNode1" presStyleIdx="6" presStyleCnt="11"/>
      <dgm:spPr/>
    </dgm:pt>
    <dgm:pt modelId="{46065EC7-5987-42B4-B5FE-1E1B97A5D886}" type="pres">
      <dgm:prSet presAssocID="{216C23CF-1615-42F8-AFBA-3D2FEA1EE131}" presName="horz1" presStyleCnt="0"/>
      <dgm:spPr/>
    </dgm:pt>
    <dgm:pt modelId="{03987611-4181-48F9-96A4-EF274CBDB543}" type="pres">
      <dgm:prSet presAssocID="{216C23CF-1615-42F8-AFBA-3D2FEA1EE131}" presName="tx1" presStyleLbl="revTx" presStyleIdx="6" presStyleCnt="11"/>
      <dgm:spPr/>
    </dgm:pt>
    <dgm:pt modelId="{21219531-3F0D-4237-B4C0-36773F1CF30E}" type="pres">
      <dgm:prSet presAssocID="{216C23CF-1615-42F8-AFBA-3D2FEA1EE131}" presName="vert1" presStyleCnt="0"/>
      <dgm:spPr/>
    </dgm:pt>
    <dgm:pt modelId="{CC282D58-2ECD-45DF-BCD5-E2BDA17C0338}" type="pres">
      <dgm:prSet presAssocID="{C06413B3-7C98-41B2-B95E-C74043E27D49}" presName="thickLine" presStyleLbl="alignNode1" presStyleIdx="7" presStyleCnt="11"/>
      <dgm:spPr/>
    </dgm:pt>
    <dgm:pt modelId="{2C9F35CF-5A55-4A6B-90CD-613A4607C586}" type="pres">
      <dgm:prSet presAssocID="{C06413B3-7C98-41B2-B95E-C74043E27D49}" presName="horz1" presStyleCnt="0"/>
      <dgm:spPr/>
    </dgm:pt>
    <dgm:pt modelId="{223063B9-DBBD-465C-A071-E244388F05C5}" type="pres">
      <dgm:prSet presAssocID="{C06413B3-7C98-41B2-B95E-C74043E27D49}" presName="tx1" presStyleLbl="revTx" presStyleIdx="7" presStyleCnt="11"/>
      <dgm:spPr/>
    </dgm:pt>
    <dgm:pt modelId="{E422AF5F-496A-42B5-9C63-C5C73D5E6756}" type="pres">
      <dgm:prSet presAssocID="{C06413B3-7C98-41B2-B95E-C74043E27D49}" presName="vert1" presStyleCnt="0"/>
      <dgm:spPr/>
    </dgm:pt>
    <dgm:pt modelId="{78F51738-E722-4806-A9C3-4790175F68EC}" type="pres">
      <dgm:prSet presAssocID="{F09E21D8-5750-4BEC-ABB1-05B89533DAB3}" presName="thickLine" presStyleLbl="alignNode1" presStyleIdx="8" presStyleCnt="11"/>
      <dgm:spPr/>
    </dgm:pt>
    <dgm:pt modelId="{A6A628A0-ABD8-478F-BB9E-E3C8E573EBB8}" type="pres">
      <dgm:prSet presAssocID="{F09E21D8-5750-4BEC-ABB1-05B89533DAB3}" presName="horz1" presStyleCnt="0"/>
      <dgm:spPr/>
    </dgm:pt>
    <dgm:pt modelId="{6F3FE7B8-2A7C-498B-B9DA-3B2CFB20D790}" type="pres">
      <dgm:prSet presAssocID="{F09E21D8-5750-4BEC-ABB1-05B89533DAB3}" presName="tx1" presStyleLbl="revTx" presStyleIdx="8" presStyleCnt="11"/>
      <dgm:spPr/>
    </dgm:pt>
    <dgm:pt modelId="{441BD660-427D-4734-905E-666397896ABA}" type="pres">
      <dgm:prSet presAssocID="{F09E21D8-5750-4BEC-ABB1-05B89533DAB3}" presName="vert1" presStyleCnt="0"/>
      <dgm:spPr/>
    </dgm:pt>
    <dgm:pt modelId="{6D2767DC-1D5C-442E-8D4E-57AD10B277BD}" type="pres">
      <dgm:prSet presAssocID="{C9DB20FC-7B1F-4BB0-A7D4-4BBECE24AE22}" presName="thickLine" presStyleLbl="alignNode1" presStyleIdx="9" presStyleCnt="11"/>
      <dgm:spPr/>
    </dgm:pt>
    <dgm:pt modelId="{18AECF95-6A04-43FC-BC6E-65D59B3EA96B}" type="pres">
      <dgm:prSet presAssocID="{C9DB20FC-7B1F-4BB0-A7D4-4BBECE24AE22}" presName="horz1" presStyleCnt="0"/>
      <dgm:spPr/>
    </dgm:pt>
    <dgm:pt modelId="{355D0613-A7EB-40D0-B0B3-9753F81E1EF4}" type="pres">
      <dgm:prSet presAssocID="{C9DB20FC-7B1F-4BB0-A7D4-4BBECE24AE22}" presName="tx1" presStyleLbl="revTx" presStyleIdx="9" presStyleCnt="11"/>
      <dgm:spPr/>
    </dgm:pt>
    <dgm:pt modelId="{EF128625-8F60-42AC-8D4C-31C205060628}" type="pres">
      <dgm:prSet presAssocID="{C9DB20FC-7B1F-4BB0-A7D4-4BBECE24AE22}" presName="vert1" presStyleCnt="0"/>
      <dgm:spPr/>
    </dgm:pt>
    <dgm:pt modelId="{F326C65A-24C2-4FCB-8F5B-9D2A43492B79}" type="pres">
      <dgm:prSet presAssocID="{D6499354-8128-45E7-9274-214CCE34B017}" presName="thickLine" presStyleLbl="alignNode1" presStyleIdx="10" presStyleCnt="11"/>
      <dgm:spPr/>
    </dgm:pt>
    <dgm:pt modelId="{3057094D-7356-4108-972C-883036A7754F}" type="pres">
      <dgm:prSet presAssocID="{D6499354-8128-45E7-9274-214CCE34B017}" presName="horz1" presStyleCnt="0"/>
      <dgm:spPr/>
    </dgm:pt>
    <dgm:pt modelId="{89C02C12-9983-4EE9-A705-B224501783EB}" type="pres">
      <dgm:prSet presAssocID="{D6499354-8128-45E7-9274-214CCE34B017}" presName="tx1" presStyleLbl="revTx" presStyleIdx="10" presStyleCnt="11"/>
      <dgm:spPr/>
    </dgm:pt>
    <dgm:pt modelId="{047F65D6-397E-4729-A6CB-49D2B485D770}" type="pres">
      <dgm:prSet presAssocID="{D6499354-8128-45E7-9274-214CCE34B017}" presName="vert1" presStyleCnt="0"/>
      <dgm:spPr/>
    </dgm:pt>
  </dgm:ptLst>
  <dgm:cxnLst>
    <dgm:cxn modelId="{E575B803-A7A7-4B61-989C-8A78C8A2058E}" type="presOf" srcId="{D6499354-8128-45E7-9274-214CCE34B017}" destId="{89C02C12-9983-4EE9-A705-B224501783EB}" srcOrd="0" destOrd="0" presId="urn:microsoft.com/office/officeart/2008/layout/LinedList"/>
    <dgm:cxn modelId="{3C2D1008-4F21-4CEC-A8EC-3DDAD333CD10}" type="presOf" srcId="{C9DB20FC-7B1F-4BB0-A7D4-4BBECE24AE22}" destId="{355D0613-A7EB-40D0-B0B3-9753F81E1EF4}" srcOrd="0" destOrd="0" presId="urn:microsoft.com/office/officeart/2008/layout/LinedList"/>
    <dgm:cxn modelId="{571A9616-1E86-4A86-B6CC-D0C2B03D7A88}" type="presOf" srcId="{993E2200-F0F0-430D-A81A-5D0FFC98F67B}" destId="{5FE9BDC9-940B-4CBC-A026-19B9D9BF2C38}" srcOrd="0" destOrd="0" presId="urn:microsoft.com/office/officeart/2008/layout/LinedList"/>
    <dgm:cxn modelId="{F030E123-FDF3-496B-A215-B7380A36635E}" srcId="{89348D64-5273-4B11-9EBC-862AD78846B1}" destId="{AA8DC01D-FCDD-4C6F-9BBA-860774822A6F}" srcOrd="5" destOrd="0" parTransId="{C4CEC881-A1DD-4794-AC14-B161372093F1}" sibTransId="{062F4511-CDB9-4CDA-BAD6-C1223FF55C8D}"/>
    <dgm:cxn modelId="{2DC40835-0A35-443C-80C9-938EAEEA8168}" srcId="{89348D64-5273-4B11-9EBC-862AD78846B1}" destId="{0097CDDE-9B62-467B-9A58-2641E74759E8}" srcOrd="4" destOrd="0" parTransId="{BA34F79D-F65B-4469-BD5E-64C98DC9546C}" sibTransId="{97562842-B9D2-4A20-8DF5-4F7EFD93DE62}"/>
    <dgm:cxn modelId="{EED42D37-CACB-4A56-B558-760CFBDCDC63}" type="presOf" srcId="{C06413B3-7C98-41B2-B95E-C74043E27D49}" destId="{223063B9-DBBD-465C-A071-E244388F05C5}" srcOrd="0" destOrd="0" presId="urn:microsoft.com/office/officeart/2008/layout/LinedList"/>
    <dgm:cxn modelId="{31F11048-3F12-4DDB-9EB3-7E9C75FD985F}" srcId="{89348D64-5273-4B11-9EBC-862AD78846B1}" destId="{B41BA158-6A6A-4854-9837-EA18258EF96A}" srcOrd="0" destOrd="0" parTransId="{8697B56A-ED57-48AD-BE10-B418BFC5BDC1}" sibTransId="{8AF38C28-EC74-46FE-B28E-43DDD9F72463}"/>
    <dgm:cxn modelId="{9ED81A69-021A-4D9F-8DE4-191BC83E6DED}" type="presOf" srcId="{811259AA-57BE-4C68-BDB8-10B095A069A7}" destId="{0A5EFC42-5AE1-446A-A647-61EC30B97224}" srcOrd="0" destOrd="0" presId="urn:microsoft.com/office/officeart/2008/layout/LinedList"/>
    <dgm:cxn modelId="{F2ACB66F-0D4F-4348-AD8F-8E494E039CBC}" type="presOf" srcId="{0097CDDE-9B62-467B-9A58-2641E74759E8}" destId="{F3CD7B14-DA1A-4D3D-8820-E31DA63F2FAD}" srcOrd="0" destOrd="0" presId="urn:microsoft.com/office/officeart/2008/layout/LinedList"/>
    <dgm:cxn modelId="{DF3DF851-8B4D-4A50-A54C-5FA678F1FB40}" srcId="{89348D64-5273-4B11-9EBC-862AD78846B1}" destId="{69768570-8DAF-4A74-AA88-CB2CEA3CDAE0}" srcOrd="1" destOrd="0" parTransId="{93C8CAB1-C4E2-426B-9FDA-2DD9AD7DE8F3}" sibTransId="{CB085AE2-1EDE-49FE-A45C-3AEB6003592D}"/>
    <dgm:cxn modelId="{D4C6F152-D44C-45CD-B522-DBAB3F2143B5}" type="presOf" srcId="{69768570-8DAF-4A74-AA88-CB2CEA3CDAE0}" destId="{1CB6C738-410A-4847-BB99-01F44F5D5A40}" srcOrd="0" destOrd="0" presId="urn:microsoft.com/office/officeart/2008/layout/LinedList"/>
    <dgm:cxn modelId="{B0182985-47AE-48C6-83C5-3AFA441B8F7E}" srcId="{89348D64-5273-4B11-9EBC-862AD78846B1}" destId="{811259AA-57BE-4C68-BDB8-10B095A069A7}" srcOrd="3" destOrd="0" parTransId="{D4F1B24C-E3EB-4CA0-840A-87A6F6C6499B}" sibTransId="{CF35E22A-18A6-4A0C-9B0D-6D508E144A87}"/>
    <dgm:cxn modelId="{D0DDB98B-67B5-48EC-ACBD-61245567C3A3}" type="presOf" srcId="{AA8DC01D-FCDD-4C6F-9BBA-860774822A6F}" destId="{F00C7DA8-F0C0-4B52-94CF-A60DCD5D40A8}" srcOrd="0" destOrd="0" presId="urn:microsoft.com/office/officeart/2008/layout/LinedList"/>
    <dgm:cxn modelId="{B307BF8C-45F3-41C7-A326-D2977B76B8B4}" type="presOf" srcId="{216C23CF-1615-42F8-AFBA-3D2FEA1EE131}" destId="{03987611-4181-48F9-96A4-EF274CBDB543}" srcOrd="0" destOrd="0" presId="urn:microsoft.com/office/officeart/2008/layout/LinedList"/>
    <dgm:cxn modelId="{13A6F19E-F69E-43F3-8A91-0932F95143C1}" srcId="{89348D64-5273-4B11-9EBC-862AD78846B1}" destId="{F09E21D8-5750-4BEC-ABB1-05B89533DAB3}" srcOrd="8" destOrd="0" parTransId="{C6C9FCD3-6DBB-4482-AC43-B0ACD97A07C6}" sibTransId="{E730B566-F946-4F2D-8E6A-17DBDF5FBA98}"/>
    <dgm:cxn modelId="{CD7239A9-72C1-43F8-91ED-586376EB0D95}" type="presOf" srcId="{F09E21D8-5750-4BEC-ABB1-05B89533DAB3}" destId="{6F3FE7B8-2A7C-498B-B9DA-3B2CFB20D790}" srcOrd="0" destOrd="0" presId="urn:microsoft.com/office/officeart/2008/layout/LinedList"/>
    <dgm:cxn modelId="{F7656AAB-55ED-47BB-961C-DE47994632CE}" type="presOf" srcId="{B41BA158-6A6A-4854-9837-EA18258EF96A}" destId="{11D6FD8A-0ED8-4569-986B-59E46DA25F5A}" srcOrd="0" destOrd="0" presId="urn:microsoft.com/office/officeart/2008/layout/LinedList"/>
    <dgm:cxn modelId="{E0E7D8B2-B620-4AFF-A422-EC10BCB07BC6}" srcId="{89348D64-5273-4B11-9EBC-862AD78846B1}" destId="{993E2200-F0F0-430D-A81A-5D0FFC98F67B}" srcOrd="2" destOrd="0" parTransId="{467CA46D-9599-4FA8-9107-AAAE4ECA2348}" sibTransId="{625AC4CE-BA7E-4EE9-82D9-B8F258B2D7D0}"/>
    <dgm:cxn modelId="{1CDF16B4-D50C-4607-B7F5-BC6F3A8D1AA4}" srcId="{89348D64-5273-4B11-9EBC-862AD78846B1}" destId="{D6499354-8128-45E7-9274-214CCE34B017}" srcOrd="10" destOrd="0" parTransId="{521DC1FE-3C87-435F-8498-9263B3E5CD81}" sibTransId="{C099AB0C-B458-4F5D-BDA7-853C3E915759}"/>
    <dgm:cxn modelId="{F36152B6-86B9-44D9-A418-0DEC8A0E947F}" srcId="{89348D64-5273-4B11-9EBC-862AD78846B1}" destId="{C9DB20FC-7B1F-4BB0-A7D4-4BBECE24AE22}" srcOrd="9" destOrd="0" parTransId="{33CD3C48-FAB5-49E5-84A7-A910D89756CC}" sibTransId="{50D26FBF-EFEE-405E-8871-783AF8F2D456}"/>
    <dgm:cxn modelId="{794060B9-D0EA-4A08-AEC1-9AC63A5F6055}" type="presOf" srcId="{89348D64-5273-4B11-9EBC-862AD78846B1}" destId="{DB86D1C2-CB3C-478C-B7CB-76DE2B618282}" srcOrd="0" destOrd="0" presId="urn:microsoft.com/office/officeart/2008/layout/LinedList"/>
    <dgm:cxn modelId="{1F4FFED5-4695-43E3-92B0-F39D66F080C1}" srcId="{89348D64-5273-4B11-9EBC-862AD78846B1}" destId="{216C23CF-1615-42F8-AFBA-3D2FEA1EE131}" srcOrd="6" destOrd="0" parTransId="{482F66D7-585E-43CB-A60B-AD3D5FCD1DCE}" sibTransId="{9BEE7E08-BE94-4CD5-B6DD-43EE0EA57016}"/>
    <dgm:cxn modelId="{A93B20FB-99AC-46A8-85FD-C12AB688FED2}" srcId="{89348D64-5273-4B11-9EBC-862AD78846B1}" destId="{C06413B3-7C98-41B2-B95E-C74043E27D49}" srcOrd="7" destOrd="0" parTransId="{B62C89A4-3E70-4F2F-81EF-23687A2F98FF}" sibTransId="{44CD8142-C437-4A01-8237-9D7BB480470C}"/>
    <dgm:cxn modelId="{E6BCBA9B-413C-409D-93DB-F818AB8DE957}" type="presParOf" srcId="{DB86D1C2-CB3C-478C-B7CB-76DE2B618282}" destId="{AB737AB0-593B-442D-9ADF-AC1E8DF8A64B}" srcOrd="0" destOrd="0" presId="urn:microsoft.com/office/officeart/2008/layout/LinedList"/>
    <dgm:cxn modelId="{66029853-A89F-4A5F-9190-7DD706ABA96D}" type="presParOf" srcId="{DB86D1C2-CB3C-478C-B7CB-76DE2B618282}" destId="{609306F4-95E6-4DF4-AEE8-71D04F3DE6AA}" srcOrd="1" destOrd="0" presId="urn:microsoft.com/office/officeart/2008/layout/LinedList"/>
    <dgm:cxn modelId="{5782CBDA-C7AC-4167-BB71-CBAD44420F5F}" type="presParOf" srcId="{609306F4-95E6-4DF4-AEE8-71D04F3DE6AA}" destId="{11D6FD8A-0ED8-4569-986B-59E46DA25F5A}" srcOrd="0" destOrd="0" presId="urn:microsoft.com/office/officeart/2008/layout/LinedList"/>
    <dgm:cxn modelId="{3A8A03B7-B6BC-4571-9150-3A0281FEC491}" type="presParOf" srcId="{609306F4-95E6-4DF4-AEE8-71D04F3DE6AA}" destId="{3E7DAD56-5906-41CF-9E49-3B5DC114A5F3}" srcOrd="1" destOrd="0" presId="urn:microsoft.com/office/officeart/2008/layout/LinedList"/>
    <dgm:cxn modelId="{463A3113-D7CE-4D49-98A3-B8C0B0EC811B}" type="presParOf" srcId="{DB86D1C2-CB3C-478C-B7CB-76DE2B618282}" destId="{133F00D7-5434-4873-89A7-3F5FF107DE00}" srcOrd="2" destOrd="0" presId="urn:microsoft.com/office/officeart/2008/layout/LinedList"/>
    <dgm:cxn modelId="{F6935F54-3A19-4AC0-9342-1E58F9705922}" type="presParOf" srcId="{DB86D1C2-CB3C-478C-B7CB-76DE2B618282}" destId="{2E363125-9D3B-4778-BA44-03CCF059D5DD}" srcOrd="3" destOrd="0" presId="urn:microsoft.com/office/officeart/2008/layout/LinedList"/>
    <dgm:cxn modelId="{2F1D4112-406E-4287-B645-6E5D4E3AF267}" type="presParOf" srcId="{2E363125-9D3B-4778-BA44-03CCF059D5DD}" destId="{1CB6C738-410A-4847-BB99-01F44F5D5A40}" srcOrd="0" destOrd="0" presId="urn:microsoft.com/office/officeart/2008/layout/LinedList"/>
    <dgm:cxn modelId="{FAB5626F-FBC4-4958-A3BB-BDF92218C15E}" type="presParOf" srcId="{2E363125-9D3B-4778-BA44-03CCF059D5DD}" destId="{1A0DF906-4B4D-460D-BC7A-D20AC82A367A}" srcOrd="1" destOrd="0" presId="urn:microsoft.com/office/officeart/2008/layout/LinedList"/>
    <dgm:cxn modelId="{3E0E262E-D664-41A7-9CBE-F58E2E0190DB}" type="presParOf" srcId="{DB86D1C2-CB3C-478C-B7CB-76DE2B618282}" destId="{98D8B0F3-EA92-422E-BD93-ED4D637BF3F7}" srcOrd="4" destOrd="0" presId="urn:microsoft.com/office/officeart/2008/layout/LinedList"/>
    <dgm:cxn modelId="{F453B0A4-94E6-4B87-9731-43C99FEAE45E}" type="presParOf" srcId="{DB86D1C2-CB3C-478C-B7CB-76DE2B618282}" destId="{0C3D5C16-81A8-43DE-9700-D62942ECC133}" srcOrd="5" destOrd="0" presId="urn:microsoft.com/office/officeart/2008/layout/LinedList"/>
    <dgm:cxn modelId="{1E5EAD6E-CB16-4AF5-B917-170EF6D1BE57}" type="presParOf" srcId="{0C3D5C16-81A8-43DE-9700-D62942ECC133}" destId="{5FE9BDC9-940B-4CBC-A026-19B9D9BF2C38}" srcOrd="0" destOrd="0" presId="urn:microsoft.com/office/officeart/2008/layout/LinedList"/>
    <dgm:cxn modelId="{C0C97824-38A3-4308-B0D4-F868970A58F8}" type="presParOf" srcId="{0C3D5C16-81A8-43DE-9700-D62942ECC133}" destId="{B78137D3-9FB3-4E39-8E76-047D4872219E}" srcOrd="1" destOrd="0" presId="urn:microsoft.com/office/officeart/2008/layout/LinedList"/>
    <dgm:cxn modelId="{60817D94-3FED-4906-A578-A0E6B9E4C55E}" type="presParOf" srcId="{DB86D1C2-CB3C-478C-B7CB-76DE2B618282}" destId="{F0789311-4401-4656-A04A-D22BA1BA33C2}" srcOrd="6" destOrd="0" presId="urn:microsoft.com/office/officeart/2008/layout/LinedList"/>
    <dgm:cxn modelId="{7159786F-193F-4757-8C35-DB622CEEE361}" type="presParOf" srcId="{DB86D1C2-CB3C-478C-B7CB-76DE2B618282}" destId="{39FB70EA-0CC4-407F-A577-328C21585A57}" srcOrd="7" destOrd="0" presId="urn:microsoft.com/office/officeart/2008/layout/LinedList"/>
    <dgm:cxn modelId="{84353064-6B5F-4765-BB75-15EBD476B84A}" type="presParOf" srcId="{39FB70EA-0CC4-407F-A577-328C21585A57}" destId="{0A5EFC42-5AE1-446A-A647-61EC30B97224}" srcOrd="0" destOrd="0" presId="urn:microsoft.com/office/officeart/2008/layout/LinedList"/>
    <dgm:cxn modelId="{AD90A093-AFB4-48D0-87CE-7AA77913BC46}" type="presParOf" srcId="{39FB70EA-0CC4-407F-A577-328C21585A57}" destId="{01623455-309C-42E5-AD76-FF3E6E1E81A3}" srcOrd="1" destOrd="0" presId="urn:microsoft.com/office/officeart/2008/layout/LinedList"/>
    <dgm:cxn modelId="{0356467D-51D4-4FF3-BE4D-3DECEFD33394}" type="presParOf" srcId="{DB86D1C2-CB3C-478C-B7CB-76DE2B618282}" destId="{CE42A84F-CD58-4BC7-8E65-97996138A5A2}" srcOrd="8" destOrd="0" presId="urn:microsoft.com/office/officeart/2008/layout/LinedList"/>
    <dgm:cxn modelId="{390D326C-4513-46C4-8FBE-87B32B5FB030}" type="presParOf" srcId="{DB86D1C2-CB3C-478C-B7CB-76DE2B618282}" destId="{5FE9E172-81E7-4FF6-8000-97863886D59F}" srcOrd="9" destOrd="0" presId="urn:microsoft.com/office/officeart/2008/layout/LinedList"/>
    <dgm:cxn modelId="{2191CB14-5BA7-4340-A072-8C5F30815A8A}" type="presParOf" srcId="{5FE9E172-81E7-4FF6-8000-97863886D59F}" destId="{F3CD7B14-DA1A-4D3D-8820-E31DA63F2FAD}" srcOrd="0" destOrd="0" presId="urn:microsoft.com/office/officeart/2008/layout/LinedList"/>
    <dgm:cxn modelId="{2AA9D366-26F5-4A4A-83EC-8532AD518921}" type="presParOf" srcId="{5FE9E172-81E7-4FF6-8000-97863886D59F}" destId="{D0A1EAE6-186B-4BCE-B1AA-7E1E1062A378}" srcOrd="1" destOrd="0" presId="urn:microsoft.com/office/officeart/2008/layout/LinedList"/>
    <dgm:cxn modelId="{F15E6A8C-87CB-427E-8187-2326A80BFDCB}" type="presParOf" srcId="{DB86D1C2-CB3C-478C-B7CB-76DE2B618282}" destId="{1637BFD2-FD4D-4B48-B7FE-AB1C7D565859}" srcOrd="10" destOrd="0" presId="urn:microsoft.com/office/officeart/2008/layout/LinedList"/>
    <dgm:cxn modelId="{244E11C2-44BE-472E-854B-84AF10EBFDB1}" type="presParOf" srcId="{DB86D1C2-CB3C-478C-B7CB-76DE2B618282}" destId="{41837822-A85C-42B5-A5DA-FFBE60D961C0}" srcOrd="11" destOrd="0" presId="urn:microsoft.com/office/officeart/2008/layout/LinedList"/>
    <dgm:cxn modelId="{29688362-CA37-429F-9224-23FFCC140F32}" type="presParOf" srcId="{41837822-A85C-42B5-A5DA-FFBE60D961C0}" destId="{F00C7DA8-F0C0-4B52-94CF-A60DCD5D40A8}" srcOrd="0" destOrd="0" presId="urn:microsoft.com/office/officeart/2008/layout/LinedList"/>
    <dgm:cxn modelId="{A6C94682-DDF4-4FC1-A683-14281EBFFC08}" type="presParOf" srcId="{41837822-A85C-42B5-A5DA-FFBE60D961C0}" destId="{05ED4096-A091-42D3-A0C1-60DD468174D0}" srcOrd="1" destOrd="0" presId="urn:microsoft.com/office/officeart/2008/layout/LinedList"/>
    <dgm:cxn modelId="{999DCA76-4E92-4E7B-8FB9-F6F09A8FFEE7}" type="presParOf" srcId="{DB86D1C2-CB3C-478C-B7CB-76DE2B618282}" destId="{023CC9B4-67DA-4DED-8623-1E2523447BBA}" srcOrd="12" destOrd="0" presId="urn:microsoft.com/office/officeart/2008/layout/LinedList"/>
    <dgm:cxn modelId="{E0CDE12D-A179-47D7-93E2-374EA951F1C5}" type="presParOf" srcId="{DB86D1C2-CB3C-478C-B7CB-76DE2B618282}" destId="{46065EC7-5987-42B4-B5FE-1E1B97A5D886}" srcOrd="13" destOrd="0" presId="urn:microsoft.com/office/officeart/2008/layout/LinedList"/>
    <dgm:cxn modelId="{8F1F51BA-581A-4DDC-A583-128C0299479A}" type="presParOf" srcId="{46065EC7-5987-42B4-B5FE-1E1B97A5D886}" destId="{03987611-4181-48F9-96A4-EF274CBDB543}" srcOrd="0" destOrd="0" presId="urn:microsoft.com/office/officeart/2008/layout/LinedList"/>
    <dgm:cxn modelId="{A3FEBFDC-D5A1-4C18-97EE-61C39BAA0D4D}" type="presParOf" srcId="{46065EC7-5987-42B4-B5FE-1E1B97A5D886}" destId="{21219531-3F0D-4237-B4C0-36773F1CF30E}" srcOrd="1" destOrd="0" presId="urn:microsoft.com/office/officeart/2008/layout/LinedList"/>
    <dgm:cxn modelId="{C888EEE1-85DB-40EB-B948-9CFE86E9CD2B}" type="presParOf" srcId="{DB86D1C2-CB3C-478C-B7CB-76DE2B618282}" destId="{CC282D58-2ECD-45DF-BCD5-E2BDA17C0338}" srcOrd="14" destOrd="0" presId="urn:microsoft.com/office/officeart/2008/layout/LinedList"/>
    <dgm:cxn modelId="{3F3F0EEF-214D-473B-8F29-C83D353F57B2}" type="presParOf" srcId="{DB86D1C2-CB3C-478C-B7CB-76DE2B618282}" destId="{2C9F35CF-5A55-4A6B-90CD-613A4607C586}" srcOrd="15" destOrd="0" presId="urn:microsoft.com/office/officeart/2008/layout/LinedList"/>
    <dgm:cxn modelId="{E10DBE2F-E936-4D65-AC93-57ED457679E9}" type="presParOf" srcId="{2C9F35CF-5A55-4A6B-90CD-613A4607C586}" destId="{223063B9-DBBD-465C-A071-E244388F05C5}" srcOrd="0" destOrd="0" presId="urn:microsoft.com/office/officeart/2008/layout/LinedList"/>
    <dgm:cxn modelId="{D702F479-13B4-4C15-A871-EDD3816C6C37}" type="presParOf" srcId="{2C9F35CF-5A55-4A6B-90CD-613A4607C586}" destId="{E422AF5F-496A-42B5-9C63-C5C73D5E6756}" srcOrd="1" destOrd="0" presId="urn:microsoft.com/office/officeart/2008/layout/LinedList"/>
    <dgm:cxn modelId="{10EBA86E-0256-4198-934C-2C4611576BB0}" type="presParOf" srcId="{DB86D1C2-CB3C-478C-B7CB-76DE2B618282}" destId="{78F51738-E722-4806-A9C3-4790175F68EC}" srcOrd="16" destOrd="0" presId="urn:microsoft.com/office/officeart/2008/layout/LinedList"/>
    <dgm:cxn modelId="{A81DF716-53B4-4CD0-9F64-5B0F4929C782}" type="presParOf" srcId="{DB86D1C2-CB3C-478C-B7CB-76DE2B618282}" destId="{A6A628A0-ABD8-478F-BB9E-E3C8E573EBB8}" srcOrd="17" destOrd="0" presId="urn:microsoft.com/office/officeart/2008/layout/LinedList"/>
    <dgm:cxn modelId="{C6F4C8D2-656F-4F43-BE81-3B8E410B29DE}" type="presParOf" srcId="{A6A628A0-ABD8-478F-BB9E-E3C8E573EBB8}" destId="{6F3FE7B8-2A7C-498B-B9DA-3B2CFB20D790}" srcOrd="0" destOrd="0" presId="urn:microsoft.com/office/officeart/2008/layout/LinedList"/>
    <dgm:cxn modelId="{9A310D88-D2D1-482A-9360-07F4FE6BA3CD}" type="presParOf" srcId="{A6A628A0-ABD8-478F-BB9E-E3C8E573EBB8}" destId="{441BD660-427D-4734-905E-666397896ABA}" srcOrd="1" destOrd="0" presId="urn:microsoft.com/office/officeart/2008/layout/LinedList"/>
    <dgm:cxn modelId="{8FF90679-0D3A-4608-95E3-91C493CEA583}" type="presParOf" srcId="{DB86D1C2-CB3C-478C-B7CB-76DE2B618282}" destId="{6D2767DC-1D5C-442E-8D4E-57AD10B277BD}" srcOrd="18" destOrd="0" presId="urn:microsoft.com/office/officeart/2008/layout/LinedList"/>
    <dgm:cxn modelId="{0140B107-747F-4DB0-9994-7A0D95BBB762}" type="presParOf" srcId="{DB86D1C2-CB3C-478C-B7CB-76DE2B618282}" destId="{18AECF95-6A04-43FC-BC6E-65D59B3EA96B}" srcOrd="19" destOrd="0" presId="urn:microsoft.com/office/officeart/2008/layout/LinedList"/>
    <dgm:cxn modelId="{748760B5-E9CF-426E-AF87-1DAC938E9232}" type="presParOf" srcId="{18AECF95-6A04-43FC-BC6E-65D59B3EA96B}" destId="{355D0613-A7EB-40D0-B0B3-9753F81E1EF4}" srcOrd="0" destOrd="0" presId="urn:microsoft.com/office/officeart/2008/layout/LinedList"/>
    <dgm:cxn modelId="{BEAFD43E-D191-4231-A484-E8FF1F96BE6C}" type="presParOf" srcId="{18AECF95-6A04-43FC-BC6E-65D59B3EA96B}" destId="{EF128625-8F60-42AC-8D4C-31C205060628}" srcOrd="1" destOrd="0" presId="urn:microsoft.com/office/officeart/2008/layout/LinedList"/>
    <dgm:cxn modelId="{CF09FE7F-59BF-40C0-AF09-A86A2277AD14}" type="presParOf" srcId="{DB86D1C2-CB3C-478C-B7CB-76DE2B618282}" destId="{F326C65A-24C2-4FCB-8F5B-9D2A43492B79}" srcOrd="20" destOrd="0" presId="urn:microsoft.com/office/officeart/2008/layout/LinedList"/>
    <dgm:cxn modelId="{3A9C4AEB-DD5E-4445-9B81-3FFAD5D71780}" type="presParOf" srcId="{DB86D1C2-CB3C-478C-B7CB-76DE2B618282}" destId="{3057094D-7356-4108-972C-883036A7754F}" srcOrd="21" destOrd="0" presId="urn:microsoft.com/office/officeart/2008/layout/LinedList"/>
    <dgm:cxn modelId="{0C6DC36F-42DC-478E-B94B-5DEDA94399DD}" type="presParOf" srcId="{3057094D-7356-4108-972C-883036A7754F}" destId="{89C02C12-9983-4EE9-A705-B224501783EB}" srcOrd="0" destOrd="0" presId="urn:microsoft.com/office/officeart/2008/layout/LinedList"/>
    <dgm:cxn modelId="{55651D21-5C7E-42E8-B69E-F4E3AD4B763E}" type="presParOf" srcId="{3057094D-7356-4108-972C-883036A7754F}" destId="{047F65D6-397E-4729-A6CB-49D2B485D77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37AB0-593B-442D-9ADF-AC1E8DF8A64B}">
      <dsp:nvSpPr>
        <dsp:cNvPr id="0" name=""/>
        <dsp:cNvSpPr/>
      </dsp:nvSpPr>
      <dsp:spPr>
        <a:xfrm>
          <a:off x="0" y="2853"/>
          <a:ext cx="700377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D6FD8A-0ED8-4569-986B-59E46DA25F5A}">
      <dsp:nvSpPr>
        <dsp:cNvPr id="0" name=""/>
        <dsp:cNvSpPr/>
      </dsp:nvSpPr>
      <dsp:spPr>
        <a:xfrm>
          <a:off x="0" y="2853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Introduction to PL/SQL</a:t>
          </a:r>
          <a:endParaRPr lang="en-US" sz="2400" kern="1200" dirty="0"/>
        </a:p>
      </dsp:txBody>
      <dsp:txXfrm>
        <a:off x="0" y="2853"/>
        <a:ext cx="7003777" cy="530718"/>
      </dsp:txXfrm>
    </dsp:sp>
    <dsp:sp modelId="{133F00D7-5434-4873-89A7-3F5FF107DE00}">
      <dsp:nvSpPr>
        <dsp:cNvPr id="0" name=""/>
        <dsp:cNvSpPr/>
      </dsp:nvSpPr>
      <dsp:spPr>
        <a:xfrm>
          <a:off x="0" y="533571"/>
          <a:ext cx="700377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B6C738-410A-4847-BB99-01F44F5D5A40}">
      <dsp:nvSpPr>
        <dsp:cNvPr id="0" name=""/>
        <dsp:cNvSpPr/>
      </dsp:nvSpPr>
      <dsp:spPr>
        <a:xfrm>
          <a:off x="0" y="533571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Advantages of PL/SQL</a:t>
          </a:r>
          <a:endParaRPr lang="en-US" sz="2400" kern="1200" dirty="0"/>
        </a:p>
      </dsp:txBody>
      <dsp:txXfrm>
        <a:off x="0" y="533571"/>
        <a:ext cx="7003777" cy="530718"/>
      </dsp:txXfrm>
    </dsp:sp>
    <dsp:sp modelId="{98D8B0F3-EA92-422E-BD93-ED4D637BF3F7}">
      <dsp:nvSpPr>
        <dsp:cNvPr id="0" name=""/>
        <dsp:cNvSpPr/>
      </dsp:nvSpPr>
      <dsp:spPr>
        <a:xfrm>
          <a:off x="0" y="1064289"/>
          <a:ext cx="700377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FE9BDC9-940B-4CBC-A026-19B9D9BF2C38}">
      <dsp:nvSpPr>
        <dsp:cNvPr id="0" name=""/>
        <dsp:cNvSpPr/>
      </dsp:nvSpPr>
      <dsp:spPr>
        <a:xfrm>
          <a:off x="0" y="1064289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PL/SQL Architecture</a:t>
          </a:r>
          <a:endParaRPr lang="en-US" sz="2400" kern="1200" dirty="0"/>
        </a:p>
      </dsp:txBody>
      <dsp:txXfrm>
        <a:off x="0" y="1064289"/>
        <a:ext cx="7003777" cy="530718"/>
      </dsp:txXfrm>
    </dsp:sp>
    <dsp:sp modelId="{F0789311-4401-4656-A04A-D22BA1BA33C2}">
      <dsp:nvSpPr>
        <dsp:cNvPr id="0" name=""/>
        <dsp:cNvSpPr/>
      </dsp:nvSpPr>
      <dsp:spPr>
        <a:xfrm>
          <a:off x="0" y="1595007"/>
          <a:ext cx="700377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5EFC42-5AE1-446A-A647-61EC30B97224}">
      <dsp:nvSpPr>
        <dsp:cNvPr id="0" name=""/>
        <dsp:cNvSpPr/>
      </dsp:nvSpPr>
      <dsp:spPr>
        <a:xfrm>
          <a:off x="0" y="1595007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PL/SQL Block Structure</a:t>
          </a:r>
          <a:endParaRPr lang="en-US" sz="2400" kern="1200" dirty="0"/>
        </a:p>
      </dsp:txBody>
      <dsp:txXfrm>
        <a:off x="0" y="1595007"/>
        <a:ext cx="7003777" cy="530718"/>
      </dsp:txXfrm>
    </dsp:sp>
    <dsp:sp modelId="{CE42A84F-CD58-4BC7-8E65-97996138A5A2}">
      <dsp:nvSpPr>
        <dsp:cNvPr id="0" name=""/>
        <dsp:cNvSpPr/>
      </dsp:nvSpPr>
      <dsp:spPr>
        <a:xfrm>
          <a:off x="0" y="2125725"/>
          <a:ext cx="700377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CD7B14-DA1A-4D3D-8820-E31DA63F2FAD}">
      <dsp:nvSpPr>
        <dsp:cNvPr id="0" name=""/>
        <dsp:cNvSpPr/>
      </dsp:nvSpPr>
      <dsp:spPr>
        <a:xfrm>
          <a:off x="0" y="2125725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Variables and Data Types</a:t>
          </a:r>
          <a:endParaRPr lang="en-US" sz="2400" kern="1200" dirty="0"/>
        </a:p>
      </dsp:txBody>
      <dsp:txXfrm>
        <a:off x="0" y="2125725"/>
        <a:ext cx="7003777" cy="530718"/>
      </dsp:txXfrm>
    </dsp:sp>
    <dsp:sp modelId="{1637BFD2-FD4D-4B48-B7FE-AB1C7D565859}">
      <dsp:nvSpPr>
        <dsp:cNvPr id="0" name=""/>
        <dsp:cNvSpPr/>
      </dsp:nvSpPr>
      <dsp:spPr>
        <a:xfrm>
          <a:off x="0" y="2656443"/>
          <a:ext cx="700377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00C7DA8-F0C0-4B52-94CF-A60DCD5D40A8}">
      <dsp:nvSpPr>
        <dsp:cNvPr id="0" name=""/>
        <dsp:cNvSpPr/>
      </dsp:nvSpPr>
      <dsp:spPr>
        <a:xfrm>
          <a:off x="0" y="2656443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Control Structures</a:t>
          </a:r>
          <a:endParaRPr lang="en-US" sz="2400" kern="1200" dirty="0"/>
        </a:p>
      </dsp:txBody>
      <dsp:txXfrm>
        <a:off x="0" y="2656443"/>
        <a:ext cx="7003777" cy="530718"/>
      </dsp:txXfrm>
    </dsp:sp>
    <dsp:sp modelId="{023CC9B4-67DA-4DED-8623-1E2523447BBA}">
      <dsp:nvSpPr>
        <dsp:cNvPr id="0" name=""/>
        <dsp:cNvSpPr/>
      </dsp:nvSpPr>
      <dsp:spPr>
        <a:xfrm>
          <a:off x="0" y="3187161"/>
          <a:ext cx="700377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3987611-4181-48F9-96A4-EF274CBDB543}">
      <dsp:nvSpPr>
        <dsp:cNvPr id="0" name=""/>
        <dsp:cNvSpPr/>
      </dsp:nvSpPr>
      <dsp:spPr>
        <a:xfrm>
          <a:off x="0" y="3187161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Exception Handling</a:t>
          </a:r>
          <a:endParaRPr lang="en-US" sz="2400" kern="1200" dirty="0"/>
        </a:p>
      </dsp:txBody>
      <dsp:txXfrm>
        <a:off x="0" y="3187161"/>
        <a:ext cx="7003777" cy="530718"/>
      </dsp:txXfrm>
    </dsp:sp>
    <dsp:sp modelId="{CC282D58-2ECD-45DF-BCD5-E2BDA17C0338}">
      <dsp:nvSpPr>
        <dsp:cNvPr id="0" name=""/>
        <dsp:cNvSpPr/>
      </dsp:nvSpPr>
      <dsp:spPr>
        <a:xfrm>
          <a:off x="0" y="3717879"/>
          <a:ext cx="700377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23063B9-DBBD-465C-A071-E244388F05C5}">
      <dsp:nvSpPr>
        <dsp:cNvPr id="0" name=""/>
        <dsp:cNvSpPr/>
      </dsp:nvSpPr>
      <dsp:spPr>
        <a:xfrm>
          <a:off x="0" y="3717879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Stored Procedures and Functions</a:t>
          </a:r>
          <a:endParaRPr lang="en-US" sz="2400" kern="1200" dirty="0"/>
        </a:p>
      </dsp:txBody>
      <dsp:txXfrm>
        <a:off x="0" y="3717879"/>
        <a:ext cx="7003777" cy="530718"/>
      </dsp:txXfrm>
    </dsp:sp>
    <dsp:sp modelId="{78F51738-E722-4806-A9C3-4790175F68EC}">
      <dsp:nvSpPr>
        <dsp:cNvPr id="0" name=""/>
        <dsp:cNvSpPr/>
      </dsp:nvSpPr>
      <dsp:spPr>
        <a:xfrm>
          <a:off x="0" y="4248597"/>
          <a:ext cx="700377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F3FE7B8-2A7C-498B-B9DA-3B2CFB20D790}">
      <dsp:nvSpPr>
        <dsp:cNvPr id="0" name=""/>
        <dsp:cNvSpPr/>
      </dsp:nvSpPr>
      <dsp:spPr>
        <a:xfrm>
          <a:off x="0" y="4248597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Triggers</a:t>
          </a:r>
          <a:endParaRPr lang="en-US" sz="2400" kern="1200" dirty="0"/>
        </a:p>
      </dsp:txBody>
      <dsp:txXfrm>
        <a:off x="0" y="4248597"/>
        <a:ext cx="7003777" cy="530718"/>
      </dsp:txXfrm>
    </dsp:sp>
    <dsp:sp modelId="{6D2767DC-1D5C-442E-8D4E-57AD10B277BD}">
      <dsp:nvSpPr>
        <dsp:cNvPr id="0" name=""/>
        <dsp:cNvSpPr/>
      </dsp:nvSpPr>
      <dsp:spPr>
        <a:xfrm>
          <a:off x="0" y="4779315"/>
          <a:ext cx="700377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5D0613-A7EB-40D0-B0B3-9753F81E1EF4}">
      <dsp:nvSpPr>
        <dsp:cNvPr id="0" name=""/>
        <dsp:cNvSpPr/>
      </dsp:nvSpPr>
      <dsp:spPr>
        <a:xfrm>
          <a:off x="0" y="4779315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Dynamic SQL in PL/SQL</a:t>
          </a:r>
          <a:endParaRPr lang="en-US" sz="2400" kern="1200" dirty="0"/>
        </a:p>
      </dsp:txBody>
      <dsp:txXfrm>
        <a:off x="0" y="4779315"/>
        <a:ext cx="7003777" cy="530718"/>
      </dsp:txXfrm>
    </dsp:sp>
    <dsp:sp modelId="{F326C65A-24C2-4FCB-8F5B-9D2A43492B79}">
      <dsp:nvSpPr>
        <dsp:cNvPr id="0" name=""/>
        <dsp:cNvSpPr/>
      </dsp:nvSpPr>
      <dsp:spPr>
        <a:xfrm>
          <a:off x="0" y="5310033"/>
          <a:ext cx="700377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9C02C12-9983-4EE9-A705-B224501783EB}">
      <dsp:nvSpPr>
        <dsp:cNvPr id="0" name=""/>
        <dsp:cNvSpPr/>
      </dsp:nvSpPr>
      <dsp:spPr>
        <a:xfrm>
          <a:off x="0" y="5310033"/>
          <a:ext cx="7003777" cy="530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hlinkClick xmlns:r="http://schemas.openxmlformats.org/officeDocument/2006/relationships" r:id=""/>
            </a:rPr>
            <a:t>Conclusion</a:t>
          </a:r>
          <a:endParaRPr lang="en-US" sz="2400" kern="1200" dirty="0"/>
        </a:p>
      </dsp:txBody>
      <dsp:txXfrm>
        <a:off x="0" y="5310033"/>
        <a:ext cx="7003777" cy="53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7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6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8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8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38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4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4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9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2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6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97496-C255-2845-9FA3-C30DF14C03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3761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EDAD761-2CF4-463A-AD87-1D4E8549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9DF7D3C-2892-4632-9E66-4D1E023A0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D2FAD08-001D-4400-AF80-51C864EF7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9FB719-744D-0AD3-4964-149FE9205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7530685" cy="3163864"/>
          </a:xfrm>
        </p:spPr>
        <p:txBody>
          <a:bodyPr>
            <a:normAutofit/>
          </a:bodyPr>
          <a:lstStyle/>
          <a:p>
            <a:pPr algn="l"/>
            <a:r>
              <a:rPr lang="en-US" sz="5200">
                <a:solidFill>
                  <a:srgbClr val="FFFFFF"/>
                </a:solidFill>
              </a:rPr>
              <a:t>PL/SQL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9226C-7A0D-1018-67D8-79F117733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Presented by Nyein Chan Maung</a:t>
            </a:r>
          </a:p>
          <a:p>
            <a:pPr algn="l"/>
            <a:r>
              <a:rPr lang="en-US" sz="2200" dirty="0">
                <a:solidFill>
                  <a:srgbClr val="FFFFFF"/>
                </a:solidFill>
              </a:rPr>
              <a:t>08/11/2024</a:t>
            </a:r>
          </a:p>
        </p:txBody>
      </p:sp>
    </p:spTree>
    <p:extLst>
      <p:ext uri="{BB962C8B-B14F-4D97-AF65-F5344CB8AC3E}">
        <p14:creationId xmlns:p14="http://schemas.microsoft.com/office/powerpoint/2010/main" val="3915333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F935-2B93-C8BC-73E3-D089E764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FC27-C38D-16F2-9330-D86CED93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6213041" cy="4195763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dirty="0"/>
              <a:t>Example of Exception Handling</a:t>
            </a:r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marL="514350" indent="-514350" algn="just">
              <a:buFont typeface="+mj-lt"/>
              <a:buAutoNum type="arabicPeriod" startAt="4"/>
            </a:pPr>
            <a:r>
              <a:rPr lang="en-US" dirty="0"/>
              <a:t>Raising Exceptions</a:t>
            </a:r>
          </a:p>
          <a:p>
            <a:pPr lvl="1" algn="just"/>
            <a:r>
              <a:rPr lang="en-US" dirty="0"/>
              <a:t>You can raise exceptions explicitly with the RAISE statement: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8F9B4BB-6244-72D7-3411-CA8193EE8818}"/>
              </a:ext>
            </a:extLst>
          </p:cNvPr>
          <p:cNvSpPr txBox="1">
            <a:spLocks/>
          </p:cNvSpPr>
          <p:nvPr/>
        </p:nvSpPr>
        <p:spPr>
          <a:xfrm>
            <a:off x="6671735" y="1763187"/>
            <a:ext cx="5061571" cy="329988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DECLARE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v_salary NUMBER :=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v_salary := </a:t>
            </a:r>
            <a:r>
              <a:rPr lang="en-US" dirty="0">
                <a:solidFill>
                  <a:srgbClr val="C00000"/>
                </a:solidFill>
              </a:rPr>
              <a:t>100</a:t>
            </a:r>
            <a:r>
              <a:rPr lang="en-US" dirty="0"/>
              <a:t> / v_salary;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-- Will cause a divide-by-zero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EXCEPTION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ZERO_DIVIDE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DBMS_OUTPUT.PUT_LINE(</a:t>
            </a:r>
            <a:r>
              <a:rPr lang="en-US" dirty="0">
                <a:solidFill>
                  <a:srgbClr val="00B050"/>
                </a:solidFill>
              </a:rPr>
              <a:t>'Error: Cannot divide by zero.'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</a:rPr>
              <a:t>WHEN</a:t>
            </a:r>
            <a:r>
              <a:rPr lang="en-US" dirty="0"/>
              <a:t> OTHERS </a:t>
            </a:r>
            <a:r>
              <a:rPr lang="en-US" dirty="0">
                <a:solidFill>
                  <a:srgbClr val="0070C0"/>
                </a:solidFill>
              </a:rPr>
              <a:t>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 DBMS_OUTPUT.PUT_LINE(</a:t>
            </a:r>
            <a:r>
              <a:rPr lang="en-US" dirty="0">
                <a:solidFill>
                  <a:srgbClr val="00B050"/>
                </a:solidFill>
              </a:rPr>
              <a:t>'An unexpected error occurred.'</a:t>
            </a:r>
            <a:r>
              <a:rPr lang="en-US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;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6148FB4-99E4-77A9-56ED-61A01730CAEF}"/>
              </a:ext>
            </a:extLst>
          </p:cNvPr>
          <p:cNvSpPr txBox="1">
            <a:spLocks/>
          </p:cNvSpPr>
          <p:nvPr/>
        </p:nvSpPr>
        <p:spPr>
          <a:xfrm>
            <a:off x="6671735" y="5217586"/>
            <a:ext cx="5061571" cy="8260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RAISE_APPLICATION_ERROR(</a:t>
            </a:r>
            <a:r>
              <a:rPr lang="en-US" sz="1600" dirty="0">
                <a:solidFill>
                  <a:srgbClr val="C00000"/>
                </a:solidFill>
              </a:rPr>
              <a:t>-20001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'Custom error message'</a:t>
            </a:r>
            <a:r>
              <a:rPr lang="en-US" sz="16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3095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9509-89B9-0108-C3BB-FD0B0AC4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DEF87-6460-DEAD-DFC4-ED0931A21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What are Stored Procedures and Functions?</a:t>
            </a:r>
          </a:p>
          <a:p>
            <a:pPr lvl="1" algn="just"/>
            <a:r>
              <a:rPr lang="en-US" b="1" dirty="0"/>
              <a:t>Stored Procedure</a:t>
            </a:r>
            <a:r>
              <a:rPr lang="en-US" dirty="0"/>
              <a:t>: A named PL/SQL block that performs a specific task but does not return a value.</a:t>
            </a:r>
          </a:p>
          <a:p>
            <a:pPr lvl="1" algn="just"/>
            <a:r>
              <a:rPr lang="en-US" b="1" dirty="0"/>
              <a:t>Function</a:t>
            </a:r>
            <a:r>
              <a:rPr lang="en-US" dirty="0"/>
              <a:t>: Similar to a procedure but returns a single value.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Why Use Stored Procedures and Functions?</a:t>
            </a:r>
          </a:p>
          <a:p>
            <a:pPr lvl="1" algn="just"/>
            <a:r>
              <a:rPr lang="en-US" b="1" dirty="0"/>
              <a:t>Modularity</a:t>
            </a:r>
            <a:r>
              <a:rPr lang="en-US" dirty="0"/>
              <a:t>: Encapsulate code into reusable units.</a:t>
            </a:r>
          </a:p>
          <a:p>
            <a:pPr lvl="1" algn="just"/>
            <a:r>
              <a:rPr lang="en-US" b="1" dirty="0"/>
              <a:t>Improved Performance</a:t>
            </a:r>
            <a:r>
              <a:rPr lang="en-US" dirty="0"/>
              <a:t>: Stored in the database, reducing the need to send multiple SQL statements.</a:t>
            </a:r>
          </a:p>
          <a:p>
            <a:pPr lvl="1" algn="just"/>
            <a:r>
              <a:rPr lang="en-US" b="1" dirty="0"/>
              <a:t>Security</a:t>
            </a:r>
            <a:r>
              <a:rPr lang="en-US" dirty="0"/>
              <a:t>: Access can be controlled, allowing only certain users to execute.</a:t>
            </a:r>
            <a:endParaRPr lang="en-US" b="1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Calling Procedures and Functions</a:t>
            </a:r>
          </a:p>
          <a:p>
            <a:pPr lvl="1" algn="just"/>
            <a:r>
              <a:rPr lang="en-US" b="1" dirty="0"/>
              <a:t>Procedure: EXEC update_salary(101, 5000);</a:t>
            </a:r>
          </a:p>
          <a:p>
            <a:pPr lvl="1" algn="just"/>
            <a:r>
              <a:rPr lang="en-US" b="1" dirty="0"/>
              <a:t>Function: SELECT get_employee_name(101) FROM dual;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216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BA13E-3B70-28EA-373A-E9F1300CA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 and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8F0E9-31A7-335D-9367-3453C910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3"/>
            <a:ext cx="11274612" cy="4453891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400" dirty="0"/>
              <a:t>Syntax and Example</a:t>
            </a:r>
          </a:p>
          <a:p>
            <a:pPr lvl="1" algn="just"/>
            <a:r>
              <a:rPr lang="en-US" sz="2000" b="1" dirty="0"/>
              <a:t>Procedure:</a:t>
            </a:r>
          </a:p>
          <a:p>
            <a:pPr lvl="1" algn="just"/>
            <a:endParaRPr lang="en-US" dirty="0"/>
          </a:p>
          <a:p>
            <a:pPr lvl="1" algn="just"/>
            <a:endParaRPr lang="en-US" dirty="0"/>
          </a:p>
          <a:p>
            <a:pPr marL="457200" lvl="1" indent="0" algn="just">
              <a:buNone/>
            </a:pPr>
            <a:endParaRPr lang="en-US" dirty="0"/>
          </a:p>
          <a:p>
            <a:pPr lvl="1" algn="just"/>
            <a:r>
              <a:rPr lang="en-US" sz="2000" b="1" dirty="0"/>
              <a:t>Function: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36605-7A56-89DD-6D98-7F7F0923B5D7}"/>
              </a:ext>
            </a:extLst>
          </p:cNvPr>
          <p:cNvSpPr txBox="1">
            <a:spLocks/>
          </p:cNvSpPr>
          <p:nvPr/>
        </p:nvSpPr>
        <p:spPr>
          <a:xfrm>
            <a:off x="458694" y="2540003"/>
            <a:ext cx="11274612" cy="14352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CREATE OR </a:t>
            </a:r>
            <a:r>
              <a:rPr lang="en-US" sz="1600" dirty="0"/>
              <a:t>REPLACE </a:t>
            </a:r>
            <a:r>
              <a:rPr lang="en-US" sz="1600" dirty="0">
                <a:solidFill>
                  <a:srgbClr val="0070C0"/>
                </a:solidFill>
              </a:rPr>
              <a:t>PROCEDURE</a:t>
            </a:r>
            <a:r>
              <a:rPr lang="en-US" sz="1600" dirty="0"/>
              <a:t> update_salary (emp_id </a:t>
            </a:r>
            <a:r>
              <a:rPr lang="en-US" sz="1600" dirty="0">
                <a:solidFill>
                  <a:srgbClr val="0070C0"/>
                </a:solidFill>
              </a:rPr>
              <a:t>IN</a:t>
            </a:r>
            <a:r>
              <a:rPr lang="en-US" sz="1600" dirty="0"/>
              <a:t> NUMBER, new_salary </a:t>
            </a:r>
            <a:r>
              <a:rPr lang="en-US" sz="1600" dirty="0">
                <a:solidFill>
                  <a:srgbClr val="0070C0"/>
                </a:solidFill>
              </a:rPr>
              <a:t>IN</a:t>
            </a:r>
            <a:r>
              <a:rPr lang="en-US" sz="1600" dirty="0"/>
              <a:t> NUMBER) </a:t>
            </a:r>
            <a:r>
              <a:rPr lang="en-US" sz="1600" dirty="0">
                <a:solidFill>
                  <a:srgbClr val="0070C0"/>
                </a:solidFill>
              </a:rPr>
              <a:t>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</a:t>
            </a:r>
            <a:r>
              <a:rPr lang="en-US" sz="1600" dirty="0">
                <a:solidFill>
                  <a:srgbClr val="0070C0"/>
                </a:solidFill>
              </a:rPr>
              <a:t>UPDATE</a:t>
            </a:r>
            <a:r>
              <a:rPr lang="en-US" sz="1600" dirty="0"/>
              <a:t> employees </a:t>
            </a:r>
            <a:r>
              <a:rPr lang="en-US" sz="1600" dirty="0">
                <a:solidFill>
                  <a:srgbClr val="0070C0"/>
                </a:solidFill>
              </a:rPr>
              <a:t>SET</a:t>
            </a:r>
            <a:r>
              <a:rPr lang="en-US" sz="1600" dirty="0"/>
              <a:t> salary = new_salary </a:t>
            </a:r>
            <a:r>
              <a:rPr lang="en-US" sz="1600" dirty="0">
                <a:solidFill>
                  <a:srgbClr val="0070C0"/>
                </a:solidFill>
              </a:rPr>
              <a:t>WHERE</a:t>
            </a:r>
            <a:r>
              <a:rPr lang="en-US" sz="1600" dirty="0"/>
              <a:t> employee_id = emp_id;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END</a:t>
            </a:r>
            <a:r>
              <a:rPr lang="en-US" sz="1600" dirty="0"/>
              <a:t>;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F022C0D-2B06-01A1-77DD-F2D496313F5B}"/>
              </a:ext>
            </a:extLst>
          </p:cNvPr>
          <p:cNvSpPr txBox="1">
            <a:spLocks/>
          </p:cNvSpPr>
          <p:nvPr/>
        </p:nvSpPr>
        <p:spPr>
          <a:xfrm>
            <a:off x="458694" y="4385733"/>
            <a:ext cx="11274612" cy="17594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CREATE OR </a:t>
            </a:r>
            <a:r>
              <a:rPr lang="en-US" sz="1600" dirty="0"/>
              <a:t>REPLACE </a:t>
            </a:r>
            <a:r>
              <a:rPr lang="en-US" sz="1600" dirty="0">
                <a:solidFill>
                  <a:srgbClr val="0070C0"/>
                </a:solidFill>
              </a:rPr>
              <a:t>FUNCTION</a:t>
            </a:r>
            <a:r>
              <a:rPr lang="en-US" sz="1600" dirty="0"/>
              <a:t> get_employee_name (emp_id </a:t>
            </a:r>
            <a:r>
              <a:rPr lang="en-US" sz="1600" dirty="0">
                <a:solidFill>
                  <a:srgbClr val="0070C0"/>
                </a:solidFill>
              </a:rPr>
              <a:t>IN</a:t>
            </a:r>
            <a:r>
              <a:rPr lang="en-US" sz="1600" dirty="0"/>
              <a:t> NUMBER) </a:t>
            </a:r>
            <a:r>
              <a:rPr lang="en-US" sz="1600" dirty="0">
                <a:solidFill>
                  <a:srgbClr val="0070C0"/>
                </a:solidFill>
              </a:rPr>
              <a:t>RETURN</a:t>
            </a:r>
            <a:r>
              <a:rPr lang="en-US" sz="1600" dirty="0"/>
              <a:t> VARCHAR2 </a:t>
            </a:r>
            <a:r>
              <a:rPr lang="en-US" sz="1600" dirty="0">
                <a:solidFill>
                  <a:srgbClr val="0070C0"/>
                </a:solidFill>
              </a:rPr>
              <a:t>IS </a:t>
            </a:r>
            <a:r>
              <a:rPr lang="en-US" sz="1600" dirty="0"/>
              <a:t>v_name VARCHAR2(</a:t>
            </a:r>
            <a:r>
              <a:rPr lang="en-US" sz="1600" dirty="0">
                <a:solidFill>
                  <a:srgbClr val="C00000"/>
                </a:solidFill>
              </a:rPr>
              <a:t>50</a:t>
            </a:r>
            <a:r>
              <a:rPr lang="en-US" sz="16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</a:t>
            </a:r>
            <a:r>
              <a:rPr lang="en-US" sz="1600" dirty="0">
                <a:solidFill>
                  <a:srgbClr val="0070C0"/>
                </a:solidFill>
              </a:rPr>
              <a:t>SELECT</a:t>
            </a:r>
            <a:r>
              <a:rPr lang="en-US" sz="1600" dirty="0"/>
              <a:t> first_name </a:t>
            </a:r>
            <a:r>
              <a:rPr lang="en-US" sz="1600" dirty="0">
                <a:solidFill>
                  <a:srgbClr val="0070C0"/>
                </a:solidFill>
              </a:rPr>
              <a:t>INTO</a:t>
            </a:r>
            <a:r>
              <a:rPr lang="en-US" sz="1600" dirty="0"/>
              <a:t> v_name </a:t>
            </a:r>
            <a:r>
              <a:rPr lang="en-US" sz="1600" dirty="0">
                <a:solidFill>
                  <a:srgbClr val="0070C0"/>
                </a:solidFill>
              </a:rPr>
              <a:t>FROM</a:t>
            </a:r>
            <a:r>
              <a:rPr lang="en-US" sz="1600" dirty="0"/>
              <a:t> employees </a:t>
            </a:r>
            <a:r>
              <a:rPr lang="en-US" sz="1600" dirty="0">
                <a:solidFill>
                  <a:srgbClr val="0070C0"/>
                </a:solidFill>
              </a:rPr>
              <a:t>WHERE</a:t>
            </a:r>
            <a:r>
              <a:rPr lang="en-US" sz="1600" dirty="0"/>
              <a:t> employee_id = emp_id;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</a:t>
            </a:r>
            <a:r>
              <a:rPr lang="en-US" sz="1600" dirty="0">
                <a:solidFill>
                  <a:srgbClr val="0070C0"/>
                </a:solidFill>
              </a:rPr>
              <a:t>RETURN</a:t>
            </a:r>
            <a:r>
              <a:rPr lang="en-US" sz="1600" dirty="0"/>
              <a:t> v_name;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END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64652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0150-538C-B1D8-E394-4A68308F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CA09-81D0-83D3-ECD0-0B5664B0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What is a Trigger?</a:t>
            </a:r>
          </a:p>
          <a:p>
            <a:pPr lvl="1" algn="just"/>
            <a:r>
              <a:rPr lang="en-US" dirty="0"/>
              <a:t>A trigger is a stored PL/SQL block that automatically executes (or “fires”) in response to specific events on a table or view.</a:t>
            </a:r>
          </a:p>
          <a:p>
            <a:pPr lvl="1" algn="just"/>
            <a:r>
              <a:rPr lang="en-US" dirty="0"/>
              <a:t>Triggers are commonly used for enforcing business rules, auditing changes, and maintaining complex integrity constraints.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Types of Triggers</a:t>
            </a:r>
          </a:p>
          <a:p>
            <a:pPr lvl="1" algn="just"/>
            <a:r>
              <a:rPr lang="en-US" b="1" dirty="0"/>
              <a:t>DML Triggers</a:t>
            </a:r>
            <a:r>
              <a:rPr lang="en-US" dirty="0"/>
              <a:t>: Fire on Data Manipulation Language events (INSERT, UPDATE, DELETE).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Trigger Timing</a:t>
            </a:r>
          </a:p>
          <a:p>
            <a:pPr lvl="1" algn="just"/>
            <a:r>
              <a:rPr lang="en-US" b="1" dirty="0"/>
              <a:t>BEFORE Trigger</a:t>
            </a:r>
            <a:r>
              <a:rPr lang="en-US" dirty="0"/>
              <a:t>: Executes before the DML operation.</a:t>
            </a:r>
          </a:p>
          <a:p>
            <a:pPr lvl="1" algn="just"/>
            <a:r>
              <a:rPr lang="en-US" b="1" dirty="0"/>
              <a:t>AFTER Trigger</a:t>
            </a:r>
            <a:r>
              <a:rPr lang="en-US" dirty="0"/>
              <a:t>: Executes after the DML operation.</a:t>
            </a:r>
            <a:endParaRPr lang="en-US" b="1" dirty="0"/>
          </a:p>
          <a:p>
            <a:pPr marL="514350" indent="-514350" algn="just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375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5991-3D0B-3A60-A9CB-C0808252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DA76-0CE3-881D-6058-150A3D7E9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4519706" cy="4195763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 startAt="4"/>
            </a:pPr>
            <a:r>
              <a:rPr lang="en-US" sz="2400" dirty="0"/>
              <a:t>Example of a Simple Trigger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514350" indent="-514350" algn="just">
              <a:buFont typeface="+mj-lt"/>
              <a:buAutoNum type="arabicPeriod" startAt="5"/>
            </a:pPr>
            <a:r>
              <a:rPr lang="en-US" sz="2400" dirty="0"/>
              <a:t>Benefits of Triggers</a:t>
            </a:r>
          </a:p>
          <a:p>
            <a:pPr lvl="1" algn="just"/>
            <a:r>
              <a:rPr lang="en-US" sz="1600" dirty="0"/>
              <a:t>Automates processes based on database activity.</a:t>
            </a:r>
          </a:p>
          <a:p>
            <a:pPr lvl="1" algn="just"/>
            <a:r>
              <a:rPr lang="en-US" sz="1600" dirty="0"/>
              <a:t>Enforces complex rules consistently.</a:t>
            </a:r>
          </a:p>
          <a:p>
            <a:pPr lvl="1" algn="just"/>
            <a:r>
              <a:rPr lang="en-US" sz="1600" dirty="0"/>
              <a:t>Useful for logging and auditing changes.</a:t>
            </a: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CF7D6-80D6-6728-8EB7-23856102A61F}"/>
              </a:ext>
            </a:extLst>
          </p:cNvPr>
          <p:cNvSpPr txBox="1">
            <a:spLocks/>
          </p:cNvSpPr>
          <p:nvPr/>
        </p:nvSpPr>
        <p:spPr>
          <a:xfrm>
            <a:off x="4978400" y="2104362"/>
            <a:ext cx="6754906" cy="28401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CREATE OR </a:t>
            </a:r>
            <a:r>
              <a:rPr lang="en-US" sz="1600" dirty="0"/>
              <a:t>REPLACE </a:t>
            </a:r>
            <a:r>
              <a:rPr lang="en-US" sz="1600" dirty="0">
                <a:solidFill>
                  <a:srgbClr val="0070C0"/>
                </a:solidFill>
              </a:rPr>
              <a:t>TRIGGER</a:t>
            </a:r>
            <a:r>
              <a:rPr lang="en-US" sz="1600" dirty="0"/>
              <a:t> before_employee_update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BEFORE </a:t>
            </a:r>
            <a:r>
              <a:rPr lang="en-US" sz="1600" dirty="0">
                <a:solidFill>
                  <a:srgbClr val="0070C0"/>
                </a:solidFill>
              </a:rPr>
              <a:t>UPDATE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ON</a:t>
            </a:r>
            <a:r>
              <a:rPr lang="en-US" sz="1600" dirty="0"/>
              <a:t> employees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FOR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EACH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ROW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BEGIN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IF :NEW.salary &lt; :OLD.salary </a:t>
            </a:r>
            <a:r>
              <a:rPr lang="en-US" sz="1600" dirty="0">
                <a:solidFill>
                  <a:srgbClr val="0070C0"/>
                </a:solidFill>
              </a:rPr>
              <a:t>THEN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  RAISE_APPLICATION_ERROR(</a:t>
            </a:r>
            <a:r>
              <a:rPr lang="en-US" sz="1600" dirty="0">
                <a:solidFill>
                  <a:srgbClr val="C00000"/>
                </a:solidFill>
              </a:rPr>
              <a:t>-20002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00B050"/>
                </a:solidFill>
              </a:rPr>
              <a:t>'New salary must be higher than the old 	salary'</a:t>
            </a:r>
            <a:r>
              <a:rPr lang="en-US" sz="1600" dirty="0"/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</a:t>
            </a:r>
            <a:r>
              <a:rPr lang="en-US" sz="1600" dirty="0">
                <a:solidFill>
                  <a:srgbClr val="0070C0"/>
                </a:solidFill>
              </a:rPr>
              <a:t>END</a:t>
            </a:r>
            <a:r>
              <a:rPr lang="en-US" sz="1600" dirty="0"/>
              <a:t> IF;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70C0"/>
                </a:solidFill>
              </a:rPr>
              <a:t>END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936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D767-B129-B465-CECB-EDCE1D17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SQL in 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43782-3723-8B99-FC36-7E3A00DC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24000"/>
            <a:ext cx="11274612" cy="462121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What is Dynamic SQL?</a:t>
            </a:r>
            <a:r>
              <a:rPr lang="en-US" dirty="0"/>
              <a:t> </a:t>
            </a:r>
          </a:p>
          <a:p>
            <a:pPr lvl="1" algn="just"/>
            <a:r>
              <a:rPr lang="en-US" dirty="0"/>
              <a:t>Dynamic SQL allows you to construct and execute SQL statements at runtime, rather than using static, predefined SQL queries in your PL/SQL code. This is useful when you need flexibility, such as when the exact query or table name is not known until the code is executed.</a:t>
            </a:r>
          </a:p>
          <a:p>
            <a:pPr algn="just"/>
            <a:r>
              <a:rPr lang="en-US" b="1" dirty="0"/>
              <a:t>Why Use Dynamic SQL?</a:t>
            </a:r>
          </a:p>
          <a:p>
            <a:pPr lvl="1" algn="just"/>
            <a:r>
              <a:rPr lang="en-US" b="1" dirty="0"/>
              <a:t>Flexibility</a:t>
            </a:r>
            <a:r>
              <a:rPr lang="en-US" dirty="0"/>
              <a:t>: Enables the creation of SQL queries based on runtime conditions (e.g., user input, system state).</a:t>
            </a:r>
          </a:p>
          <a:p>
            <a:pPr lvl="1" algn="just"/>
            <a:r>
              <a:rPr lang="en-US" b="1" dirty="0"/>
              <a:t>Handling Unknown Queries</a:t>
            </a:r>
            <a:r>
              <a:rPr lang="en-US" dirty="0"/>
              <a:t>: Useful for handling scenarios where the structure of the query (tables, columns) is dynamic.</a:t>
            </a:r>
          </a:p>
          <a:p>
            <a:pPr lvl="1" algn="just"/>
            <a:r>
              <a:rPr lang="en-US" b="1" dirty="0"/>
              <a:t>Generic Code</a:t>
            </a:r>
            <a:r>
              <a:rPr lang="en-US" dirty="0"/>
              <a:t>: Can be used to write reusable code for various tables or queries.</a:t>
            </a:r>
          </a:p>
          <a:p>
            <a:pPr algn="just"/>
            <a:r>
              <a:rPr lang="en-US" b="1" dirty="0"/>
              <a:t>Advantages and Risks:</a:t>
            </a:r>
          </a:p>
          <a:p>
            <a:pPr lvl="1" algn="just"/>
            <a:r>
              <a:rPr lang="en-US" b="1" dirty="0"/>
              <a:t>Advantages</a:t>
            </a:r>
            <a:r>
              <a:rPr lang="en-US" dirty="0"/>
              <a:t>: Flexibility and the ability to execute complex or unknown SQL queries dynamically.</a:t>
            </a:r>
          </a:p>
          <a:p>
            <a:pPr lvl="1" algn="just"/>
            <a:r>
              <a:rPr lang="en-US" b="1" dirty="0"/>
              <a:t>Risks</a:t>
            </a:r>
            <a:r>
              <a:rPr lang="en-US" dirty="0"/>
              <a:t>: If not handled properly, dynamic SQL can expose the application to SQL injection attacks and can be less performant due to runtime parsing.</a:t>
            </a:r>
          </a:p>
        </p:txBody>
      </p:sp>
    </p:spTree>
    <p:extLst>
      <p:ext uri="{BB962C8B-B14F-4D97-AF65-F5344CB8AC3E}">
        <p14:creationId xmlns:p14="http://schemas.microsoft.com/office/powerpoint/2010/main" val="217191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54E4-C878-F6B5-09DA-1A1B5699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A0C74-EE1C-EC97-8477-AA477A1E2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/>
              <a:t>PL/SQL Overview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PL/SQL is a powerful extension of SQL in Oracle, providing procedural capabilities for building robust database applications.</a:t>
            </a:r>
          </a:p>
          <a:p>
            <a:pPr algn="just"/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It supports modular coding with blocks, procedures, functions, and packages, as well as error handling and control structures.</a:t>
            </a:r>
          </a:p>
          <a:p>
            <a:pPr algn="just"/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PL/SQL enhances performance, allows for complex operations, enforces data integrity, and supports secure, efficient database interactions.</a:t>
            </a:r>
          </a:p>
        </p:txBody>
      </p:sp>
    </p:spTree>
    <p:extLst>
      <p:ext uri="{BB962C8B-B14F-4D97-AF65-F5344CB8AC3E}">
        <p14:creationId xmlns:p14="http://schemas.microsoft.com/office/powerpoint/2010/main" val="784980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E61FBD7-E37C-4B38-BE44-A6D4978D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2BFCFE-FD78-4EDF-BEFE-CC444DC5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102190-C0A1-4788-99F6-6A2F5444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821F602-B65F-4D39-86B7-9ED5C173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A5465FF-E08C-4ECD-9AE2-1D48873ECC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B5FAB37-BB0D-41A8-A5C8-65ADE0F00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09EE8-0081-84D5-75EE-978FF3038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223" y="1066800"/>
            <a:ext cx="5367527" cy="2833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Thanks, You!</a:t>
            </a:r>
          </a:p>
        </p:txBody>
      </p:sp>
      <p:pic>
        <p:nvPicPr>
          <p:cNvPr id="20" name="Graphic 19" descr="Right Double Quote">
            <a:extLst>
              <a:ext uri="{FF2B5EF4-FFF2-40B4-BE49-F238E27FC236}">
                <a16:creationId xmlns:a16="http://schemas.microsoft.com/office/drawing/2014/main" id="{01458703-2F9A-A1B8-549A-A39DACCFF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6827" y="1378156"/>
            <a:ext cx="4125186" cy="4125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2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BC4456-ABAE-E052-2E44-55A52B1A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95" y="2660779"/>
            <a:ext cx="2433847" cy="18231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Table of Contents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74B16-2A9B-5DF0-E562-01398DD99A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447687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4C8AC5B4-C61E-3948-37A8-5FB35F0E46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000" y="946725"/>
            <a:ext cx="4426223" cy="486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5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B76A-F84D-A8D1-2126-F68CCEBE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B577-1FD7-F051-B772-6ED7F798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What is PL/SQL?</a:t>
            </a:r>
          </a:p>
          <a:p>
            <a:pPr lvl="1" algn="just"/>
            <a:r>
              <a:rPr lang="en-US" dirty="0"/>
              <a:t>PL/SQL (Procedural Language/SQL) is Oracle’s extension of SQL, designed specifically for Oracle databases.</a:t>
            </a:r>
          </a:p>
          <a:p>
            <a:pPr lvl="1" algn="just"/>
            <a:r>
              <a:rPr lang="en-US" dirty="0"/>
              <a:t>It combines SQL’s data handling with procedural programming features, allowing complex tasks and logic.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Why Use PL/SQL?</a:t>
            </a:r>
          </a:p>
          <a:p>
            <a:pPr lvl="1" algn="just"/>
            <a:r>
              <a:rPr lang="en-US" b="1" dirty="0"/>
              <a:t>Improved Performance</a:t>
            </a:r>
            <a:r>
              <a:rPr lang="en-US" dirty="0"/>
              <a:t>: Executes multiple SQL statements in a single block, reducing calls to the database.</a:t>
            </a:r>
          </a:p>
          <a:p>
            <a:pPr lvl="1" algn="just"/>
            <a:r>
              <a:rPr lang="en-US" b="1" dirty="0"/>
              <a:t>Error Handling</a:t>
            </a:r>
            <a:r>
              <a:rPr lang="en-US" dirty="0"/>
              <a:t>: Built-in exception handling makes applications more reliable.</a:t>
            </a:r>
          </a:p>
          <a:p>
            <a:pPr lvl="1" algn="just"/>
            <a:r>
              <a:rPr lang="en-US" b="1" dirty="0"/>
              <a:t>Modular Structure</a:t>
            </a:r>
            <a:r>
              <a:rPr lang="en-US" dirty="0"/>
              <a:t>: Code is organized into blocks, making it easier to manage and reuse.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Where is PL/SQL Used?</a:t>
            </a:r>
          </a:p>
          <a:p>
            <a:pPr lvl="1" algn="just"/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b="1" dirty="0"/>
              <a:t>Stored Procedures</a:t>
            </a:r>
            <a:r>
              <a:rPr lang="en-US" dirty="0"/>
              <a:t>, </a:t>
            </a:r>
            <a:r>
              <a:rPr lang="en-US" b="1" dirty="0"/>
              <a:t>Triggers</a:t>
            </a:r>
            <a:r>
              <a:rPr lang="en-US" dirty="0"/>
              <a:t>, </a:t>
            </a:r>
            <a:r>
              <a:rPr lang="en-US" b="1" dirty="0"/>
              <a:t>Functions</a:t>
            </a:r>
            <a:r>
              <a:rPr lang="en-US" dirty="0"/>
              <a:t>, and </a:t>
            </a:r>
            <a:r>
              <a:rPr lang="en-US" b="1" dirty="0"/>
              <a:t>Packages</a:t>
            </a:r>
            <a:r>
              <a:rPr lang="en-US" dirty="0"/>
              <a:t>—enabling efficient, automated, and modular database operations.</a:t>
            </a:r>
          </a:p>
        </p:txBody>
      </p:sp>
    </p:spTree>
    <p:extLst>
      <p:ext uri="{BB962C8B-B14F-4D97-AF65-F5344CB8AC3E}">
        <p14:creationId xmlns:p14="http://schemas.microsoft.com/office/powerpoint/2010/main" val="169656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6419-B085-7043-2D5E-C25A22BE9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PL/SQL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6322-DD96-E4C8-FCB5-DEC659914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Block Structure</a:t>
            </a:r>
          </a:p>
          <a:p>
            <a:pPr lvl="1" algn="just"/>
            <a:r>
              <a:rPr lang="en-US" dirty="0"/>
              <a:t>PL/SQL organizes code into logical blocks, making it easier to read, write, and debug.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Seamless SQL Integration</a:t>
            </a:r>
          </a:p>
          <a:p>
            <a:pPr lvl="1" algn="just"/>
            <a:r>
              <a:rPr lang="en-US" dirty="0"/>
              <a:t>PL/SQL combines SQL with procedural programming, allowing you to execute SQL statements directly within PL/SQL code.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Improved Performance</a:t>
            </a:r>
          </a:p>
          <a:p>
            <a:pPr lvl="1" algn="just"/>
            <a:r>
              <a:rPr lang="en-US" dirty="0"/>
              <a:t>Executes multiple SQL statements in a single block, reducing the need for multiple database calls and enhancing performance.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pPr lvl="1" algn="just"/>
            <a:r>
              <a:rPr lang="en-US" dirty="0"/>
              <a:t>Provides robust exception handling, allowing for smooth error management, which makes applications more reliable.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Portability</a:t>
            </a:r>
          </a:p>
          <a:p>
            <a:pPr lvl="1" algn="just"/>
            <a:r>
              <a:rPr lang="en-US" dirty="0"/>
              <a:t>PL/SQL code can run on any Oracle database, making it a portable solution across Oracle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359651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C1B5-2EDD-1DC9-3F87-014AEFD03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9F7B1-207D-7CDE-E37D-EADB00A9D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507067"/>
            <a:ext cx="11274612" cy="4638147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PL/SQL Block Types</a:t>
            </a:r>
          </a:p>
          <a:p>
            <a:pPr lvl="1" algn="just"/>
            <a:r>
              <a:rPr lang="en-US" b="1" dirty="0"/>
              <a:t>Anonymous Blocks</a:t>
            </a:r>
            <a:r>
              <a:rPr lang="en-US" dirty="0"/>
              <a:t>: Standalone blocks that are not stored in the database, commonly used for quick scripts.</a:t>
            </a:r>
          </a:p>
          <a:p>
            <a:pPr lvl="1" algn="just"/>
            <a:r>
              <a:rPr lang="en-US" b="1" dirty="0"/>
              <a:t>Stored Blocks</a:t>
            </a:r>
            <a:r>
              <a:rPr lang="en-US" dirty="0"/>
              <a:t>: Named blocks saved in the database, including </a:t>
            </a:r>
            <a:r>
              <a:rPr lang="en-US" b="1" dirty="0"/>
              <a:t>Procedures</a:t>
            </a:r>
            <a:r>
              <a:rPr lang="en-US" dirty="0"/>
              <a:t>, </a:t>
            </a:r>
            <a:r>
              <a:rPr lang="en-US" b="1" dirty="0"/>
              <a:t>Functions</a:t>
            </a:r>
            <a:r>
              <a:rPr lang="en-US" dirty="0"/>
              <a:t>, </a:t>
            </a:r>
            <a:r>
              <a:rPr lang="en-US" b="1" dirty="0"/>
              <a:t>Triggers</a:t>
            </a:r>
            <a:r>
              <a:rPr lang="en-US" dirty="0"/>
              <a:t>, and </a:t>
            </a:r>
            <a:r>
              <a:rPr lang="en-US" b="1" dirty="0"/>
              <a:t>Packages</a:t>
            </a:r>
            <a:r>
              <a:rPr lang="en-US" dirty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Key Components of PL/SQL Architecture</a:t>
            </a:r>
          </a:p>
          <a:p>
            <a:pPr lvl="1" algn="just"/>
            <a:r>
              <a:rPr lang="en-US" b="1" dirty="0"/>
              <a:t>PL/SQL Engine</a:t>
            </a:r>
            <a:r>
              <a:rPr lang="en-US" dirty="0"/>
              <a:t>: Processes PL/SQL code and executes procedural statements; located in Oracle Database.</a:t>
            </a:r>
          </a:p>
          <a:p>
            <a:pPr lvl="1" algn="just"/>
            <a:r>
              <a:rPr lang="en-US" b="1" dirty="0"/>
              <a:t>SQL Statements Executor</a:t>
            </a:r>
            <a:r>
              <a:rPr lang="en-US" dirty="0"/>
              <a:t>: Executes SQL statements embedded in PL/SQL blocks, optimizing data handling.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PL/SQL Block Structure</a:t>
            </a:r>
          </a:p>
          <a:p>
            <a:pPr lvl="1" algn="just"/>
            <a:r>
              <a:rPr lang="en-US" dirty="0"/>
              <a:t>PL/SQL code is organized in a block structure with three sections:</a:t>
            </a:r>
          </a:p>
          <a:p>
            <a:pPr lvl="2" algn="just"/>
            <a:r>
              <a:rPr lang="en-US" b="1" dirty="0"/>
              <a:t>Declaration</a:t>
            </a:r>
            <a:r>
              <a:rPr lang="en-US" dirty="0"/>
              <a:t>: Defines variables, types, and other objects (optional).</a:t>
            </a:r>
          </a:p>
          <a:p>
            <a:pPr lvl="2" algn="just"/>
            <a:r>
              <a:rPr lang="en-US" b="1" dirty="0"/>
              <a:t>Execution</a:t>
            </a:r>
            <a:r>
              <a:rPr lang="en-US" dirty="0"/>
              <a:t>: Contains the main code (mandatory).</a:t>
            </a:r>
          </a:p>
          <a:p>
            <a:pPr lvl="2" algn="just"/>
            <a:r>
              <a:rPr lang="en-US" b="1" dirty="0"/>
              <a:t>Exception Handling</a:t>
            </a:r>
            <a:r>
              <a:rPr lang="en-US" dirty="0"/>
              <a:t>: Manages errors (optional).</a:t>
            </a:r>
          </a:p>
        </p:txBody>
      </p:sp>
    </p:spTree>
    <p:extLst>
      <p:ext uri="{BB962C8B-B14F-4D97-AF65-F5344CB8AC3E}">
        <p14:creationId xmlns:p14="http://schemas.microsoft.com/office/powerpoint/2010/main" val="29182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484EE-D448-863E-FFA9-1BBBBEA1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Block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76582-3491-AC20-A42B-46FC8856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7432239" cy="4195763"/>
          </a:xfrm>
        </p:spPr>
        <p:txBody>
          <a:bodyPr>
            <a:normAutofit fontScale="85000"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Structure of a PL/SQL Block</a:t>
            </a:r>
          </a:p>
          <a:p>
            <a:pPr lvl="1" algn="just"/>
            <a:r>
              <a:rPr lang="en-US" dirty="0"/>
              <a:t>A PL/SQL block has three main sections: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b="1" dirty="0"/>
              <a:t>Declaration</a:t>
            </a:r>
            <a:r>
              <a:rPr lang="en-US" dirty="0"/>
              <a:t> (optional): Defines variables, constants, and types.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b="1" dirty="0"/>
              <a:t>Execution</a:t>
            </a:r>
            <a:r>
              <a:rPr lang="en-US" dirty="0"/>
              <a:t> (mandatory): Contains the main code for the logic or operation.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b="1" dirty="0"/>
              <a:t>Exception Handling</a:t>
            </a:r>
            <a:r>
              <a:rPr lang="en-US" dirty="0"/>
              <a:t> (optional): Manages any runtime errors that occur in the execution section.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Types of PL/SQL Blocks</a:t>
            </a:r>
          </a:p>
          <a:p>
            <a:pPr lvl="1" algn="just"/>
            <a:r>
              <a:rPr lang="en-US" b="1" dirty="0"/>
              <a:t>Anonymous Blocks</a:t>
            </a:r>
            <a:r>
              <a:rPr lang="en-US" dirty="0"/>
              <a:t>: Simple, unnamed blocks that execute instantly and are not stored in the database.</a:t>
            </a:r>
          </a:p>
          <a:p>
            <a:pPr lvl="1" algn="just"/>
            <a:r>
              <a:rPr lang="en-US" b="1" dirty="0"/>
              <a:t>Named Blocks</a:t>
            </a:r>
            <a:r>
              <a:rPr lang="en-US" dirty="0"/>
              <a:t>: Stored blocks such as procedures, functions, triggers, and packages.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78EA6-7E56-EC03-90FB-09F233BDE58C}"/>
              </a:ext>
            </a:extLst>
          </p:cNvPr>
          <p:cNvSpPr/>
          <p:nvPr/>
        </p:nvSpPr>
        <p:spPr>
          <a:xfrm>
            <a:off x="7890933" y="1949450"/>
            <a:ext cx="3842374" cy="41957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70C0"/>
                </a:solidFill>
              </a:rPr>
              <a:t>DECLARE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-- Declaration section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	num NUMBER := </a:t>
            </a:r>
            <a:r>
              <a:rPr lang="en-US" sz="1600" dirty="0">
                <a:solidFill>
                  <a:srgbClr val="FF0000"/>
                </a:solidFill>
              </a:rPr>
              <a:t>10</a:t>
            </a:r>
            <a:r>
              <a:rPr lang="en-US" sz="1600" dirty="0"/>
              <a:t>;</a:t>
            </a:r>
          </a:p>
          <a:p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BEGIN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-- Execution section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/>
              <a:t>	DBMS_OUTPUT.PUT_LINE(</a:t>
            </a:r>
            <a:r>
              <a:rPr lang="en-US" sz="1600" dirty="0">
                <a:solidFill>
                  <a:srgbClr val="00B050"/>
                </a:solidFill>
              </a:rPr>
              <a:t>'Number is ‘</a:t>
            </a:r>
            <a:r>
              <a:rPr lang="en-US" sz="1600" dirty="0"/>
              <a:t> 	|| num);</a:t>
            </a:r>
          </a:p>
          <a:p>
            <a:r>
              <a:rPr lang="en-US" sz="1600" dirty="0"/>
              <a:t>EXCEPTION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rgbClr val="0070C0"/>
                </a:solidFill>
              </a:rPr>
              <a:t>WHEN</a:t>
            </a:r>
            <a:r>
              <a:rPr lang="en-US" sz="1600" dirty="0"/>
              <a:t> OTHERS </a:t>
            </a:r>
            <a:r>
              <a:rPr lang="en-US" sz="1600" dirty="0">
                <a:solidFill>
                  <a:srgbClr val="0070C0"/>
                </a:solidFill>
              </a:rPr>
              <a:t>THEN</a:t>
            </a:r>
            <a:endParaRPr lang="en-US" sz="1600" dirty="0"/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	-- Exception section</a:t>
            </a:r>
            <a:r>
              <a:rPr lang="en-US" sz="1600" dirty="0"/>
              <a:t>				DBMS_OUTPUT.PUT_LINE(</a:t>
            </a:r>
            <a:r>
              <a:rPr lang="en-US" sz="1600" dirty="0">
                <a:solidFill>
                  <a:srgbClr val="00B050"/>
                </a:solidFill>
              </a:rPr>
              <a:t>'An error 	occurred’</a:t>
            </a:r>
            <a:r>
              <a:rPr lang="en-US" sz="1600" dirty="0"/>
              <a:t>);</a:t>
            </a:r>
          </a:p>
          <a:p>
            <a:r>
              <a:rPr lang="en-US" sz="1600" dirty="0">
                <a:solidFill>
                  <a:srgbClr val="0070C0"/>
                </a:solidFill>
              </a:rPr>
              <a:t>END</a:t>
            </a:r>
            <a:r>
              <a:rPr lang="en-US" sz="1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12187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F00F-F78C-67EA-3D11-704AEDD9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AD10-4DBE-391B-8626-BE97D6C31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691324"/>
            <a:ext cx="11274612" cy="445389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Defining Variables</a:t>
            </a:r>
          </a:p>
          <a:p>
            <a:pPr lvl="1" algn="just"/>
            <a:r>
              <a:rPr lang="en-US" dirty="0"/>
              <a:t>Variables in PL/SQL are defined in the Declaration section.</a:t>
            </a:r>
          </a:p>
          <a:p>
            <a:pPr lvl="1" algn="just"/>
            <a:r>
              <a:rPr lang="en-US" dirty="0"/>
              <a:t>Syntax: variable_name data_type [:= initial_value];</a:t>
            </a:r>
          </a:p>
          <a:p>
            <a:pPr lvl="1" algn="just"/>
            <a:r>
              <a:rPr lang="en-US" dirty="0"/>
              <a:t>Example: name VARCHAR2(20) := ‘John’;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Common Data Types</a:t>
            </a:r>
          </a:p>
          <a:p>
            <a:pPr lvl="1" algn="just"/>
            <a:r>
              <a:rPr lang="en-US" dirty="0"/>
              <a:t>VACHAR2: Stores variable-length character strings (e.g., VARCHAR2(20)).</a:t>
            </a:r>
          </a:p>
          <a:p>
            <a:pPr lvl="1" algn="just"/>
            <a:r>
              <a:rPr lang="en-US" dirty="0"/>
              <a:t>NUMBER: Stores numeric values with optional precision (e.g., NUMBER (10,2) ).</a:t>
            </a:r>
          </a:p>
          <a:p>
            <a:pPr lvl="1" algn="just"/>
            <a:r>
              <a:rPr lang="en-US" dirty="0"/>
              <a:t>DATE: Stores date and time values.</a:t>
            </a:r>
          </a:p>
          <a:p>
            <a:pPr lvl="1" algn="just"/>
            <a:r>
              <a:rPr lang="en-US" dirty="0"/>
              <a:t>BOOLEAN: Stores TRUE, FALSE, or NULL.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Anchored Data Types</a:t>
            </a:r>
          </a:p>
          <a:p>
            <a:pPr lvl="1" algn="just"/>
            <a:r>
              <a:rPr lang="en-US" dirty="0"/>
              <a:t>Use %TYPE to base a variable’s data type on an existing column or variable.</a:t>
            </a:r>
          </a:p>
          <a:p>
            <a:pPr lvl="1" algn="just"/>
            <a:r>
              <a:rPr lang="en-US" dirty="0"/>
              <a:t>Example: emp_name employees.name%TYPE;</a:t>
            </a:r>
          </a:p>
          <a:p>
            <a:pPr lvl="1" algn="just"/>
            <a:r>
              <a:rPr lang="en-US" dirty="0"/>
              <a:t>Use %ROWTYPE to define a record with the structure of an entire row from a table.</a:t>
            </a:r>
          </a:p>
          <a:p>
            <a:pPr lvl="1" algn="just"/>
            <a:r>
              <a:rPr lang="en-US" dirty="0"/>
              <a:t>Example: emp_record employees%ROWTYPE;</a:t>
            </a: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5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12C05-9DC0-12D7-9AD6-39B6A8E1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0126-8106-7EBF-8CE7-61E2780FA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1949450"/>
            <a:ext cx="7432238" cy="4195763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Conditional Statements</a:t>
            </a:r>
          </a:p>
          <a:p>
            <a:pPr lvl="1" algn="just"/>
            <a:r>
              <a:rPr lang="en-US" b="1" dirty="0"/>
              <a:t>IF-THEN</a:t>
            </a:r>
            <a:r>
              <a:rPr lang="en-US" dirty="0"/>
              <a:t>: Executes code if a condition is true.</a:t>
            </a:r>
          </a:p>
          <a:p>
            <a:pPr lvl="1" algn="just"/>
            <a:r>
              <a:rPr lang="en-US" b="1" dirty="0"/>
              <a:t>IF-THEN-ELSE</a:t>
            </a:r>
            <a:r>
              <a:rPr lang="en-US" dirty="0"/>
              <a:t>: Executes alternate code if the condition is false.</a:t>
            </a:r>
          </a:p>
          <a:p>
            <a:pPr lvl="1" algn="just"/>
            <a:r>
              <a:rPr lang="en-US" b="1" dirty="0"/>
              <a:t>CASE</a:t>
            </a:r>
            <a:r>
              <a:rPr lang="en-US" dirty="0"/>
              <a:t>: Tests multiple conditions in a more structured way than nested IF statements.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Loops</a:t>
            </a:r>
          </a:p>
          <a:p>
            <a:pPr lvl="1" algn="just"/>
            <a:r>
              <a:rPr lang="en-US" b="1" dirty="0"/>
              <a:t>Basic LOOP</a:t>
            </a:r>
            <a:r>
              <a:rPr lang="en-US" dirty="0"/>
              <a:t>: Repeats a block of code until explicitly exited.</a:t>
            </a:r>
          </a:p>
          <a:p>
            <a:pPr lvl="1" algn="just"/>
            <a:r>
              <a:rPr lang="en-US" b="1" dirty="0"/>
              <a:t>WHILE LOOP</a:t>
            </a:r>
            <a:r>
              <a:rPr lang="en-US" dirty="0"/>
              <a:t>: Repeats while a condition remains true.</a:t>
            </a:r>
          </a:p>
          <a:p>
            <a:pPr lvl="1" algn="just"/>
            <a:r>
              <a:rPr lang="en-US" b="1" dirty="0"/>
              <a:t>FOR LOOP</a:t>
            </a:r>
            <a:r>
              <a:rPr lang="en-US" dirty="0"/>
              <a:t>: Iterates a specified number of times.</a:t>
            </a:r>
            <a:endParaRPr lang="en-US" b="1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EXIT Statement</a:t>
            </a:r>
          </a:p>
          <a:p>
            <a:pPr lvl="1" algn="just"/>
            <a:r>
              <a:rPr lang="en-US" dirty="0"/>
              <a:t>Used within loops to exit based on a condition (e.g., EXIT WHEN condition; 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FED53-4BE1-81AE-2352-073811F0C61C}"/>
              </a:ext>
            </a:extLst>
          </p:cNvPr>
          <p:cNvSpPr/>
          <p:nvPr/>
        </p:nvSpPr>
        <p:spPr>
          <a:xfrm>
            <a:off x="7890932" y="1949449"/>
            <a:ext cx="3842374" cy="14795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salary &gt; </a:t>
            </a:r>
            <a:r>
              <a:rPr lang="en-US" dirty="0">
                <a:solidFill>
                  <a:srgbClr val="C00000"/>
                </a:solidFill>
              </a:rPr>
              <a:t>5000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THEN</a:t>
            </a:r>
            <a:r>
              <a:rPr lang="en-US" dirty="0"/>
              <a:t> </a:t>
            </a:r>
          </a:p>
          <a:p>
            <a:r>
              <a:rPr lang="en-US" dirty="0"/>
              <a:t>	bonus := salary * </a:t>
            </a:r>
            <a:r>
              <a:rPr lang="en-US" dirty="0">
                <a:solidFill>
                  <a:srgbClr val="C00000"/>
                </a:solidFill>
              </a:rPr>
              <a:t>0.10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0070C0"/>
                </a:solidFill>
              </a:rPr>
              <a:t>ELSE</a:t>
            </a:r>
            <a:r>
              <a:rPr lang="en-US" dirty="0"/>
              <a:t> </a:t>
            </a:r>
          </a:p>
          <a:p>
            <a:r>
              <a:rPr lang="en-US" dirty="0"/>
              <a:t>	bonus := salary * </a:t>
            </a:r>
            <a:r>
              <a:rPr lang="en-US" dirty="0">
                <a:solidFill>
                  <a:srgbClr val="C00000"/>
                </a:solidFill>
              </a:rPr>
              <a:t>0.05</a:t>
            </a:r>
            <a:r>
              <a:rPr lang="en-US" dirty="0"/>
              <a:t>; </a:t>
            </a:r>
          </a:p>
          <a:p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 IF;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927670-CF88-4100-9652-719C1EF9FE62}"/>
              </a:ext>
            </a:extLst>
          </p:cNvPr>
          <p:cNvSpPr/>
          <p:nvPr/>
        </p:nvSpPr>
        <p:spPr>
          <a:xfrm>
            <a:off x="7890932" y="3687126"/>
            <a:ext cx="3842374" cy="14795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70C0"/>
                </a:solidFill>
              </a:rPr>
              <a:t>FOR</a:t>
            </a:r>
            <a:r>
              <a:rPr lang="en-US" dirty="0"/>
              <a:t> i IN </a:t>
            </a:r>
            <a:r>
              <a:rPr lang="en-US" dirty="0">
                <a:solidFill>
                  <a:srgbClr val="C00000"/>
                </a:solidFill>
              </a:rPr>
              <a:t>1..5 </a:t>
            </a:r>
            <a:r>
              <a:rPr lang="en-US" dirty="0"/>
              <a:t>LOOP 	DBMS_OUTPUT.PUT_LINE(</a:t>
            </a:r>
            <a:r>
              <a:rPr lang="en-US" dirty="0">
                <a:solidFill>
                  <a:srgbClr val="00B050"/>
                </a:solidFill>
              </a:rPr>
              <a:t>'Value 	of i: '</a:t>
            </a:r>
            <a:r>
              <a:rPr lang="en-US" dirty="0"/>
              <a:t> || i); </a:t>
            </a:r>
          </a:p>
          <a:p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 LOOP;</a:t>
            </a:r>
          </a:p>
        </p:txBody>
      </p:sp>
    </p:spTree>
    <p:extLst>
      <p:ext uri="{BB962C8B-B14F-4D97-AF65-F5344CB8AC3E}">
        <p14:creationId xmlns:p14="http://schemas.microsoft.com/office/powerpoint/2010/main" val="206088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B1A5-7D8F-EB5B-D736-64C21A5F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9817-D880-F3EB-A405-29E8309E9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What is Exception Handling?</a:t>
            </a:r>
          </a:p>
          <a:p>
            <a:pPr lvl="1" algn="just"/>
            <a:r>
              <a:rPr lang="en-US" dirty="0"/>
              <a:t>Exception handling in PL/SQL allows you to catch and handle runtime errors, ensuring the program doesn’t terminate unexpectedly.</a:t>
            </a:r>
          </a:p>
          <a:p>
            <a:pPr lvl="1" algn="just"/>
            <a:r>
              <a:rPr lang="en-US" dirty="0"/>
              <a:t>Errors are trapped in the </a:t>
            </a:r>
            <a:r>
              <a:rPr lang="en-US" b="1" dirty="0"/>
              <a:t>Exception</a:t>
            </a:r>
            <a:r>
              <a:rPr lang="en-US" dirty="0"/>
              <a:t> section of the PL/SQL block.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Types of Exceptions</a:t>
            </a:r>
          </a:p>
          <a:p>
            <a:pPr lvl="1" algn="just"/>
            <a:r>
              <a:rPr lang="en-US" b="1" dirty="0"/>
              <a:t>Predefined Exceptions</a:t>
            </a:r>
            <a:r>
              <a:rPr lang="en-US" dirty="0"/>
              <a:t>: Oracle provides common exceptions like NO_DATA_FOUND, TOO_MANY_ROWS, ZERO_DIVIDE.</a:t>
            </a:r>
          </a:p>
          <a:p>
            <a:pPr lvl="1" algn="just"/>
            <a:r>
              <a:rPr lang="en-US" b="1" dirty="0"/>
              <a:t>User-Defined Exceptions</a:t>
            </a:r>
            <a:r>
              <a:rPr lang="en-US" dirty="0"/>
              <a:t>: Developers can create custom exceptions to handle specific conditions in the program.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Structure of Exception Handling</a:t>
            </a:r>
          </a:p>
          <a:p>
            <a:pPr lvl="1" algn="just"/>
            <a:r>
              <a:rPr lang="en-US" b="1" dirty="0"/>
              <a:t>WHEN OTHERS</a:t>
            </a:r>
            <a:r>
              <a:rPr lang="en-US" dirty="0"/>
              <a:t>: Catches all exceptions, useful for logging or handling unforeseen errors.</a:t>
            </a:r>
          </a:p>
          <a:p>
            <a:pPr lvl="1" algn="just"/>
            <a:r>
              <a:rPr lang="en-US" b="1" dirty="0"/>
              <a:t>WHEN &lt;exception_name&gt;</a:t>
            </a:r>
            <a:r>
              <a:rPr lang="en-US" dirty="0"/>
              <a:t>: Specifically handles predefined or user-defined exceptions.</a:t>
            </a:r>
          </a:p>
        </p:txBody>
      </p:sp>
    </p:spTree>
    <p:extLst>
      <p:ext uri="{BB962C8B-B14F-4D97-AF65-F5344CB8AC3E}">
        <p14:creationId xmlns:p14="http://schemas.microsoft.com/office/powerpoint/2010/main" val="349872167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RightStep">
      <a:dk1>
        <a:srgbClr val="000000"/>
      </a:dk1>
      <a:lt1>
        <a:srgbClr val="FFFFFF"/>
      </a:lt1>
      <a:dk2>
        <a:srgbClr val="413124"/>
      </a:dk2>
      <a:lt2>
        <a:srgbClr val="E2E8E8"/>
      </a:lt2>
      <a:accent1>
        <a:srgbClr val="C69896"/>
      </a:accent1>
      <a:accent2>
        <a:srgbClr val="BA9A7F"/>
      </a:accent2>
      <a:accent3>
        <a:srgbClr val="A9A480"/>
      </a:accent3>
      <a:accent4>
        <a:srgbClr val="9AAA74"/>
      </a:accent4>
      <a:accent5>
        <a:srgbClr val="8EAC82"/>
      </a:accent5>
      <a:accent6>
        <a:srgbClr val="78B07F"/>
      </a:accent6>
      <a:hlink>
        <a:srgbClr val="578D8F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214</TotalTime>
  <Words>1772</Words>
  <Application>Microsoft Office PowerPoint</Application>
  <PresentationFormat>Widescreen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Avenir Next LT Pro</vt:lpstr>
      <vt:lpstr>AvenirNext LT Pro Medium</vt:lpstr>
      <vt:lpstr>Sabon Next LT</vt:lpstr>
      <vt:lpstr>DappledVTI</vt:lpstr>
      <vt:lpstr>PL/SQL Overview</vt:lpstr>
      <vt:lpstr>Table of Contents </vt:lpstr>
      <vt:lpstr>Introduction to PL/SQL</vt:lpstr>
      <vt:lpstr>Advantages of PL/SQL</vt:lpstr>
      <vt:lpstr>PL/SQL Architecture</vt:lpstr>
      <vt:lpstr>PL/SQL Block Structure</vt:lpstr>
      <vt:lpstr>Variables and Data Types</vt:lpstr>
      <vt:lpstr>Control Structures</vt:lpstr>
      <vt:lpstr>Exception Handling</vt:lpstr>
      <vt:lpstr>Exception Handling</vt:lpstr>
      <vt:lpstr>Stored Procedures and Functions</vt:lpstr>
      <vt:lpstr>Stored Procedures and Functions</vt:lpstr>
      <vt:lpstr>Triggers</vt:lpstr>
      <vt:lpstr>Triggers</vt:lpstr>
      <vt:lpstr>Dynamic SQL in PL/SQL</vt:lpstr>
      <vt:lpstr>Conclusion</vt:lpstr>
      <vt:lpstr>Thanks,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Nyein Chan Maung</dc:creator>
  <cp:lastModifiedBy>Nyein Chan Maung</cp:lastModifiedBy>
  <cp:revision>2</cp:revision>
  <dcterms:created xsi:type="dcterms:W3CDTF">2024-11-08T02:39:41Z</dcterms:created>
  <dcterms:modified xsi:type="dcterms:W3CDTF">2024-11-08T06:13:45Z</dcterms:modified>
</cp:coreProperties>
</file>