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sldIdLst>
    <p:sldId id="256" r:id="rId2"/>
    <p:sldId id="259" r:id="rId3"/>
    <p:sldId id="258" r:id="rId4"/>
    <p:sldId id="260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99" autoAdjust="0"/>
  </p:normalViewPr>
  <p:slideViewPr>
    <p:cSldViewPr>
      <p:cViewPr varScale="1">
        <p:scale>
          <a:sx n="66" d="100"/>
          <a:sy n="66" d="100"/>
        </p:scale>
        <p:origin x="60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F564A7D-95F9-4903-A3D3-E5BE5AAEE13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76B8D8F-7CC3-41E0-88A9-5D565D05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1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4A7D-95F9-4903-A3D3-E5BE5AAEE13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76B8D8F-7CC3-41E0-88A9-5D565D05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3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4A7D-95F9-4903-A3D3-E5BE5AAEE13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76B8D8F-7CC3-41E0-88A9-5D565D05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42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4A7D-95F9-4903-A3D3-E5BE5AAEE13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76B8D8F-7CC3-41E0-88A9-5D565D05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34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4A7D-95F9-4903-A3D3-E5BE5AAEE13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76B8D8F-7CC3-41E0-88A9-5D565D05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21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4A7D-95F9-4903-A3D3-E5BE5AAEE13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76B8D8F-7CC3-41E0-88A9-5D565D05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85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4A7D-95F9-4903-A3D3-E5BE5AAEE13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76B8D8F-7CC3-41E0-88A9-5D565D05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09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AF564A7D-95F9-4903-A3D3-E5BE5AAEE13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76B8D8F-7CC3-41E0-88A9-5D565D05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77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4A7D-95F9-4903-A3D3-E5BE5AAEE13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76B8D8F-7CC3-41E0-88A9-5D565D05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6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4A7D-95F9-4903-A3D3-E5BE5AAEE13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76B8D8F-7CC3-41E0-88A9-5D565D05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4A7D-95F9-4903-A3D3-E5BE5AAEE13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76B8D8F-7CC3-41E0-88A9-5D565D05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9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4A7D-95F9-4903-A3D3-E5BE5AAEE13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76B8D8F-7CC3-41E0-88A9-5D565D05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2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4A7D-95F9-4903-A3D3-E5BE5AAEE13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76B8D8F-7CC3-41E0-88A9-5D565D05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0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4A7D-95F9-4903-A3D3-E5BE5AAEE13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76B8D8F-7CC3-41E0-88A9-5D565D05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4A7D-95F9-4903-A3D3-E5BE5AAEE13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76B8D8F-7CC3-41E0-88A9-5D565D05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4A7D-95F9-4903-A3D3-E5BE5AAEE13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76B8D8F-7CC3-41E0-88A9-5D565D05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4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4A7D-95F9-4903-A3D3-E5BE5AAEE13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76B8D8F-7CC3-41E0-88A9-5D565D05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4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AF564A7D-95F9-4903-A3D3-E5BE5AAEE13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176B8D8F-7CC3-41E0-88A9-5D565D05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5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And Benefits Of CI/CD To Build, deploy And Automate Udapeople App.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81000" y="1600200"/>
            <a:ext cx="850392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Integration(CI) developers integrate code into a shared repository several times a day. Continuous Delivery (CD)- is a software development discipline where software can be released to production at any time.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Delivery software can be deployed to production at any time but in Continuous Deployment software is automatically deployed to production all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  <a:endParaRPr lang="en-US" sz="2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25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CI/CD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Developers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less effort and time to resolve issues that emerge from integration of code from new developers and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up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 and are fixed. Improved mean to time resolution. Less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cost from unused resources enabled by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cleanup. Less effort is involved in releasing and rework.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961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Costs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/>
              <a:t>	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vulnerabilities are detected early and dealt with hence avoiding security breach implications later that otherwise could be costly and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embarrassing.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Getting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out of the door with the risk of discovering showstoppers like critical bugs found late,  infrequent releases, too much manual work, or late feedback has spawned a need for adopting CI/CD with no human errors and faster deployments by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automation.</a:t>
            </a:r>
          </a:p>
          <a:p>
            <a:pPr marL="0" indent="0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80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Revenues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Faster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 means higher time to market. Short integration iterations means more flexibility and ability to change things more and more value generating features are released faster.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Protect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Reduced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 time from recovery from a crash or bug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potential bugs can be discovered at the pre-deployment stage on automating the release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pipeline.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needs are acted upon quickly as CI/CD as there is flexibility to software changes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 faster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happier customers and employees.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3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Conclusion.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conclude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is more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visible with improved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Teams and individuals can take control of the uncertainties when going into production with a pragmatic and visible CI/CD pipeline. You experience value and business flow by delivering products and solutions with all the features that meet quality and deployment specific needs.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1216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287</TotalTime>
  <Words>78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Times New Roman</vt:lpstr>
      <vt:lpstr>Wingdings 3</vt:lpstr>
      <vt:lpstr>Ion Boardroom</vt:lpstr>
      <vt:lpstr>Fundamentals And Benefits Of CI/CD To Build, deploy And Automate Udapeople App.</vt:lpstr>
      <vt:lpstr> Benefits of CI/CD</vt:lpstr>
      <vt:lpstr>Avoid Costs.</vt:lpstr>
      <vt:lpstr>Increased Revenues</vt:lpstr>
      <vt:lpstr>Conclusion.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Everlyne Angwenyi</dc:creator>
  <cp:lastModifiedBy>RAS_ADMINISTRATOR</cp:lastModifiedBy>
  <cp:revision>22</cp:revision>
  <dcterms:created xsi:type="dcterms:W3CDTF">2021-11-18T05:50:47Z</dcterms:created>
  <dcterms:modified xsi:type="dcterms:W3CDTF">2021-11-30T11:45:09Z</dcterms:modified>
</cp:coreProperties>
</file>