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535A9-DEA1-4BF1-A920-EF8E4EE6AEAF}" v="848" dt="2021-01-28T19:52:14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MER Alexandre" userId="S::alexandre.kramer@ynov.com::e57b4f5d-7c2b-40a3-bca1-7a5c388aed8a" providerId="AD" clId="Web-{F8A535A9-DEA1-4BF1-A920-EF8E4EE6AEAF}"/>
    <pc:docChg chg="addSld modSld sldOrd addMainMaster delMainMaster">
      <pc:chgData name="KRAMER Alexandre" userId="S::alexandre.kramer@ynov.com::e57b4f5d-7c2b-40a3-bca1-7a5c388aed8a" providerId="AD" clId="Web-{F8A535A9-DEA1-4BF1-A920-EF8E4EE6AEAF}" dt="2021-01-28T19:52:14.087" v="436" actId="20577"/>
      <pc:docMkLst>
        <pc:docMk/>
      </pc:docMkLst>
      <pc:sldChg chg="addSp modSp mod setBg modClrScheme setClrOvrMap chgLayout">
        <pc:chgData name="KRAMER Alexandre" userId="S::alexandre.kramer@ynov.com::e57b4f5d-7c2b-40a3-bca1-7a5c388aed8a" providerId="AD" clId="Web-{F8A535A9-DEA1-4BF1-A920-EF8E4EE6AEAF}" dt="2021-01-28T19:39:32.074" v="27" actId="20577"/>
        <pc:sldMkLst>
          <pc:docMk/>
          <pc:sldMk cId="3784089036" sldId="256"/>
        </pc:sldMkLst>
        <pc:spChg chg="mod">
          <ac:chgData name="KRAMER Alexandre" userId="S::alexandre.kramer@ynov.com::e57b4f5d-7c2b-40a3-bca1-7a5c388aed8a" providerId="AD" clId="Web-{F8A535A9-DEA1-4BF1-A920-EF8E4EE6AEAF}" dt="2021-01-28T19:39:11.182" v="1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KRAMER Alexandre" userId="S::alexandre.kramer@ynov.com::e57b4f5d-7c2b-40a3-bca1-7a5c388aed8a" providerId="AD" clId="Web-{F8A535A9-DEA1-4BF1-A920-EF8E4EE6AEAF}" dt="2021-01-28T19:39:32.074" v="27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31:25.683" v="0"/>
          <ac:spMkLst>
            <pc:docMk/>
            <pc:sldMk cId="3784089036" sldId="256"/>
            <ac:spMk id="9" creationId="{26B4480E-B7FF-4481-890E-043A69AE6FE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31:25.683" v="0"/>
          <ac:spMkLst>
            <pc:docMk/>
            <pc:sldMk cId="3784089036" sldId="256"/>
            <ac:spMk id="11" creationId="{64C13BAB-7C00-4D21-A857-E3D41C0A2A66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31:25.683" v="0"/>
          <ac:spMkLst>
            <pc:docMk/>
            <pc:sldMk cId="3784089036" sldId="256"/>
            <ac:spMk id="13" creationId="{1F1FF39A-AC3C-4066-9D4C-519AA22812EA}"/>
          </ac:spMkLst>
        </pc:spChg>
        <pc:picChg chg="add">
          <ac:chgData name="KRAMER Alexandre" userId="S::alexandre.kramer@ynov.com::e57b4f5d-7c2b-40a3-bca1-7a5c388aed8a" providerId="AD" clId="Web-{F8A535A9-DEA1-4BF1-A920-EF8E4EE6AEAF}" dt="2021-01-28T19:31:25.683" v="0"/>
          <ac:picMkLst>
            <pc:docMk/>
            <pc:sldMk cId="3784089036" sldId="256"/>
            <ac:picMk id="4" creationId="{385D2517-1B90-4E94-A9F1-71BB777D95AB}"/>
          </ac:picMkLst>
        </pc:picChg>
      </pc:sldChg>
      <pc:sldChg chg="addSp delSp modSp new mod ord setBg setClrOvrMap">
        <pc:chgData name="KRAMER Alexandre" userId="S::alexandre.kramer@ynov.com::e57b4f5d-7c2b-40a3-bca1-7a5c388aed8a" providerId="AD" clId="Web-{F8A535A9-DEA1-4BF1-A920-EF8E4EE6AEAF}" dt="2021-01-28T19:52:14.087" v="436" actId="20577"/>
        <pc:sldMkLst>
          <pc:docMk/>
          <pc:sldMk cId="3880416583" sldId="257"/>
        </pc:sldMkLst>
        <pc:spChg chg="mo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2" creationId="{9517C34F-0310-4CF0-9EFA-776D13818721}"/>
          </ac:spMkLst>
        </pc:spChg>
        <pc:spChg chg="del mo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3" creationId="{B3F5C1BA-C5BC-4E8A-BDBF-6B07C09D115C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13.153" v="37"/>
          <ac:spMkLst>
            <pc:docMk/>
            <pc:sldMk cId="3880416583" sldId="257"/>
            <ac:spMk id="8" creationId="{B373F125-DEF3-41D6-9918-AB21A2ACC37A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13.153" v="37"/>
          <ac:spMkLst>
            <pc:docMk/>
            <pc:sldMk cId="3880416583" sldId="257"/>
            <ac:spMk id="10" creationId="{71E9F226-EB6E-48C9-ADDA-636DE4BF4EBE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15" creationId="{DCF4EB5C-ED25-4675-8255-2F5B12CFFCF0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17" creationId="{9514EC6E-A557-42A2-BCDC-3ABFFC5E564D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19" creationId="{905482C9-EB42-4BFE-95BF-7FD661F07657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21" creationId="{7539E646-A625-4A26-86ED-BD90EDD329F7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23" creationId="{DA182162-B517-4B41-B039-339F87FAE1D0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25" creationId="{EF608E55-EBC6-4977-B112-7075FC8F6301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27" creationId="{A2F92874-EB6E-497E-88EA-BC2A8F551BEE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29" creationId="{8BEF4DBE-A60E-4AAE-9D62-1147461CD541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31" creationId="{33955649-790D-4997-9D50-C1D8E32C1BE5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33" creationId="{18839B1D-4A8C-403C-9D1B-B83CF1DB6A39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0:23.747" v="40"/>
          <ac:spMkLst>
            <pc:docMk/>
            <pc:sldMk cId="3880416583" sldId="257"/>
            <ac:spMk id="35" creationId="{19818AF9-99F4-4DD9-A3EB-0A3477509A62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40" creationId="{DCF4EB5C-ED25-4675-8255-2F5B12CFFCF0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42" creationId="{9514EC6E-A557-42A2-BCDC-3ABFFC5E564D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44" creationId="{905482C9-EB42-4BFE-95BF-7FD661F07657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46" creationId="{7539E646-A625-4A26-86ED-BD90EDD329F7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48" creationId="{8E019540-1104-4B12-9F83-45F58674186F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50" creationId="{3580CFD6-E44A-486A-9E73-D8D948F78A34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56" creationId="{BFABBCE0-E08C-4BBE-9FD2-E2B253D4D5F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58" creationId="{FF426BAC-43D6-468E-B6FF-167034D5CE4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60" creationId="{FB02D80E-5995-4C54-8387-5893C2C8947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4:16.051" v="235"/>
          <ac:spMkLst>
            <pc:docMk/>
            <pc:sldMk cId="3880416583" sldId="257"/>
            <ac:spMk id="62" creationId="{896083C8-1401-4950-AF56-E2FAFE42D656}"/>
          </ac:spMkLst>
        </pc:spChg>
        <pc:graphicFrameChg chg="add modGraphic">
          <ac:chgData name="KRAMER Alexandre" userId="S::alexandre.kramer@ynov.com::e57b4f5d-7c2b-40a3-bca1-7a5c388aed8a" providerId="AD" clId="Web-{F8A535A9-DEA1-4BF1-A920-EF8E4EE6AEAF}" dt="2021-01-28T19:52:14.087" v="436" actId="20577"/>
          <ac:graphicFrameMkLst>
            <pc:docMk/>
            <pc:sldMk cId="3880416583" sldId="257"/>
            <ac:graphicFrameMk id="52" creationId="{ED7C03C8-9DA9-4624-B5CD-C94830762726}"/>
          </ac:graphicFrameMkLst>
        </pc:graphicFrameChg>
      </pc:sldChg>
      <pc:sldChg chg="addSp modSp new mod setBg setClrOvrMap">
        <pc:chgData name="KRAMER Alexandre" userId="S::alexandre.kramer@ynov.com::e57b4f5d-7c2b-40a3-bca1-7a5c388aed8a" providerId="AD" clId="Web-{F8A535A9-DEA1-4BF1-A920-EF8E4EE6AEAF}" dt="2021-01-28T19:43:12.487" v="201" actId="20577"/>
        <pc:sldMkLst>
          <pc:docMk/>
          <pc:sldMk cId="2537627491" sldId="258"/>
        </pc:sldMkLst>
        <pc:spChg chg="mod">
          <ac:chgData name="KRAMER Alexandre" userId="S::alexandre.kramer@ynov.com::e57b4f5d-7c2b-40a3-bca1-7a5c388aed8a" providerId="AD" clId="Web-{F8A535A9-DEA1-4BF1-A920-EF8E4EE6AEAF}" dt="2021-01-28T19:41:15.327" v="62"/>
          <ac:spMkLst>
            <pc:docMk/>
            <pc:sldMk cId="2537627491" sldId="258"/>
            <ac:spMk id="2" creationId="{77BE4196-2956-4454-B65F-4FCC105CBEC8}"/>
          </ac:spMkLst>
        </pc:spChg>
        <pc:spChg chg="mod">
          <ac:chgData name="KRAMER Alexandre" userId="S::alexandre.kramer@ynov.com::e57b4f5d-7c2b-40a3-bca1-7a5c388aed8a" providerId="AD" clId="Web-{F8A535A9-DEA1-4BF1-A920-EF8E4EE6AEAF}" dt="2021-01-28T19:43:12.487" v="201" actId="20577"/>
          <ac:spMkLst>
            <pc:docMk/>
            <pc:sldMk cId="2537627491" sldId="258"/>
            <ac:spMk id="3" creationId="{B3004CE1-3A5C-42E0-A04C-F0A9FA300D0A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1:15.327" v="62"/>
          <ac:spMkLst>
            <pc:docMk/>
            <pc:sldMk cId="2537627491" sldId="258"/>
            <ac:spMk id="8" creationId="{9B6B47BF-F3D0-4678-9B20-DA45E1BCAD6C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1:15.327" v="62"/>
          <ac:spMkLst>
            <pc:docMk/>
            <pc:sldMk cId="2537627491" sldId="258"/>
            <ac:spMk id="10" creationId="{19334917-3673-4EF2-BA7C-CC83AEEEAE37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1:15.327" v="62"/>
          <ac:spMkLst>
            <pc:docMk/>
            <pc:sldMk cId="2537627491" sldId="258"/>
            <ac:spMk id="12" creationId="{E1589AE1-C0FC-4B66-9C0D-9EB92F40F440}"/>
          </ac:spMkLst>
        </pc:spChg>
      </pc:sldChg>
      <pc:sldChg chg="addSp delSp modSp new mod setBg setClrOvrMap">
        <pc:chgData name="KRAMER Alexandre" userId="S::alexandre.kramer@ynov.com::e57b4f5d-7c2b-40a3-bca1-7a5c388aed8a" providerId="AD" clId="Web-{F8A535A9-DEA1-4BF1-A920-EF8E4EE6AEAF}" dt="2021-01-28T19:47:05.869" v="301"/>
        <pc:sldMkLst>
          <pc:docMk/>
          <pc:sldMk cId="2381378054" sldId="259"/>
        </pc:sldMkLst>
        <pc:spChg chg="mo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2" creationId="{E2F9A447-9B57-4B37-AC3A-5C76F321C051}"/>
          </ac:spMkLst>
        </pc:spChg>
        <pc:spChg chg="add del mo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3" creationId="{1DE0A95C-5BE6-4C14-9A5A-ED5E49773FB8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57.025" v="298"/>
          <ac:spMkLst>
            <pc:docMk/>
            <pc:sldMk cId="2381378054" sldId="259"/>
            <ac:spMk id="6" creationId="{BFABBCE0-E08C-4BBE-9FD2-E2B253D4D5F2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57.025" v="298"/>
          <ac:spMkLst>
            <pc:docMk/>
            <pc:sldMk cId="2381378054" sldId="259"/>
            <ac:spMk id="7" creationId="{FF426BAC-43D6-468E-B6FF-167034D5CE4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57.025" v="298"/>
          <ac:spMkLst>
            <pc:docMk/>
            <pc:sldMk cId="2381378054" sldId="259"/>
            <ac:spMk id="8" creationId="{FB02D80E-5995-4C54-8387-5893C2C8947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48.759" v="296"/>
          <ac:spMkLst>
            <pc:docMk/>
            <pc:sldMk cId="2381378054" sldId="259"/>
            <ac:spMk id="9" creationId="{BFABBCE0-E08C-4BBE-9FD2-E2B253D4D5F2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57.025" v="298"/>
          <ac:spMkLst>
            <pc:docMk/>
            <pc:sldMk cId="2381378054" sldId="259"/>
            <ac:spMk id="10" creationId="{896083C8-1401-4950-AF56-E2FAFE42D656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48.759" v="296"/>
          <ac:spMkLst>
            <pc:docMk/>
            <pc:sldMk cId="2381378054" sldId="259"/>
            <ac:spMk id="11" creationId="{FF426BAC-43D6-468E-B6FF-167034D5CE4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48.759" v="296"/>
          <ac:spMkLst>
            <pc:docMk/>
            <pc:sldMk cId="2381378054" sldId="259"/>
            <ac:spMk id="13" creationId="{FB02D80E-5995-4C54-8387-5893C2C8947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7:05.822" v="300"/>
          <ac:spMkLst>
            <pc:docMk/>
            <pc:sldMk cId="2381378054" sldId="259"/>
            <ac:spMk id="14" creationId="{BFABBCE0-E08C-4BBE-9FD2-E2B253D4D5F2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6:48.759" v="296"/>
          <ac:spMkLst>
            <pc:docMk/>
            <pc:sldMk cId="2381378054" sldId="259"/>
            <ac:spMk id="15" creationId="{896083C8-1401-4950-AF56-E2FAFE42D656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7:05.822" v="300"/>
          <ac:spMkLst>
            <pc:docMk/>
            <pc:sldMk cId="2381378054" sldId="259"/>
            <ac:spMk id="16" creationId="{FF426BAC-43D6-468E-B6FF-167034D5CE4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7:05.822" v="300"/>
          <ac:spMkLst>
            <pc:docMk/>
            <pc:sldMk cId="2381378054" sldId="259"/>
            <ac:spMk id="17" creationId="{FB02D80E-5995-4C54-8387-5893C2C8947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7:05.822" v="300"/>
          <ac:spMkLst>
            <pc:docMk/>
            <pc:sldMk cId="2381378054" sldId="259"/>
            <ac:spMk id="18" creationId="{896083C8-1401-4950-AF56-E2FAFE42D656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20" creationId="{BFABBCE0-E08C-4BBE-9FD2-E2B253D4D5F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21" creationId="{FF426BAC-43D6-468E-B6FF-167034D5CE4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22" creationId="{FB02D80E-5995-4C54-8387-5893C2C8947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7:05.869" v="301"/>
          <ac:spMkLst>
            <pc:docMk/>
            <pc:sldMk cId="2381378054" sldId="259"/>
            <ac:spMk id="23" creationId="{896083C8-1401-4950-AF56-E2FAFE42D656}"/>
          </ac:spMkLst>
        </pc:spChg>
        <pc:graphicFrameChg chg="add del">
          <ac:chgData name="KRAMER Alexandre" userId="S::alexandre.kramer@ynov.com::e57b4f5d-7c2b-40a3-bca1-7a5c388aed8a" providerId="AD" clId="Web-{F8A535A9-DEA1-4BF1-A920-EF8E4EE6AEAF}" dt="2021-01-28T19:46:48.759" v="296"/>
          <ac:graphicFrameMkLst>
            <pc:docMk/>
            <pc:sldMk cId="2381378054" sldId="259"/>
            <ac:graphicFrameMk id="5" creationId="{79669209-A3AF-4C4D-88AA-1D2F8EF2035B}"/>
          </ac:graphicFrameMkLst>
        </pc:graphicFrameChg>
        <pc:graphicFrameChg chg="add del">
          <ac:chgData name="KRAMER Alexandre" userId="S::alexandre.kramer@ynov.com::e57b4f5d-7c2b-40a3-bca1-7a5c388aed8a" providerId="AD" clId="Web-{F8A535A9-DEA1-4BF1-A920-EF8E4EE6AEAF}" dt="2021-01-28T19:46:57.025" v="298"/>
          <ac:graphicFrameMkLst>
            <pc:docMk/>
            <pc:sldMk cId="2381378054" sldId="259"/>
            <ac:graphicFrameMk id="12" creationId="{162B905D-8769-4D5C-A8E5-132FB13457F4}"/>
          </ac:graphicFrameMkLst>
        </pc:graphicFrameChg>
        <pc:graphicFrameChg chg="add del">
          <ac:chgData name="KRAMER Alexandre" userId="S::alexandre.kramer@ynov.com::e57b4f5d-7c2b-40a3-bca1-7a5c388aed8a" providerId="AD" clId="Web-{F8A535A9-DEA1-4BF1-A920-EF8E4EE6AEAF}" dt="2021-01-28T19:47:05.822" v="300"/>
          <ac:graphicFrameMkLst>
            <pc:docMk/>
            <pc:sldMk cId="2381378054" sldId="259"/>
            <ac:graphicFrameMk id="19" creationId="{79669209-A3AF-4C4D-88AA-1D2F8EF2035B}"/>
          </ac:graphicFrameMkLst>
        </pc:graphicFrameChg>
        <pc:graphicFrameChg chg="add">
          <ac:chgData name="KRAMER Alexandre" userId="S::alexandre.kramer@ynov.com::e57b4f5d-7c2b-40a3-bca1-7a5c388aed8a" providerId="AD" clId="Web-{F8A535A9-DEA1-4BF1-A920-EF8E4EE6AEAF}" dt="2021-01-28T19:47:05.869" v="301"/>
          <ac:graphicFrameMkLst>
            <pc:docMk/>
            <pc:sldMk cId="2381378054" sldId="259"/>
            <ac:graphicFrameMk id="24" creationId="{162B905D-8769-4D5C-A8E5-132FB13457F4}"/>
          </ac:graphicFrameMkLst>
        </pc:graphicFrameChg>
      </pc:sldChg>
      <pc:sldChg chg="addSp delSp modSp new mod setBg setClrOvrMap">
        <pc:chgData name="KRAMER Alexandre" userId="S::alexandre.kramer@ynov.com::e57b4f5d-7c2b-40a3-bca1-7a5c388aed8a" providerId="AD" clId="Web-{F8A535A9-DEA1-4BF1-A920-EF8E4EE6AEAF}" dt="2021-01-28T19:49:24.222" v="364"/>
        <pc:sldMkLst>
          <pc:docMk/>
          <pc:sldMk cId="914179380" sldId="260"/>
        </pc:sldMkLst>
        <pc:spChg chg="mo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2" creationId="{8DAA5711-4354-42E1-9C06-BEC1248ED6CE}"/>
          </ac:spMkLst>
        </pc:spChg>
        <pc:spChg chg="add del mo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3" creationId="{A9CD7F09-C64A-4893-8A73-41F5CBFD268C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6" creationId="{BFABBCE0-E08C-4BBE-9FD2-E2B253D4D5F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7" creationId="{FF426BAC-43D6-468E-B6FF-167034D5CE4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8" creationId="{FB02D80E-5995-4C54-8387-5893C2C8947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9:24.129" v="363"/>
          <ac:spMkLst>
            <pc:docMk/>
            <pc:sldMk cId="914179380" sldId="260"/>
            <ac:spMk id="9" creationId="{BFABBCE0-E08C-4BBE-9FD2-E2B253D4D5F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49:24.222" v="364"/>
          <ac:spMkLst>
            <pc:docMk/>
            <pc:sldMk cId="914179380" sldId="260"/>
            <ac:spMk id="10" creationId="{896083C8-1401-4950-AF56-E2FAFE42D656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9:24.129" v="363"/>
          <ac:spMkLst>
            <pc:docMk/>
            <pc:sldMk cId="914179380" sldId="260"/>
            <ac:spMk id="11" creationId="{FF426BAC-43D6-468E-B6FF-167034D5CE4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9:24.129" v="363"/>
          <ac:spMkLst>
            <pc:docMk/>
            <pc:sldMk cId="914179380" sldId="260"/>
            <ac:spMk id="13" creationId="{FB02D80E-5995-4C54-8387-5893C2C89473}"/>
          </ac:spMkLst>
        </pc:spChg>
        <pc:spChg chg="add del">
          <ac:chgData name="KRAMER Alexandre" userId="S::alexandre.kramer@ynov.com::e57b4f5d-7c2b-40a3-bca1-7a5c388aed8a" providerId="AD" clId="Web-{F8A535A9-DEA1-4BF1-A920-EF8E4EE6AEAF}" dt="2021-01-28T19:49:24.129" v="363"/>
          <ac:spMkLst>
            <pc:docMk/>
            <pc:sldMk cId="914179380" sldId="260"/>
            <ac:spMk id="15" creationId="{896083C8-1401-4950-AF56-E2FAFE42D656}"/>
          </ac:spMkLst>
        </pc:spChg>
        <pc:graphicFrameChg chg="add del">
          <ac:chgData name="KRAMER Alexandre" userId="S::alexandre.kramer@ynov.com::e57b4f5d-7c2b-40a3-bca1-7a5c388aed8a" providerId="AD" clId="Web-{F8A535A9-DEA1-4BF1-A920-EF8E4EE6AEAF}" dt="2021-01-28T19:49:24.129" v="363"/>
          <ac:graphicFrameMkLst>
            <pc:docMk/>
            <pc:sldMk cId="914179380" sldId="260"/>
            <ac:graphicFrameMk id="5" creationId="{993F2821-3864-4E63-89EF-609D1CEE334A}"/>
          </ac:graphicFrameMkLst>
        </pc:graphicFrameChg>
        <pc:graphicFrameChg chg="add">
          <ac:chgData name="KRAMER Alexandre" userId="S::alexandre.kramer@ynov.com::e57b4f5d-7c2b-40a3-bca1-7a5c388aed8a" providerId="AD" clId="Web-{F8A535A9-DEA1-4BF1-A920-EF8E4EE6AEAF}" dt="2021-01-28T19:49:24.222" v="364"/>
          <ac:graphicFrameMkLst>
            <pc:docMk/>
            <pc:sldMk cId="914179380" sldId="260"/>
            <ac:graphicFrameMk id="12" creationId="{52A8BC2B-C8FE-4819-84F2-3482C98D4F3C}"/>
          </ac:graphicFrameMkLst>
        </pc:graphicFrameChg>
      </pc:sldChg>
      <pc:sldChg chg="addSp delSp modSp new mod setBg setClrOvrMap">
        <pc:chgData name="KRAMER Alexandre" userId="S::alexandre.kramer@ynov.com::e57b4f5d-7c2b-40a3-bca1-7a5c388aed8a" providerId="AD" clId="Web-{F8A535A9-DEA1-4BF1-A920-EF8E4EE6AEAF}" dt="2021-01-28T19:51:30.836" v="427" actId="20577"/>
        <pc:sldMkLst>
          <pc:docMk/>
          <pc:sldMk cId="1285109572" sldId="261"/>
        </pc:sldMkLst>
        <pc:spChg chg="mo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2" creationId="{2017CEA1-7259-4DAA-A5FE-F152D550045A}"/>
          </ac:spMkLst>
        </pc:spChg>
        <pc:spChg chg="del mo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3" creationId="{C2CFACDE-1BDB-4241-96CE-8442C72B929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9" creationId="{BFABBCE0-E08C-4BBE-9FD2-E2B253D4D5F2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11" creationId="{FF426BAC-43D6-468E-B6FF-167034D5CE4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13" creationId="{FB02D80E-5995-4C54-8387-5893C2C89473}"/>
          </ac:spMkLst>
        </pc:spChg>
        <pc:spChg chg="add">
          <ac:chgData name="KRAMER Alexandre" userId="S::alexandre.kramer@ynov.com::e57b4f5d-7c2b-40a3-bca1-7a5c388aed8a" providerId="AD" clId="Web-{F8A535A9-DEA1-4BF1-A920-EF8E4EE6AEAF}" dt="2021-01-28T19:51:15.023" v="419"/>
          <ac:spMkLst>
            <pc:docMk/>
            <pc:sldMk cId="1285109572" sldId="261"/>
            <ac:spMk id="15" creationId="{896083C8-1401-4950-AF56-E2FAFE42D656}"/>
          </ac:spMkLst>
        </pc:spChg>
        <pc:graphicFrameChg chg="add modGraphic">
          <ac:chgData name="KRAMER Alexandre" userId="S::alexandre.kramer@ynov.com::e57b4f5d-7c2b-40a3-bca1-7a5c388aed8a" providerId="AD" clId="Web-{F8A535A9-DEA1-4BF1-A920-EF8E4EE6AEAF}" dt="2021-01-28T19:51:30.836" v="427" actId="20577"/>
          <ac:graphicFrameMkLst>
            <pc:docMk/>
            <pc:sldMk cId="1285109572" sldId="261"/>
            <ac:graphicFrameMk id="5" creationId="{0ED52D9E-417E-48B3-9217-E2508808F480}"/>
          </ac:graphicFrameMkLst>
        </pc:graphicFrameChg>
      </pc:sldChg>
      <pc:sldMasterChg chg="del delSldLayout">
        <pc:chgData name="KRAMER Alexandre" userId="S::alexandre.kramer@ynov.com::e57b4f5d-7c2b-40a3-bca1-7a5c388aed8a" providerId="AD" clId="Web-{F8A535A9-DEA1-4BF1-A920-EF8E4EE6AEAF}" dt="2021-01-28T19:31:25.683" v="0"/>
        <pc:sldMasterMkLst>
          <pc:docMk/>
          <pc:sldMasterMk cId="3071127875" sldId="2147483648"/>
        </pc:sldMasterMkLst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KRAMER Alexandre" userId="S::alexandre.kramer@ynov.com::e57b4f5d-7c2b-40a3-bca1-7a5c388aed8a" providerId="AD" clId="Web-{F8A535A9-DEA1-4BF1-A920-EF8E4EE6AEAF}" dt="2021-01-28T19:31:25.683" v="0"/>
        <pc:sldMasterMkLst>
          <pc:docMk/>
          <pc:sldMasterMk cId="2251894769" sldId="2147483673"/>
        </pc:sldMasterMkLst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2240475055" sldId="2147483662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1634530431" sldId="2147483663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1938080571" sldId="2147483664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869220432" sldId="2147483665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1500214158" sldId="2147483666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3624635534" sldId="2147483667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2973169965" sldId="2147483668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2210823581" sldId="2147483669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3395064932" sldId="2147483670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3858554607" sldId="2147483671"/>
          </pc:sldLayoutMkLst>
        </pc:sldLayoutChg>
        <pc:sldLayoutChg chg="add">
          <pc:chgData name="KRAMER Alexandre" userId="S::alexandre.kramer@ynov.com::e57b4f5d-7c2b-40a3-bca1-7a5c388aed8a" providerId="AD" clId="Web-{F8A535A9-DEA1-4BF1-A920-EF8E4EE6AEAF}" dt="2021-01-28T19:31:25.683" v="0"/>
          <pc:sldLayoutMkLst>
            <pc:docMk/>
            <pc:sldMasterMk cId="2251894769" sldId="2147483673"/>
            <pc:sldLayoutMk cId="3774601118" sldId="214748367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EFC09-7686-4679-8BDB-AA37C0E12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D23082-1533-42F3-8733-A0EA908227E9}">
      <dgm:prSet/>
      <dgm:spPr/>
      <dgm:t>
        <a:bodyPr/>
        <a:lstStyle/>
        <a:p>
          <a:r>
            <a:rPr lang="en-US" dirty="0"/>
            <a:t>Le site </a:t>
          </a:r>
          <a:r>
            <a:rPr lang="en-US" dirty="0" err="1">
              <a:latin typeface="Arial Nova Light" panose="020B0502020104020203"/>
            </a:rPr>
            <a:t>est</a:t>
          </a:r>
          <a:r>
            <a:rPr lang="en-US" dirty="0"/>
            <a:t> composer de 3 parties</a:t>
          </a:r>
        </a:p>
      </dgm:t>
    </dgm:pt>
    <dgm:pt modelId="{0DD67832-D8CF-4A2F-B6CE-66B8A00E38A9}" type="parTrans" cxnId="{AC112DCA-13B2-4B4E-B67B-D5742B8AFE67}">
      <dgm:prSet/>
      <dgm:spPr/>
      <dgm:t>
        <a:bodyPr/>
        <a:lstStyle/>
        <a:p>
          <a:endParaRPr lang="en-US"/>
        </a:p>
      </dgm:t>
    </dgm:pt>
    <dgm:pt modelId="{F6DAD956-EFC2-440F-AC9D-05DD768F3100}" type="sibTrans" cxnId="{AC112DCA-13B2-4B4E-B67B-D5742B8AFE67}">
      <dgm:prSet/>
      <dgm:spPr/>
      <dgm:t>
        <a:bodyPr/>
        <a:lstStyle/>
        <a:p>
          <a:endParaRPr lang="en-US"/>
        </a:p>
      </dgm:t>
    </dgm:pt>
    <dgm:pt modelId="{212C57B9-C25B-49EF-821C-F4C192CF72E2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Arial Nova Light" panose="020B0502020104020203"/>
            </a:rPr>
            <a:t>Login</a:t>
          </a:r>
          <a:r>
            <a:rPr lang="en-US" dirty="0"/>
            <a:t> </a:t>
          </a:r>
        </a:p>
      </dgm:t>
    </dgm:pt>
    <dgm:pt modelId="{E8897473-999A-43CC-87F5-2532D2E65399}" type="parTrans" cxnId="{FE591A74-3F49-4EC6-BADE-2875667A1A69}">
      <dgm:prSet/>
      <dgm:spPr/>
      <dgm:t>
        <a:bodyPr/>
        <a:lstStyle/>
        <a:p>
          <a:endParaRPr lang="en-US"/>
        </a:p>
      </dgm:t>
    </dgm:pt>
    <dgm:pt modelId="{4A4A6592-8665-474D-B329-7E958BDB3448}" type="sibTrans" cxnId="{FE591A74-3F49-4EC6-BADE-2875667A1A69}">
      <dgm:prSet/>
      <dgm:spPr/>
      <dgm:t>
        <a:bodyPr/>
        <a:lstStyle/>
        <a:p>
          <a:endParaRPr lang="en-US"/>
        </a:p>
      </dgm:t>
    </dgm:pt>
    <dgm:pt modelId="{C630117C-72A4-4338-AB4B-53C211BCC6D4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Arial Nova Light" panose="020B0502020104020203"/>
            </a:rPr>
            <a:t>Client</a:t>
          </a:r>
          <a:endParaRPr lang="en-US" dirty="0"/>
        </a:p>
      </dgm:t>
    </dgm:pt>
    <dgm:pt modelId="{C046CB9C-731E-4E07-945F-C94AEF75FA65}" type="parTrans" cxnId="{4A659140-8063-4AAE-9C9F-E12A9BD6ACCC}">
      <dgm:prSet/>
      <dgm:spPr/>
      <dgm:t>
        <a:bodyPr/>
        <a:lstStyle/>
        <a:p>
          <a:endParaRPr lang="en-US"/>
        </a:p>
      </dgm:t>
    </dgm:pt>
    <dgm:pt modelId="{D5F0A1B7-DFA4-4325-8BEA-038753DA5F67}" type="sibTrans" cxnId="{4A659140-8063-4AAE-9C9F-E12A9BD6ACCC}">
      <dgm:prSet/>
      <dgm:spPr/>
      <dgm:t>
        <a:bodyPr/>
        <a:lstStyle/>
        <a:p>
          <a:endParaRPr lang="en-US"/>
        </a:p>
      </dgm:t>
    </dgm:pt>
    <dgm:pt modelId="{941CE9B2-3B41-41A3-BE31-9CF4C0752B44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Arial Nova Light" panose="020B0502020104020203"/>
            </a:rPr>
            <a:t>Admin</a:t>
          </a:r>
          <a:endParaRPr lang="en-US" dirty="0"/>
        </a:p>
      </dgm:t>
    </dgm:pt>
    <dgm:pt modelId="{CD63E2CB-0FA8-4DFA-8182-1CCB75489997}" type="parTrans" cxnId="{F8A31B16-97B8-42E9-9F37-D3C23CB7117C}">
      <dgm:prSet/>
      <dgm:spPr/>
      <dgm:t>
        <a:bodyPr/>
        <a:lstStyle/>
        <a:p>
          <a:endParaRPr lang="en-US"/>
        </a:p>
      </dgm:t>
    </dgm:pt>
    <dgm:pt modelId="{B190DEEC-0D21-4AE6-AB43-ADB7EC7F3034}" type="sibTrans" cxnId="{F8A31B16-97B8-42E9-9F37-D3C23CB7117C}">
      <dgm:prSet/>
      <dgm:spPr/>
      <dgm:t>
        <a:bodyPr/>
        <a:lstStyle/>
        <a:p>
          <a:endParaRPr lang="en-US"/>
        </a:p>
      </dgm:t>
    </dgm:pt>
    <dgm:pt modelId="{F9534054-E980-47F1-A3C9-DA8F3CD972D8}" type="pres">
      <dgm:prSet presAssocID="{17AEFC09-7686-4679-8BDB-AA37C0E128B0}" presName="outerComposite" presStyleCnt="0">
        <dgm:presLayoutVars>
          <dgm:chMax val="5"/>
          <dgm:dir/>
          <dgm:resizeHandles val="exact"/>
        </dgm:presLayoutVars>
      </dgm:prSet>
      <dgm:spPr/>
    </dgm:pt>
    <dgm:pt modelId="{3AA629B1-FEF3-40B1-98C2-8E6283E3EC1A}" type="pres">
      <dgm:prSet presAssocID="{17AEFC09-7686-4679-8BDB-AA37C0E128B0}" presName="dummyMaxCanvas" presStyleCnt="0">
        <dgm:presLayoutVars/>
      </dgm:prSet>
      <dgm:spPr/>
    </dgm:pt>
    <dgm:pt modelId="{D785E0DA-86EC-44BB-8E21-2F00E0944689}" type="pres">
      <dgm:prSet presAssocID="{17AEFC09-7686-4679-8BDB-AA37C0E128B0}" presName="FourNodes_1" presStyleLbl="node1" presStyleIdx="0" presStyleCnt="4">
        <dgm:presLayoutVars>
          <dgm:bulletEnabled val="1"/>
        </dgm:presLayoutVars>
      </dgm:prSet>
      <dgm:spPr/>
    </dgm:pt>
    <dgm:pt modelId="{8B3B03B1-D7BE-45F9-A2A4-0000FA7A384D}" type="pres">
      <dgm:prSet presAssocID="{17AEFC09-7686-4679-8BDB-AA37C0E128B0}" presName="FourNodes_2" presStyleLbl="node1" presStyleIdx="1" presStyleCnt="4">
        <dgm:presLayoutVars>
          <dgm:bulletEnabled val="1"/>
        </dgm:presLayoutVars>
      </dgm:prSet>
      <dgm:spPr/>
    </dgm:pt>
    <dgm:pt modelId="{24E26CE7-718E-47CA-9BC2-3241DC941929}" type="pres">
      <dgm:prSet presAssocID="{17AEFC09-7686-4679-8BDB-AA37C0E128B0}" presName="FourNodes_3" presStyleLbl="node1" presStyleIdx="2" presStyleCnt="4">
        <dgm:presLayoutVars>
          <dgm:bulletEnabled val="1"/>
        </dgm:presLayoutVars>
      </dgm:prSet>
      <dgm:spPr/>
    </dgm:pt>
    <dgm:pt modelId="{3494C0D1-E90B-4709-8BE5-B435D132CB9C}" type="pres">
      <dgm:prSet presAssocID="{17AEFC09-7686-4679-8BDB-AA37C0E128B0}" presName="FourNodes_4" presStyleLbl="node1" presStyleIdx="3" presStyleCnt="4">
        <dgm:presLayoutVars>
          <dgm:bulletEnabled val="1"/>
        </dgm:presLayoutVars>
      </dgm:prSet>
      <dgm:spPr/>
    </dgm:pt>
    <dgm:pt modelId="{407A9BEB-EEE1-4D79-AB5D-C8F7F7348817}" type="pres">
      <dgm:prSet presAssocID="{17AEFC09-7686-4679-8BDB-AA37C0E128B0}" presName="FourConn_1-2" presStyleLbl="fgAccFollowNode1" presStyleIdx="0" presStyleCnt="3">
        <dgm:presLayoutVars>
          <dgm:bulletEnabled val="1"/>
        </dgm:presLayoutVars>
      </dgm:prSet>
      <dgm:spPr/>
    </dgm:pt>
    <dgm:pt modelId="{4D8D46B2-80D7-4A9F-9DC3-1C7DF7985C84}" type="pres">
      <dgm:prSet presAssocID="{17AEFC09-7686-4679-8BDB-AA37C0E128B0}" presName="FourConn_2-3" presStyleLbl="fgAccFollowNode1" presStyleIdx="1" presStyleCnt="3">
        <dgm:presLayoutVars>
          <dgm:bulletEnabled val="1"/>
        </dgm:presLayoutVars>
      </dgm:prSet>
      <dgm:spPr/>
    </dgm:pt>
    <dgm:pt modelId="{CBD7D78F-853E-4882-86BF-52054DD1DB4F}" type="pres">
      <dgm:prSet presAssocID="{17AEFC09-7686-4679-8BDB-AA37C0E128B0}" presName="FourConn_3-4" presStyleLbl="fgAccFollowNode1" presStyleIdx="2" presStyleCnt="3">
        <dgm:presLayoutVars>
          <dgm:bulletEnabled val="1"/>
        </dgm:presLayoutVars>
      </dgm:prSet>
      <dgm:spPr/>
    </dgm:pt>
    <dgm:pt modelId="{63E48760-7CE7-4668-BF6D-C0785B327304}" type="pres">
      <dgm:prSet presAssocID="{17AEFC09-7686-4679-8BDB-AA37C0E128B0}" presName="FourNodes_1_text" presStyleLbl="node1" presStyleIdx="3" presStyleCnt="4">
        <dgm:presLayoutVars>
          <dgm:bulletEnabled val="1"/>
        </dgm:presLayoutVars>
      </dgm:prSet>
      <dgm:spPr/>
    </dgm:pt>
    <dgm:pt modelId="{C43FF385-A6F1-4E59-97AF-C35EDB4D05BA}" type="pres">
      <dgm:prSet presAssocID="{17AEFC09-7686-4679-8BDB-AA37C0E128B0}" presName="FourNodes_2_text" presStyleLbl="node1" presStyleIdx="3" presStyleCnt="4">
        <dgm:presLayoutVars>
          <dgm:bulletEnabled val="1"/>
        </dgm:presLayoutVars>
      </dgm:prSet>
      <dgm:spPr/>
    </dgm:pt>
    <dgm:pt modelId="{B063A628-BAD3-4E29-9AFD-4F0F00A3925A}" type="pres">
      <dgm:prSet presAssocID="{17AEFC09-7686-4679-8BDB-AA37C0E128B0}" presName="FourNodes_3_text" presStyleLbl="node1" presStyleIdx="3" presStyleCnt="4">
        <dgm:presLayoutVars>
          <dgm:bulletEnabled val="1"/>
        </dgm:presLayoutVars>
      </dgm:prSet>
      <dgm:spPr/>
    </dgm:pt>
    <dgm:pt modelId="{EB30E06D-F007-4724-BF44-CDBA1CE3D6F4}" type="pres">
      <dgm:prSet presAssocID="{17AEFC09-7686-4679-8BDB-AA37C0E12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D3C2E06-FDD0-4425-9EB0-CDFC7575B0E7}" type="presOf" srcId="{C630117C-72A4-4338-AB4B-53C211BCC6D4}" destId="{24E26CE7-718E-47CA-9BC2-3241DC941929}" srcOrd="0" destOrd="0" presId="urn:microsoft.com/office/officeart/2005/8/layout/vProcess5"/>
    <dgm:cxn modelId="{F8A31B16-97B8-42E9-9F37-D3C23CB7117C}" srcId="{17AEFC09-7686-4679-8BDB-AA37C0E128B0}" destId="{941CE9B2-3B41-41A3-BE31-9CF4C0752B44}" srcOrd="3" destOrd="0" parTransId="{CD63E2CB-0FA8-4DFA-8182-1CCB75489997}" sibTransId="{B190DEEC-0D21-4AE6-AB43-ADB7EC7F3034}"/>
    <dgm:cxn modelId="{C9356521-3394-4F5B-809A-09023AAD7C71}" type="presOf" srcId="{17AEFC09-7686-4679-8BDB-AA37C0E128B0}" destId="{F9534054-E980-47F1-A3C9-DA8F3CD972D8}" srcOrd="0" destOrd="0" presId="urn:microsoft.com/office/officeart/2005/8/layout/vProcess5"/>
    <dgm:cxn modelId="{7F12793D-5076-4C6D-BC58-9904BD570602}" type="presOf" srcId="{212C57B9-C25B-49EF-821C-F4C192CF72E2}" destId="{C43FF385-A6F1-4E59-97AF-C35EDB4D05BA}" srcOrd="1" destOrd="0" presId="urn:microsoft.com/office/officeart/2005/8/layout/vProcess5"/>
    <dgm:cxn modelId="{4A659140-8063-4AAE-9C9F-E12A9BD6ACCC}" srcId="{17AEFC09-7686-4679-8BDB-AA37C0E128B0}" destId="{C630117C-72A4-4338-AB4B-53C211BCC6D4}" srcOrd="2" destOrd="0" parTransId="{C046CB9C-731E-4E07-945F-C94AEF75FA65}" sibTransId="{D5F0A1B7-DFA4-4325-8BEA-038753DA5F67}"/>
    <dgm:cxn modelId="{D2F2656A-20EE-402B-AF97-80717760374C}" type="presOf" srcId="{D5F0A1B7-DFA4-4325-8BEA-038753DA5F67}" destId="{CBD7D78F-853E-4882-86BF-52054DD1DB4F}" srcOrd="0" destOrd="0" presId="urn:microsoft.com/office/officeart/2005/8/layout/vProcess5"/>
    <dgm:cxn modelId="{1087746D-3D45-4639-B84F-14955B431009}" type="presOf" srcId="{D3D23082-1533-42F3-8733-A0EA908227E9}" destId="{63E48760-7CE7-4668-BF6D-C0785B327304}" srcOrd="1" destOrd="0" presId="urn:microsoft.com/office/officeart/2005/8/layout/vProcess5"/>
    <dgm:cxn modelId="{FE591A74-3F49-4EC6-BADE-2875667A1A69}" srcId="{17AEFC09-7686-4679-8BDB-AA37C0E128B0}" destId="{212C57B9-C25B-49EF-821C-F4C192CF72E2}" srcOrd="1" destOrd="0" parTransId="{E8897473-999A-43CC-87F5-2532D2E65399}" sibTransId="{4A4A6592-8665-474D-B329-7E958BDB3448}"/>
    <dgm:cxn modelId="{22F9008B-E187-45D0-B1D7-6EB4DAAA3521}" type="presOf" srcId="{941CE9B2-3B41-41A3-BE31-9CF4C0752B44}" destId="{EB30E06D-F007-4724-BF44-CDBA1CE3D6F4}" srcOrd="1" destOrd="0" presId="urn:microsoft.com/office/officeart/2005/8/layout/vProcess5"/>
    <dgm:cxn modelId="{C42D9C8E-9AEE-415C-8C5C-EF8C69F12859}" type="presOf" srcId="{F6DAD956-EFC2-440F-AC9D-05DD768F3100}" destId="{407A9BEB-EEE1-4D79-AB5D-C8F7F7348817}" srcOrd="0" destOrd="0" presId="urn:microsoft.com/office/officeart/2005/8/layout/vProcess5"/>
    <dgm:cxn modelId="{149027C8-8F36-4EA7-B66B-359B7473A419}" type="presOf" srcId="{C630117C-72A4-4338-AB4B-53C211BCC6D4}" destId="{B063A628-BAD3-4E29-9AFD-4F0F00A3925A}" srcOrd="1" destOrd="0" presId="urn:microsoft.com/office/officeart/2005/8/layout/vProcess5"/>
    <dgm:cxn modelId="{AC112DCA-13B2-4B4E-B67B-D5742B8AFE67}" srcId="{17AEFC09-7686-4679-8BDB-AA37C0E128B0}" destId="{D3D23082-1533-42F3-8733-A0EA908227E9}" srcOrd="0" destOrd="0" parTransId="{0DD67832-D8CF-4A2F-B6CE-66B8A00E38A9}" sibTransId="{F6DAD956-EFC2-440F-AC9D-05DD768F3100}"/>
    <dgm:cxn modelId="{E5E4A2D3-3AE1-4BDD-B487-2717D46EBCC3}" type="presOf" srcId="{941CE9B2-3B41-41A3-BE31-9CF4C0752B44}" destId="{3494C0D1-E90B-4709-8BE5-B435D132CB9C}" srcOrd="0" destOrd="0" presId="urn:microsoft.com/office/officeart/2005/8/layout/vProcess5"/>
    <dgm:cxn modelId="{4FE110D9-A0C8-44FE-854E-28B34CB5C2CC}" type="presOf" srcId="{212C57B9-C25B-49EF-821C-F4C192CF72E2}" destId="{8B3B03B1-D7BE-45F9-A2A4-0000FA7A384D}" srcOrd="0" destOrd="0" presId="urn:microsoft.com/office/officeart/2005/8/layout/vProcess5"/>
    <dgm:cxn modelId="{9F3CD0EC-7C85-4D00-9264-E0D343D1A49D}" type="presOf" srcId="{4A4A6592-8665-474D-B329-7E958BDB3448}" destId="{4D8D46B2-80D7-4A9F-9DC3-1C7DF7985C84}" srcOrd="0" destOrd="0" presId="urn:microsoft.com/office/officeart/2005/8/layout/vProcess5"/>
    <dgm:cxn modelId="{BCFB2CEF-C0A6-4017-9E61-4F1AE8180082}" type="presOf" srcId="{D3D23082-1533-42F3-8733-A0EA908227E9}" destId="{D785E0DA-86EC-44BB-8E21-2F00E0944689}" srcOrd="0" destOrd="0" presId="urn:microsoft.com/office/officeart/2005/8/layout/vProcess5"/>
    <dgm:cxn modelId="{67FFA530-A73D-4FFA-924F-80625B5CE910}" type="presParOf" srcId="{F9534054-E980-47F1-A3C9-DA8F3CD972D8}" destId="{3AA629B1-FEF3-40B1-98C2-8E6283E3EC1A}" srcOrd="0" destOrd="0" presId="urn:microsoft.com/office/officeart/2005/8/layout/vProcess5"/>
    <dgm:cxn modelId="{44992C51-BCD6-425A-A4F9-F17BA6744C8D}" type="presParOf" srcId="{F9534054-E980-47F1-A3C9-DA8F3CD972D8}" destId="{D785E0DA-86EC-44BB-8E21-2F00E0944689}" srcOrd="1" destOrd="0" presId="urn:microsoft.com/office/officeart/2005/8/layout/vProcess5"/>
    <dgm:cxn modelId="{C8178B49-A3CD-4C93-B1E7-D80DFF6DC0FF}" type="presParOf" srcId="{F9534054-E980-47F1-A3C9-DA8F3CD972D8}" destId="{8B3B03B1-D7BE-45F9-A2A4-0000FA7A384D}" srcOrd="2" destOrd="0" presId="urn:microsoft.com/office/officeart/2005/8/layout/vProcess5"/>
    <dgm:cxn modelId="{3FC52559-610C-4874-9CE9-76D08018D921}" type="presParOf" srcId="{F9534054-E980-47F1-A3C9-DA8F3CD972D8}" destId="{24E26CE7-718E-47CA-9BC2-3241DC941929}" srcOrd="3" destOrd="0" presId="urn:microsoft.com/office/officeart/2005/8/layout/vProcess5"/>
    <dgm:cxn modelId="{1A3B2A38-F44C-4672-9C67-652A3ACA8AFC}" type="presParOf" srcId="{F9534054-E980-47F1-A3C9-DA8F3CD972D8}" destId="{3494C0D1-E90B-4709-8BE5-B435D132CB9C}" srcOrd="4" destOrd="0" presId="urn:microsoft.com/office/officeart/2005/8/layout/vProcess5"/>
    <dgm:cxn modelId="{1C1BC906-D53B-4DA8-ACCB-27F215B7FCB2}" type="presParOf" srcId="{F9534054-E980-47F1-A3C9-DA8F3CD972D8}" destId="{407A9BEB-EEE1-4D79-AB5D-C8F7F7348817}" srcOrd="5" destOrd="0" presId="urn:microsoft.com/office/officeart/2005/8/layout/vProcess5"/>
    <dgm:cxn modelId="{AFBA219E-DCE6-4F1D-B6CC-FAFF25937C98}" type="presParOf" srcId="{F9534054-E980-47F1-A3C9-DA8F3CD972D8}" destId="{4D8D46B2-80D7-4A9F-9DC3-1C7DF7985C84}" srcOrd="6" destOrd="0" presId="urn:microsoft.com/office/officeart/2005/8/layout/vProcess5"/>
    <dgm:cxn modelId="{BD0C6B1F-A6A0-417A-AF6F-0F2EB32F322C}" type="presParOf" srcId="{F9534054-E980-47F1-A3C9-DA8F3CD972D8}" destId="{CBD7D78F-853E-4882-86BF-52054DD1DB4F}" srcOrd="7" destOrd="0" presId="urn:microsoft.com/office/officeart/2005/8/layout/vProcess5"/>
    <dgm:cxn modelId="{1DEC0E9C-D20D-440D-B680-695FE59682DB}" type="presParOf" srcId="{F9534054-E980-47F1-A3C9-DA8F3CD972D8}" destId="{63E48760-7CE7-4668-BF6D-C0785B327304}" srcOrd="8" destOrd="0" presId="urn:microsoft.com/office/officeart/2005/8/layout/vProcess5"/>
    <dgm:cxn modelId="{3D778CD7-681F-4210-88A1-31A17FFCAC38}" type="presParOf" srcId="{F9534054-E980-47F1-A3C9-DA8F3CD972D8}" destId="{C43FF385-A6F1-4E59-97AF-C35EDB4D05BA}" srcOrd="9" destOrd="0" presId="urn:microsoft.com/office/officeart/2005/8/layout/vProcess5"/>
    <dgm:cxn modelId="{FC7F66F0-9881-4718-9EFE-F5211B4D4F93}" type="presParOf" srcId="{F9534054-E980-47F1-A3C9-DA8F3CD972D8}" destId="{B063A628-BAD3-4E29-9AFD-4F0F00A3925A}" srcOrd="10" destOrd="0" presId="urn:microsoft.com/office/officeart/2005/8/layout/vProcess5"/>
    <dgm:cxn modelId="{783F76E4-9562-4A32-AFB1-CEF675A519C2}" type="presParOf" srcId="{F9534054-E980-47F1-A3C9-DA8F3CD972D8}" destId="{EB30E06D-F007-4724-BF44-CDBA1CE3D6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3CB95-B46E-4040-BA17-03A2BDFCC7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1FECFE-FA81-4435-982F-80F381E2C466}">
      <dgm:prSet/>
      <dgm:spPr/>
      <dgm:t>
        <a:bodyPr/>
        <a:lstStyle/>
        <a:p>
          <a:pPr>
            <a:defRPr cap="all"/>
          </a:pPr>
          <a:r>
            <a:rPr lang="fr-FR"/>
            <a:t>Ajout d'utilisateur </a:t>
          </a:r>
          <a:endParaRPr lang="en-US"/>
        </a:p>
      </dgm:t>
    </dgm:pt>
    <dgm:pt modelId="{C14A9436-8CC0-405D-924E-372F51092209}" type="parTrans" cxnId="{1BA44402-7DDE-45B0-B90B-48C09D85158C}">
      <dgm:prSet/>
      <dgm:spPr/>
      <dgm:t>
        <a:bodyPr/>
        <a:lstStyle/>
        <a:p>
          <a:endParaRPr lang="en-US"/>
        </a:p>
      </dgm:t>
    </dgm:pt>
    <dgm:pt modelId="{E362D1F0-F0D1-4332-AB93-99EF6C67E90D}" type="sibTrans" cxnId="{1BA44402-7DDE-45B0-B90B-48C09D85158C}">
      <dgm:prSet/>
      <dgm:spPr/>
      <dgm:t>
        <a:bodyPr/>
        <a:lstStyle/>
        <a:p>
          <a:endParaRPr lang="en-US"/>
        </a:p>
      </dgm:t>
    </dgm:pt>
    <dgm:pt modelId="{288632D6-10EA-4584-81BB-8DE1581AD217}">
      <dgm:prSet/>
      <dgm:spPr/>
      <dgm:t>
        <a:bodyPr/>
        <a:lstStyle/>
        <a:p>
          <a:pPr>
            <a:defRPr cap="all"/>
          </a:pPr>
          <a:r>
            <a:rPr lang="fr-FR"/>
            <a:t>Connection des utilisateurs </a:t>
          </a:r>
          <a:endParaRPr lang="en-US"/>
        </a:p>
      </dgm:t>
    </dgm:pt>
    <dgm:pt modelId="{946E7984-7F5C-415E-8476-63A011BF9BC5}" type="parTrans" cxnId="{E2AF9035-4DA7-4A09-9DCB-DE61192F5CD9}">
      <dgm:prSet/>
      <dgm:spPr/>
      <dgm:t>
        <a:bodyPr/>
        <a:lstStyle/>
        <a:p>
          <a:endParaRPr lang="en-US"/>
        </a:p>
      </dgm:t>
    </dgm:pt>
    <dgm:pt modelId="{147DF0F0-48DB-49D2-864C-38487B1EBA7B}" type="sibTrans" cxnId="{E2AF9035-4DA7-4A09-9DCB-DE61192F5CD9}">
      <dgm:prSet/>
      <dgm:spPr/>
      <dgm:t>
        <a:bodyPr/>
        <a:lstStyle/>
        <a:p>
          <a:endParaRPr lang="en-US"/>
        </a:p>
      </dgm:t>
    </dgm:pt>
    <dgm:pt modelId="{A853CC1A-FFD2-49C4-BDBD-5BA105D3C5B7}">
      <dgm:prSet/>
      <dgm:spPr/>
      <dgm:t>
        <a:bodyPr/>
        <a:lstStyle/>
        <a:p>
          <a:pPr>
            <a:defRPr cap="all"/>
          </a:pPr>
          <a:r>
            <a:rPr lang="fr-FR"/>
            <a:t>Contrôle des champs</a:t>
          </a:r>
          <a:endParaRPr lang="en-US"/>
        </a:p>
      </dgm:t>
    </dgm:pt>
    <dgm:pt modelId="{82466DC9-155D-4391-96DA-9EE88329B303}" type="parTrans" cxnId="{BE4208E2-475C-4E1D-A527-D2DAB47CFBBF}">
      <dgm:prSet/>
      <dgm:spPr/>
      <dgm:t>
        <a:bodyPr/>
        <a:lstStyle/>
        <a:p>
          <a:endParaRPr lang="en-US"/>
        </a:p>
      </dgm:t>
    </dgm:pt>
    <dgm:pt modelId="{39B6FBDE-7787-4C3F-B5ED-E2D3377C3B83}" type="sibTrans" cxnId="{BE4208E2-475C-4E1D-A527-D2DAB47CFBBF}">
      <dgm:prSet/>
      <dgm:spPr/>
      <dgm:t>
        <a:bodyPr/>
        <a:lstStyle/>
        <a:p>
          <a:endParaRPr lang="en-US"/>
        </a:p>
      </dgm:t>
    </dgm:pt>
    <dgm:pt modelId="{6735405F-974F-4910-B02D-672BBDE3EAEC}">
      <dgm:prSet/>
      <dgm:spPr/>
      <dgm:t>
        <a:bodyPr/>
        <a:lstStyle/>
        <a:p>
          <a:pPr>
            <a:defRPr cap="all"/>
          </a:pPr>
          <a:r>
            <a:rPr lang="fr-FR"/>
            <a:t>Contrôle des utilisateurs</a:t>
          </a:r>
          <a:endParaRPr lang="en-US"/>
        </a:p>
      </dgm:t>
    </dgm:pt>
    <dgm:pt modelId="{E2FED3AE-009A-4041-94C4-83A33E0788FD}" type="parTrans" cxnId="{48BBDF6D-498D-4B40-811B-7542CEB2D6BD}">
      <dgm:prSet/>
      <dgm:spPr/>
      <dgm:t>
        <a:bodyPr/>
        <a:lstStyle/>
        <a:p>
          <a:endParaRPr lang="en-US"/>
        </a:p>
      </dgm:t>
    </dgm:pt>
    <dgm:pt modelId="{3D146A32-9251-45B6-B989-37ABF1DE353F}" type="sibTrans" cxnId="{48BBDF6D-498D-4B40-811B-7542CEB2D6BD}">
      <dgm:prSet/>
      <dgm:spPr/>
      <dgm:t>
        <a:bodyPr/>
        <a:lstStyle/>
        <a:p>
          <a:endParaRPr lang="en-US"/>
        </a:p>
      </dgm:t>
    </dgm:pt>
    <dgm:pt modelId="{526E3036-853D-400A-BE6F-D4FEA9A879D4}" type="pres">
      <dgm:prSet presAssocID="{6A53CB95-B46E-4040-BA17-03A2BDFCC7AE}" presName="root" presStyleCnt="0">
        <dgm:presLayoutVars>
          <dgm:dir/>
          <dgm:resizeHandles val="exact"/>
        </dgm:presLayoutVars>
      </dgm:prSet>
      <dgm:spPr/>
    </dgm:pt>
    <dgm:pt modelId="{BDD1F478-3FF8-460B-835E-CF90A493E919}" type="pres">
      <dgm:prSet presAssocID="{251FECFE-FA81-4435-982F-80F381E2C466}" presName="compNode" presStyleCnt="0"/>
      <dgm:spPr/>
    </dgm:pt>
    <dgm:pt modelId="{58F0E99C-9B53-4BFA-B8C2-7349054FF73C}" type="pres">
      <dgm:prSet presAssocID="{251FECFE-FA81-4435-982F-80F381E2C466}" presName="iconBgRect" presStyleLbl="bgShp" presStyleIdx="0" presStyleCnt="4"/>
      <dgm:spPr/>
    </dgm:pt>
    <dgm:pt modelId="{229A56B3-102E-422F-B606-E1F5725640F8}" type="pres">
      <dgm:prSet presAssocID="{251FECFE-FA81-4435-982F-80F381E2C4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DDEDDB54-9FE4-4E0D-8497-647A4AB6A486}" type="pres">
      <dgm:prSet presAssocID="{251FECFE-FA81-4435-982F-80F381E2C466}" presName="spaceRect" presStyleCnt="0"/>
      <dgm:spPr/>
    </dgm:pt>
    <dgm:pt modelId="{783A4241-9573-444F-A571-5D330A1E9A06}" type="pres">
      <dgm:prSet presAssocID="{251FECFE-FA81-4435-982F-80F381E2C466}" presName="textRect" presStyleLbl="revTx" presStyleIdx="0" presStyleCnt="4">
        <dgm:presLayoutVars>
          <dgm:chMax val="1"/>
          <dgm:chPref val="1"/>
        </dgm:presLayoutVars>
      </dgm:prSet>
      <dgm:spPr/>
    </dgm:pt>
    <dgm:pt modelId="{4A12E842-2F4F-4C2C-802B-8E2EF2D65C32}" type="pres">
      <dgm:prSet presAssocID="{E362D1F0-F0D1-4332-AB93-99EF6C67E90D}" presName="sibTrans" presStyleCnt="0"/>
      <dgm:spPr/>
    </dgm:pt>
    <dgm:pt modelId="{9D48C5AC-5113-4B93-8DBD-BFC047527628}" type="pres">
      <dgm:prSet presAssocID="{288632D6-10EA-4584-81BB-8DE1581AD217}" presName="compNode" presStyleCnt="0"/>
      <dgm:spPr/>
    </dgm:pt>
    <dgm:pt modelId="{55892DC4-2C3A-46E7-A680-3EDB5A1F21F2}" type="pres">
      <dgm:prSet presAssocID="{288632D6-10EA-4584-81BB-8DE1581AD217}" presName="iconBgRect" presStyleLbl="bgShp" presStyleIdx="1" presStyleCnt="4"/>
      <dgm:spPr/>
    </dgm:pt>
    <dgm:pt modelId="{8DE8A871-2F5E-45CA-98C3-629D8E9D411E}" type="pres">
      <dgm:prSet presAssocID="{288632D6-10EA-4584-81BB-8DE1581AD2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s fil"/>
        </a:ext>
      </dgm:extLst>
    </dgm:pt>
    <dgm:pt modelId="{20684DF4-B7A9-4DF9-9BF2-FBE473DE08A2}" type="pres">
      <dgm:prSet presAssocID="{288632D6-10EA-4584-81BB-8DE1581AD217}" presName="spaceRect" presStyleCnt="0"/>
      <dgm:spPr/>
    </dgm:pt>
    <dgm:pt modelId="{7BA3A2D9-C67E-4218-B77D-EDBDB2FD953E}" type="pres">
      <dgm:prSet presAssocID="{288632D6-10EA-4584-81BB-8DE1581AD217}" presName="textRect" presStyleLbl="revTx" presStyleIdx="1" presStyleCnt="4">
        <dgm:presLayoutVars>
          <dgm:chMax val="1"/>
          <dgm:chPref val="1"/>
        </dgm:presLayoutVars>
      </dgm:prSet>
      <dgm:spPr/>
    </dgm:pt>
    <dgm:pt modelId="{E673EE6D-33DC-44FB-B3CB-BF25111350A2}" type="pres">
      <dgm:prSet presAssocID="{147DF0F0-48DB-49D2-864C-38487B1EBA7B}" presName="sibTrans" presStyleCnt="0"/>
      <dgm:spPr/>
    </dgm:pt>
    <dgm:pt modelId="{E55E4644-8D07-4A56-96FF-C9293E035614}" type="pres">
      <dgm:prSet presAssocID="{A853CC1A-FFD2-49C4-BDBD-5BA105D3C5B7}" presName="compNode" presStyleCnt="0"/>
      <dgm:spPr/>
    </dgm:pt>
    <dgm:pt modelId="{8DE31B8D-6BA2-4D2E-A945-CA5925490033}" type="pres">
      <dgm:prSet presAssocID="{A853CC1A-FFD2-49C4-BDBD-5BA105D3C5B7}" presName="iconBgRect" presStyleLbl="bgShp" presStyleIdx="2" presStyleCnt="4"/>
      <dgm:spPr/>
    </dgm:pt>
    <dgm:pt modelId="{A0485FBD-9DC6-4015-BD2B-0B9E1675EDD1}" type="pres">
      <dgm:prSet presAssocID="{A853CC1A-FFD2-49C4-BDBD-5BA105D3C5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8073517-3CE8-4AFC-86BB-84765751CE73}" type="pres">
      <dgm:prSet presAssocID="{A853CC1A-FFD2-49C4-BDBD-5BA105D3C5B7}" presName="spaceRect" presStyleCnt="0"/>
      <dgm:spPr/>
    </dgm:pt>
    <dgm:pt modelId="{908C616B-EDDC-4CC8-904D-72114E1EFE20}" type="pres">
      <dgm:prSet presAssocID="{A853CC1A-FFD2-49C4-BDBD-5BA105D3C5B7}" presName="textRect" presStyleLbl="revTx" presStyleIdx="2" presStyleCnt="4">
        <dgm:presLayoutVars>
          <dgm:chMax val="1"/>
          <dgm:chPref val="1"/>
        </dgm:presLayoutVars>
      </dgm:prSet>
      <dgm:spPr/>
    </dgm:pt>
    <dgm:pt modelId="{425BA0E4-FC0B-44E2-ABD7-DC10D0E177CE}" type="pres">
      <dgm:prSet presAssocID="{39B6FBDE-7787-4C3F-B5ED-E2D3377C3B83}" presName="sibTrans" presStyleCnt="0"/>
      <dgm:spPr/>
    </dgm:pt>
    <dgm:pt modelId="{CFE1EA41-1D07-41D4-A59B-4C8140AE4DF4}" type="pres">
      <dgm:prSet presAssocID="{6735405F-974F-4910-B02D-672BBDE3EAEC}" presName="compNode" presStyleCnt="0"/>
      <dgm:spPr/>
    </dgm:pt>
    <dgm:pt modelId="{CEB36841-74AE-4D21-81A6-1BBC77B58752}" type="pres">
      <dgm:prSet presAssocID="{6735405F-974F-4910-B02D-672BBDE3EAEC}" presName="iconBgRect" presStyleLbl="bgShp" presStyleIdx="3" presStyleCnt="4"/>
      <dgm:spPr/>
    </dgm:pt>
    <dgm:pt modelId="{025995F4-F019-47E4-B40D-D418CF9BED9C}" type="pres">
      <dgm:prSet presAssocID="{6735405F-974F-4910-B02D-672BBDE3EA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1581C82E-2386-4762-AFED-FD6FD44CD9FF}" type="pres">
      <dgm:prSet presAssocID="{6735405F-974F-4910-B02D-672BBDE3EAEC}" presName="spaceRect" presStyleCnt="0"/>
      <dgm:spPr/>
    </dgm:pt>
    <dgm:pt modelId="{CF5B0BFE-E5C6-4268-9C0E-B1DBB542E4DF}" type="pres">
      <dgm:prSet presAssocID="{6735405F-974F-4910-B02D-672BBDE3EA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A44402-7DDE-45B0-B90B-48C09D85158C}" srcId="{6A53CB95-B46E-4040-BA17-03A2BDFCC7AE}" destId="{251FECFE-FA81-4435-982F-80F381E2C466}" srcOrd="0" destOrd="0" parTransId="{C14A9436-8CC0-405D-924E-372F51092209}" sibTransId="{E362D1F0-F0D1-4332-AB93-99EF6C67E90D}"/>
    <dgm:cxn modelId="{5D609615-E201-42BA-B1BF-D8072CDCCD63}" type="presOf" srcId="{A853CC1A-FFD2-49C4-BDBD-5BA105D3C5B7}" destId="{908C616B-EDDC-4CC8-904D-72114E1EFE20}" srcOrd="0" destOrd="0" presId="urn:microsoft.com/office/officeart/2018/5/layout/IconCircleLabelList"/>
    <dgm:cxn modelId="{E2AF9035-4DA7-4A09-9DCB-DE61192F5CD9}" srcId="{6A53CB95-B46E-4040-BA17-03A2BDFCC7AE}" destId="{288632D6-10EA-4584-81BB-8DE1581AD217}" srcOrd="1" destOrd="0" parTransId="{946E7984-7F5C-415E-8476-63A011BF9BC5}" sibTransId="{147DF0F0-48DB-49D2-864C-38487B1EBA7B}"/>
    <dgm:cxn modelId="{338BBA36-C0E4-406B-93B3-305299CB0467}" type="presOf" srcId="{288632D6-10EA-4584-81BB-8DE1581AD217}" destId="{7BA3A2D9-C67E-4218-B77D-EDBDB2FD953E}" srcOrd="0" destOrd="0" presId="urn:microsoft.com/office/officeart/2018/5/layout/IconCircleLabelList"/>
    <dgm:cxn modelId="{927AD24D-2BE8-4B2D-875C-3AF15B0A9F8F}" type="presOf" srcId="{6A53CB95-B46E-4040-BA17-03A2BDFCC7AE}" destId="{526E3036-853D-400A-BE6F-D4FEA9A879D4}" srcOrd="0" destOrd="0" presId="urn:microsoft.com/office/officeart/2018/5/layout/IconCircleLabelList"/>
    <dgm:cxn modelId="{48BBDF6D-498D-4B40-811B-7542CEB2D6BD}" srcId="{6A53CB95-B46E-4040-BA17-03A2BDFCC7AE}" destId="{6735405F-974F-4910-B02D-672BBDE3EAEC}" srcOrd="3" destOrd="0" parTransId="{E2FED3AE-009A-4041-94C4-83A33E0788FD}" sibTransId="{3D146A32-9251-45B6-B989-37ABF1DE353F}"/>
    <dgm:cxn modelId="{8BA3A270-4E87-418A-ADF1-E20F8CD9F300}" type="presOf" srcId="{251FECFE-FA81-4435-982F-80F381E2C466}" destId="{783A4241-9573-444F-A571-5D330A1E9A06}" srcOrd="0" destOrd="0" presId="urn:microsoft.com/office/officeart/2018/5/layout/IconCircleLabelList"/>
    <dgm:cxn modelId="{8E67A185-489A-4536-9938-2723A7FCFA96}" type="presOf" srcId="{6735405F-974F-4910-B02D-672BBDE3EAEC}" destId="{CF5B0BFE-E5C6-4268-9C0E-B1DBB542E4DF}" srcOrd="0" destOrd="0" presId="urn:microsoft.com/office/officeart/2018/5/layout/IconCircleLabelList"/>
    <dgm:cxn modelId="{BE4208E2-475C-4E1D-A527-D2DAB47CFBBF}" srcId="{6A53CB95-B46E-4040-BA17-03A2BDFCC7AE}" destId="{A853CC1A-FFD2-49C4-BDBD-5BA105D3C5B7}" srcOrd="2" destOrd="0" parTransId="{82466DC9-155D-4391-96DA-9EE88329B303}" sibTransId="{39B6FBDE-7787-4C3F-B5ED-E2D3377C3B83}"/>
    <dgm:cxn modelId="{E7960657-4AC0-4BE5-A693-C984362C1820}" type="presParOf" srcId="{526E3036-853D-400A-BE6F-D4FEA9A879D4}" destId="{BDD1F478-3FF8-460B-835E-CF90A493E919}" srcOrd="0" destOrd="0" presId="urn:microsoft.com/office/officeart/2018/5/layout/IconCircleLabelList"/>
    <dgm:cxn modelId="{46F83788-DBE6-4020-BB10-F1B9B41D50A4}" type="presParOf" srcId="{BDD1F478-3FF8-460B-835E-CF90A493E919}" destId="{58F0E99C-9B53-4BFA-B8C2-7349054FF73C}" srcOrd="0" destOrd="0" presId="urn:microsoft.com/office/officeart/2018/5/layout/IconCircleLabelList"/>
    <dgm:cxn modelId="{91CA4266-20DB-48A2-BD23-7535E77E4373}" type="presParOf" srcId="{BDD1F478-3FF8-460B-835E-CF90A493E919}" destId="{229A56B3-102E-422F-B606-E1F5725640F8}" srcOrd="1" destOrd="0" presId="urn:microsoft.com/office/officeart/2018/5/layout/IconCircleLabelList"/>
    <dgm:cxn modelId="{F36369B0-6C41-42F8-9DAD-1D40762CAD89}" type="presParOf" srcId="{BDD1F478-3FF8-460B-835E-CF90A493E919}" destId="{DDEDDB54-9FE4-4E0D-8497-647A4AB6A486}" srcOrd="2" destOrd="0" presId="urn:microsoft.com/office/officeart/2018/5/layout/IconCircleLabelList"/>
    <dgm:cxn modelId="{0858B516-0242-4C7B-A1B0-5DB8BBE2C091}" type="presParOf" srcId="{BDD1F478-3FF8-460B-835E-CF90A493E919}" destId="{783A4241-9573-444F-A571-5D330A1E9A06}" srcOrd="3" destOrd="0" presId="urn:microsoft.com/office/officeart/2018/5/layout/IconCircleLabelList"/>
    <dgm:cxn modelId="{95EB21E9-5560-41C3-9EBC-3AB9D1F4C4A7}" type="presParOf" srcId="{526E3036-853D-400A-BE6F-D4FEA9A879D4}" destId="{4A12E842-2F4F-4C2C-802B-8E2EF2D65C32}" srcOrd="1" destOrd="0" presId="urn:microsoft.com/office/officeart/2018/5/layout/IconCircleLabelList"/>
    <dgm:cxn modelId="{804CB7E1-6D10-405F-92B4-3D6573208CD7}" type="presParOf" srcId="{526E3036-853D-400A-BE6F-D4FEA9A879D4}" destId="{9D48C5AC-5113-4B93-8DBD-BFC047527628}" srcOrd="2" destOrd="0" presId="urn:microsoft.com/office/officeart/2018/5/layout/IconCircleLabelList"/>
    <dgm:cxn modelId="{EB6B02D4-C7BD-453C-BE6B-A3F90FC53D03}" type="presParOf" srcId="{9D48C5AC-5113-4B93-8DBD-BFC047527628}" destId="{55892DC4-2C3A-46E7-A680-3EDB5A1F21F2}" srcOrd="0" destOrd="0" presId="urn:microsoft.com/office/officeart/2018/5/layout/IconCircleLabelList"/>
    <dgm:cxn modelId="{C536D86A-0D9F-43D4-97A6-86253BC4B580}" type="presParOf" srcId="{9D48C5AC-5113-4B93-8DBD-BFC047527628}" destId="{8DE8A871-2F5E-45CA-98C3-629D8E9D411E}" srcOrd="1" destOrd="0" presId="urn:microsoft.com/office/officeart/2018/5/layout/IconCircleLabelList"/>
    <dgm:cxn modelId="{1CB09875-D4DD-47C7-809F-4735705C4664}" type="presParOf" srcId="{9D48C5AC-5113-4B93-8DBD-BFC047527628}" destId="{20684DF4-B7A9-4DF9-9BF2-FBE473DE08A2}" srcOrd="2" destOrd="0" presId="urn:microsoft.com/office/officeart/2018/5/layout/IconCircleLabelList"/>
    <dgm:cxn modelId="{328FE710-87A8-449E-9FD0-D6A9487EC7AE}" type="presParOf" srcId="{9D48C5AC-5113-4B93-8DBD-BFC047527628}" destId="{7BA3A2D9-C67E-4218-B77D-EDBDB2FD953E}" srcOrd="3" destOrd="0" presId="urn:microsoft.com/office/officeart/2018/5/layout/IconCircleLabelList"/>
    <dgm:cxn modelId="{D1CBCD7A-8038-4B62-AC1B-D801B9ABB055}" type="presParOf" srcId="{526E3036-853D-400A-BE6F-D4FEA9A879D4}" destId="{E673EE6D-33DC-44FB-B3CB-BF25111350A2}" srcOrd="3" destOrd="0" presId="urn:microsoft.com/office/officeart/2018/5/layout/IconCircleLabelList"/>
    <dgm:cxn modelId="{D81F28B0-9C4B-4962-BEEC-5C2A3F03D24D}" type="presParOf" srcId="{526E3036-853D-400A-BE6F-D4FEA9A879D4}" destId="{E55E4644-8D07-4A56-96FF-C9293E035614}" srcOrd="4" destOrd="0" presId="urn:microsoft.com/office/officeart/2018/5/layout/IconCircleLabelList"/>
    <dgm:cxn modelId="{61B7E1A5-265D-4BCB-87C6-29335F5BB650}" type="presParOf" srcId="{E55E4644-8D07-4A56-96FF-C9293E035614}" destId="{8DE31B8D-6BA2-4D2E-A945-CA5925490033}" srcOrd="0" destOrd="0" presId="urn:microsoft.com/office/officeart/2018/5/layout/IconCircleLabelList"/>
    <dgm:cxn modelId="{9A6821D5-8221-4D7C-8D5B-FEF4497436FF}" type="presParOf" srcId="{E55E4644-8D07-4A56-96FF-C9293E035614}" destId="{A0485FBD-9DC6-4015-BD2B-0B9E1675EDD1}" srcOrd="1" destOrd="0" presId="urn:microsoft.com/office/officeart/2018/5/layout/IconCircleLabelList"/>
    <dgm:cxn modelId="{0CBA41EE-D0F8-4DA1-ACEA-E682379E991C}" type="presParOf" srcId="{E55E4644-8D07-4A56-96FF-C9293E035614}" destId="{08073517-3CE8-4AFC-86BB-84765751CE73}" srcOrd="2" destOrd="0" presId="urn:microsoft.com/office/officeart/2018/5/layout/IconCircleLabelList"/>
    <dgm:cxn modelId="{1A34D5ED-CDC2-495F-A0F7-1FD5746348B0}" type="presParOf" srcId="{E55E4644-8D07-4A56-96FF-C9293E035614}" destId="{908C616B-EDDC-4CC8-904D-72114E1EFE20}" srcOrd="3" destOrd="0" presId="urn:microsoft.com/office/officeart/2018/5/layout/IconCircleLabelList"/>
    <dgm:cxn modelId="{2D25F796-B120-4F03-9A49-E4F76144BCF2}" type="presParOf" srcId="{526E3036-853D-400A-BE6F-D4FEA9A879D4}" destId="{425BA0E4-FC0B-44E2-ABD7-DC10D0E177CE}" srcOrd="5" destOrd="0" presId="urn:microsoft.com/office/officeart/2018/5/layout/IconCircleLabelList"/>
    <dgm:cxn modelId="{E8FE3B9A-678A-4973-A4F5-3F6527AFA9BB}" type="presParOf" srcId="{526E3036-853D-400A-BE6F-D4FEA9A879D4}" destId="{CFE1EA41-1D07-41D4-A59B-4C8140AE4DF4}" srcOrd="6" destOrd="0" presId="urn:microsoft.com/office/officeart/2018/5/layout/IconCircleLabelList"/>
    <dgm:cxn modelId="{866DFF02-592C-4532-B3F8-C0E7B605EA5A}" type="presParOf" srcId="{CFE1EA41-1D07-41D4-A59B-4C8140AE4DF4}" destId="{CEB36841-74AE-4D21-81A6-1BBC77B58752}" srcOrd="0" destOrd="0" presId="urn:microsoft.com/office/officeart/2018/5/layout/IconCircleLabelList"/>
    <dgm:cxn modelId="{087E1069-F8EB-4630-AD09-EE39F02FFDE2}" type="presParOf" srcId="{CFE1EA41-1D07-41D4-A59B-4C8140AE4DF4}" destId="{025995F4-F019-47E4-B40D-D418CF9BED9C}" srcOrd="1" destOrd="0" presId="urn:microsoft.com/office/officeart/2018/5/layout/IconCircleLabelList"/>
    <dgm:cxn modelId="{44E682E7-3034-413E-99F6-5C607DB51B30}" type="presParOf" srcId="{CFE1EA41-1D07-41D4-A59B-4C8140AE4DF4}" destId="{1581C82E-2386-4762-AFED-FD6FD44CD9FF}" srcOrd="2" destOrd="0" presId="urn:microsoft.com/office/officeart/2018/5/layout/IconCircleLabelList"/>
    <dgm:cxn modelId="{D2CC4C32-CC24-4BDA-9C5F-ED26D4159F4B}" type="presParOf" srcId="{CFE1EA41-1D07-41D4-A59B-4C8140AE4DF4}" destId="{CF5B0BFE-E5C6-4268-9C0E-B1DBB542E4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22B6B-346D-473F-BFD6-858A7CF96D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FF6A65-4A30-4CF1-A684-DFC6536F69FB}">
      <dgm:prSet/>
      <dgm:spPr/>
      <dgm:t>
        <a:bodyPr/>
        <a:lstStyle/>
        <a:p>
          <a:pPr>
            <a:defRPr cap="all"/>
          </a:pPr>
          <a:r>
            <a:rPr lang="fr-FR"/>
            <a:t>- page principal </a:t>
          </a:r>
          <a:endParaRPr lang="en-US"/>
        </a:p>
      </dgm:t>
    </dgm:pt>
    <dgm:pt modelId="{F4F84102-6025-40D7-B8E9-3B641F821A35}" type="parTrans" cxnId="{E73C7BDF-EE05-4288-8158-A78391B8CD8A}">
      <dgm:prSet/>
      <dgm:spPr/>
      <dgm:t>
        <a:bodyPr/>
        <a:lstStyle/>
        <a:p>
          <a:endParaRPr lang="en-US"/>
        </a:p>
      </dgm:t>
    </dgm:pt>
    <dgm:pt modelId="{70D0DCA6-49AE-44DF-B37F-8E64F4D32B9F}" type="sibTrans" cxnId="{E73C7BDF-EE05-4288-8158-A78391B8CD8A}">
      <dgm:prSet/>
      <dgm:spPr/>
      <dgm:t>
        <a:bodyPr/>
        <a:lstStyle/>
        <a:p>
          <a:endParaRPr lang="en-US"/>
        </a:p>
      </dgm:t>
    </dgm:pt>
    <dgm:pt modelId="{7ED5D2C4-3D16-47F0-BFE6-84369B7BEBA8}">
      <dgm:prSet/>
      <dgm:spPr/>
      <dgm:t>
        <a:bodyPr/>
        <a:lstStyle/>
        <a:p>
          <a:pPr>
            <a:defRPr cap="all"/>
          </a:pPr>
          <a:r>
            <a:rPr lang="fr-FR"/>
            <a:t>- page de recherche </a:t>
          </a:r>
          <a:endParaRPr lang="en-US"/>
        </a:p>
      </dgm:t>
    </dgm:pt>
    <dgm:pt modelId="{587D841A-D63F-43E1-8F27-5F61D123EC98}" type="parTrans" cxnId="{161AB463-9434-4B3D-9546-3279EE692E35}">
      <dgm:prSet/>
      <dgm:spPr/>
      <dgm:t>
        <a:bodyPr/>
        <a:lstStyle/>
        <a:p>
          <a:endParaRPr lang="en-US"/>
        </a:p>
      </dgm:t>
    </dgm:pt>
    <dgm:pt modelId="{B20A7D21-CB8F-48EE-BA81-57DE23AE4034}" type="sibTrans" cxnId="{161AB463-9434-4B3D-9546-3279EE692E35}">
      <dgm:prSet/>
      <dgm:spPr/>
      <dgm:t>
        <a:bodyPr/>
        <a:lstStyle/>
        <a:p>
          <a:endParaRPr lang="en-US"/>
        </a:p>
      </dgm:t>
    </dgm:pt>
    <dgm:pt modelId="{BC663A43-3151-452D-94A3-EA78867DECC3}">
      <dgm:prSet/>
      <dgm:spPr/>
      <dgm:t>
        <a:bodyPr/>
        <a:lstStyle/>
        <a:p>
          <a:pPr>
            <a:defRPr cap="all"/>
          </a:pPr>
          <a:r>
            <a:rPr lang="fr-FR"/>
            <a:t>- page de profil</a:t>
          </a:r>
          <a:endParaRPr lang="en-US"/>
        </a:p>
      </dgm:t>
    </dgm:pt>
    <dgm:pt modelId="{A2063D45-4CA1-42CE-A53C-6780B78B1D90}" type="parTrans" cxnId="{ABB34BF6-347B-4793-9356-02BC79395BC2}">
      <dgm:prSet/>
      <dgm:spPr/>
      <dgm:t>
        <a:bodyPr/>
        <a:lstStyle/>
        <a:p>
          <a:endParaRPr lang="en-US"/>
        </a:p>
      </dgm:t>
    </dgm:pt>
    <dgm:pt modelId="{0AD5729B-C13E-4CE5-939C-03C3967CA5F3}" type="sibTrans" cxnId="{ABB34BF6-347B-4793-9356-02BC79395BC2}">
      <dgm:prSet/>
      <dgm:spPr/>
      <dgm:t>
        <a:bodyPr/>
        <a:lstStyle/>
        <a:p>
          <a:endParaRPr lang="en-US"/>
        </a:p>
      </dgm:t>
    </dgm:pt>
    <dgm:pt modelId="{84F467F9-479F-4E73-B115-A81BA2F633B7}">
      <dgm:prSet/>
      <dgm:spPr/>
      <dgm:t>
        <a:bodyPr/>
        <a:lstStyle/>
        <a:p>
          <a:pPr>
            <a:defRPr cap="all"/>
          </a:pPr>
          <a:r>
            <a:rPr lang="fr-FR"/>
            <a:t>- page d'achat </a:t>
          </a:r>
          <a:endParaRPr lang="en-US"/>
        </a:p>
      </dgm:t>
    </dgm:pt>
    <dgm:pt modelId="{32601C5D-4A95-4EC1-B71D-D729C00D7A67}" type="parTrans" cxnId="{8C10E805-9235-435A-AA59-9CD3BAA06123}">
      <dgm:prSet/>
      <dgm:spPr/>
      <dgm:t>
        <a:bodyPr/>
        <a:lstStyle/>
        <a:p>
          <a:endParaRPr lang="en-US"/>
        </a:p>
      </dgm:t>
    </dgm:pt>
    <dgm:pt modelId="{D4C5DDC6-D8C0-47EA-B270-822A4602A861}" type="sibTrans" cxnId="{8C10E805-9235-435A-AA59-9CD3BAA06123}">
      <dgm:prSet/>
      <dgm:spPr/>
      <dgm:t>
        <a:bodyPr/>
        <a:lstStyle/>
        <a:p>
          <a:endParaRPr lang="en-US"/>
        </a:p>
      </dgm:t>
    </dgm:pt>
    <dgm:pt modelId="{30CB6060-168E-4422-B8F7-06824C48B36F}">
      <dgm:prSet/>
      <dgm:spPr/>
      <dgm:t>
        <a:bodyPr/>
        <a:lstStyle/>
        <a:p>
          <a:pPr>
            <a:defRPr cap="all"/>
          </a:pPr>
          <a:r>
            <a:rPr lang="fr-FR"/>
            <a:t>- page du jeu</a:t>
          </a:r>
          <a:endParaRPr lang="en-US"/>
        </a:p>
      </dgm:t>
    </dgm:pt>
    <dgm:pt modelId="{54139341-D6D6-4325-B1E9-0291497D91BA}" type="parTrans" cxnId="{C7B230A4-53A6-4253-8605-E67ED2A8E646}">
      <dgm:prSet/>
      <dgm:spPr/>
      <dgm:t>
        <a:bodyPr/>
        <a:lstStyle/>
        <a:p>
          <a:endParaRPr lang="en-US"/>
        </a:p>
      </dgm:t>
    </dgm:pt>
    <dgm:pt modelId="{9DC1E8F8-0B7F-4636-8EA0-A97CF0B2D377}" type="sibTrans" cxnId="{C7B230A4-53A6-4253-8605-E67ED2A8E646}">
      <dgm:prSet/>
      <dgm:spPr/>
      <dgm:t>
        <a:bodyPr/>
        <a:lstStyle/>
        <a:p>
          <a:endParaRPr lang="en-US"/>
        </a:p>
      </dgm:t>
    </dgm:pt>
    <dgm:pt modelId="{6AC2E529-0F8A-47A7-AA4F-4527F52D9D96}" type="pres">
      <dgm:prSet presAssocID="{58A22B6B-346D-473F-BFD6-858A7CF96DB3}" presName="root" presStyleCnt="0">
        <dgm:presLayoutVars>
          <dgm:dir/>
          <dgm:resizeHandles val="exact"/>
        </dgm:presLayoutVars>
      </dgm:prSet>
      <dgm:spPr/>
    </dgm:pt>
    <dgm:pt modelId="{E54E2374-9447-4024-9028-7DAA72694195}" type="pres">
      <dgm:prSet presAssocID="{99FF6A65-4A30-4CF1-A684-DFC6536F69FB}" presName="compNode" presStyleCnt="0"/>
      <dgm:spPr/>
    </dgm:pt>
    <dgm:pt modelId="{FD70CE0B-3330-4674-B250-309FEE45C1CC}" type="pres">
      <dgm:prSet presAssocID="{99FF6A65-4A30-4CF1-A684-DFC6536F69FB}" presName="iconBgRect" presStyleLbl="bgShp" presStyleIdx="0" presStyleCnt="5"/>
      <dgm:spPr/>
    </dgm:pt>
    <dgm:pt modelId="{720F1524-EDBC-4A0A-8D48-449FADAA7AA3}" type="pres">
      <dgm:prSet presAssocID="{99FF6A65-4A30-4CF1-A684-DFC6536F69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E329B86E-2D83-498C-A5D2-DCF921B267E5}" type="pres">
      <dgm:prSet presAssocID="{99FF6A65-4A30-4CF1-A684-DFC6536F69FB}" presName="spaceRect" presStyleCnt="0"/>
      <dgm:spPr/>
    </dgm:pt>
    <dgm:pt modelId="{4EE02737-8E21-45F4-9A8A-ED776ED3E19A}" type="pres">
      <dgm:prSet presAssocID="{99FF6A65-4A30-4CF1-A684-DFC6536F69FB}" presName="textRect" presStyleLbl="revTx" presStyleIdx="0" presStyleCnt="5">
        <dgm:presLayoutVars>
          <dgm:chMax val="1"/>
          <dgm:chPref val="1"/>
        </dgm:presLayoutVars>
      </dgm:prSet>
      <dgm:spPr/>
    </dgm:pt>
    <dgm:pt modelId="{BD4EDC19-10F4-4B4F-AFF4-F19E991D85A9}" type="pres">
      <dgm:prSet presAssocID="{70D0DCA6-49AE-44DF-B37F-8E64F4D32B9F}" presName="sibTrans" presStyleCnt="0"/>
      <dgm:spPr/>
    </dgm:pt>
    <dgm:pt modelId="{BC3C1899-88A2-43AF-85EC-622EBE74B43F}" type="pres">
      <dgm:prSet presAssocID="{7ED5D2C4-3D16-47F0-BFE6-84369B7BEBA8}" presName="compNode" presStyleCnt="0"/>
      <dgm:spPr/>
    </dgm:pt>
    <dgm:pt modelId="{4EB42F9D-936B-4CBB-AA1F-14834CA88060}" type="pres">
      <dgm:prSet presAssocID="{7ED5D2C4-3D16-47F0-BFE6-84369B7BEBA8}" presName="iconBgRect" presStyleLbl="bgShp" presStyleIdx="1" presStyleCnt="5"/>
      <dgm:spPr/>
    </dgm:pt>
    <dgm:pt modelId="{B4D23D7B-419E-4CE4-8CDC-A4959D893F89}" type="pres">
      <dgm:prSet presAssocID="{7ED5D2C4-3D16-47F0-BFE6-84369B7BEB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2EF2264-32ED-42E8-AE67-82421E948585}" type="pres">
      <dgm:prSet presAssocID="{7ED5D2C4-3D16-47F0-BFE6-84369B7BEBA8}" presName="spaceRect" presStyleCnt="0"/>
      <dgm:spPr/>
    </dgm:pt>
    <dgm:pt modelId="{15F3BD97-36B7-445C-A483-CEA9E92765F9}" type="pres">
      <dgm:prSet presAssocID="{7ED5D2C4-3D16-47F0-BFE6-84369B7BEBA8}" presName="textRect" presStyleLbl="revTx" presStyleIdx="1" presStyleCnt="5">
        <dgm:presLayoutVars>
          <dgm:chMax val="1"/>
          <dgm:chPref val="1"/>
        </dgm:presLayoutVars>
      </dgm:prSet>
      <dgm:spPr/>
    </dgm:pt>
    <dgm:pt modelId="{7E0C716F-FBAA-42B1-B687-725F94D9B11E}" type="pres">
      <dgm:prSet presAssocID="{B20A7D21-CB8F-48EE-BA81-57DE23AE4034}" presName="sibTrans" presStyleCnt="0"/>
      <dgm:spPr/>
    </dgm:pt>
    <dgm:pt modelId="{AE2C87B7-AF17-47CA-AE6C-7E26D76CF9A6}" type="pres">
      <dgm:prSet presAssocID="{BC663A43-3151-452D-94A3-EA78867DECC3}" presName="compNode" presStyleCnt="0"/>
      <dgm:spPr/>
    </dgm:pt>
    <dgm:pt modelId="{304FF950-3735-4ECE-B56B-BD51B4105295}" type="pres">
      <dgm:prSet presAssocID="{BC663A43-3151-452D-94A3-EA78867DECC3}" presName="iconBgRect" presStyleLbl="bgShp" presStyleIdx="2" presStyleCnt="5"/>
      <dgm:spPr/>
    </dgm:pt>
    <dgm:pt modelId="{009EB859-175C-4528-8F30-F9B9CF125C3E}" type="pres">
      <dgm:prSet presAssocID="{BC663A43-3151-452D-94A3-EA78867DEC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A561FD93-2216-4DD2-8736-53B6F744DB99}" type="pres">
      <dgm:prSet presAssocID="{BC663A43-3151-452D-94A3-EA78867DECC3}" presName="spaceRect" presStyleCnt="0"/>
      <dgm:spPr/>
    </dgm:pt>
    <dgm:pt modelId="{F944A4FB-5E40-4F36-B6AA-CB1DA1E40712}" type="pres">
      <dgm:prSet presAssocID="{BC663A43-3151-452D-94A3-EA78867DECC3}" presName="textRect" presStyleLbl="revTx" presStyleIdx="2" presStyleCnt="5">
        <dgm:presLayoutVars>
          <dgm:chMax val="1"/>
          <dgm:chPref val="1"/>
        </dgm:presLayoutVars>
      </dgm:prSet>
      <dgm:spPr/>
    </dgm:pt>
    <dgm:pt modelId="{F8462643-F958-4221-91C0-BFE544048234}" type="pres">
      <dgm:prSet presAssocID="{0AD5729B-C13E-4CE5-939C-03C3967CA5F3}" presName="sibTrans" presStyleCnt="0"/>
      <dgm:spPr/>
    </dgm:pt>
    <dgm:pt modelId="{DF177349-137A-4521-94DA-77E2BA15C49B}" type="pres">
      <dgm:prSet presAssocID="{84F467F9-479F-4E73-B115-A81BA2F633B7}" presName="compNode" presStyleCnt="0"/>
      <dgm:spPr/>
    </dgm:pt>
    <dgm:pt modelId="{9D842A8E-D3EE-4D17-A317-9BF6165ED53C}" type="pres">
      <dgm:prSet presAssocID="{84F467F9-479F-4E73-B115-A81BA2F633B7}" presName="iconBgRect" presStyleLbl="bgShp" presStyleIdx="3" presStyleCnt="5"/>
      <dgm:spPr/>
    </dgm:pt>
    <dgm:pt modelId="{41860AA3-EF05-48E7-B25A-20D3FA30073B}" type="pres">
      <dgm:prSet presAssocID="{84F467F9-479F-4E73-B115-A81BA2F633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6665181-80F7-473E-A73A-72E6F77C14A9}" type="pres">
      <dgm:prSet presAssocID="{84F467F9-479F-4E73-B115-A81BA2F633B7}" presName="spaceRect" presStyleCnt="0"/>
      <dgm:spPr/>
    </dgm:pt>
    <dgm:pt modelId="{21080C7F-89C7-4942-9B53-69617325C719}" type="pres">
      <dgm:prSet presAssocID="{84F467F9-479F-4E73-B115-A81BA2F633B7}" presName="textRect" presStyleLbl="revTx" presStyleIdx="3" presStyleCnt="5">
        <dgm:presLayoutVars>
          <dgm:chMax val="1"/>
          <dgm:chPref val="1"/>
        </dgm:presLayoutVars>
      </dgm:prSet>
      <dgm:spPr/>
    </dgm:pt>
    <dgm:pt modelId="{02CDDBE4-BB84-4A8E-96DC-38DEB7D71E9A}" type="pres">
      <dgm:prSet presAssocID="{D4C5DDC6-D8C0-47EA-B270-822A4602A861}" presName="sibTrans" presStyleCnt="0"/>
      <dgm:spPr/>
    </dgm:pt>
    <dgm:pt modelId="{58772F30-DC39-4AA4-9FFA-F0D2C84480FE}" type="pres">
      <dgm:prSet presAssocID="{30CB6060-168E-4422-B8F7-06824C48B36F}" presName="compNode" presStyleCnt="0"/>
      <dgm:spPr/>
    </dgm:pt>
    <dgm:pt modelId="{ADE627B7-F984-4C19-9A37-7B0A511E320B}" type="pres">
      <dgm:prSet presAssocID="{30CB6060-168E-4422-B8F7-06824C48B36F}" presName="iconBgRect" presStyleLbl="bgShp" presStyleIdx="4" presStyleCnt="5"/>
      <dgm:spPr/>
    </dgm:pt>
    <dgm:pt modelId="{1E41769D-00F6-4240-B3E9-939838144311}" type="pres">
      <dgm:prSet presAssocID="{30CB6060-168E-4422-B8F7-06824C48B3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D7AE017-CFC6-41C2-BB08-48149B4A8940}" type="pres">
      <dgm:prSet presAssocID="{30CB6060-168E-4422-B8F7-06824C48B36F}" presName="spaceRect" presStyleCnt="0"/>
      <dgm:spPr/>
    </dgm:pt>
    <dgm:pt modelId="{AD4E660F-2C94-4896-ADA2-27C33FE67C7C}" type="pres">
      <dgm:prSet presAssocID="{30CB6060-168E-4422-B8F7-06824C48B3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036603-704A-4FFE-A86C-C30943FD2D8C}" type="presOf" srcId="{7ED5D2C4-3D16-47F0-BFE6-84369B7BEBA8}" destId="{15F3BD97-36B7-445C-A483-CEA9E92765F9}" srcOrd="0" destOrd="0" presId="urn:microsoft.com/office/officeart/2018/5/layout/IconCircleLabelList"/>
    <dgm:cxn modelId="{8C10E805-9235-435A-AA59-9CD3BAA06123}" srcId="{58A22B6B-346D-473F-BFD6-858A7CF96DB3}" destId="{84F467F9-479F-4E73-B115-A81BA2F633B7}" srcOrd="3" destOrd="0" parTransId="{32601C5D-4A95-4EC1-B71D-D729C00D7A67}" sibTransId="{D4C5DDC6-D8C0-47EA-B270-822A4602A861}"/>
    <dgm:cxn modelId="{73F95835-8699-4FB8-B33B-1BF035984328}" type="presOf" srcId="{84F467F9-479F-4E73-B115-A81BA2F633B7}" destId="{21080C7F-89C7-4942-9B53-69617325C719}" srcOrd="0" destOrd="0" presId="urn:microsoft.com/office/officeart/2018/5/layout/IconCircleLabelList"/>
    <dgm:cxn modelId="{5595403F-E055-461E-A9DF-8FA91DA43488}" type="presOf" srcId="{58A22B6B-346D-473F-BFD6-858A7CF96DB3}" destId="{6AC2E529-0F8A-47A7-AA4F-4527F52D9D96}" srcOrd="0" destOrd="0" presId="urn:microsoft.com/office/officeart/2018/5/layout/IconCircleLabelList"/>
    <dgm:cxn modelId="{161AB463-9434-4B3D-9546-3279EE692E35}" srcId="{58A22B6B-346D-473F-BFD6-858A7CF96DB3}" destId="{7ED5D2C4-3D16-47F0-BFE6-84369B7BEBA8}" srcOrd="1" destOrd="0" parTransId="{587D841A-D63F-43E1-8F27-5F61D123EC98}" sibTransId="{B20A7D21-CB8F-48EE-BA81-57DE23AE4034}"/>
    <dgm:cxn modelId="{91B9B97A-EB63-4867-944F-F15B38A7FED9}" type="presOf" srcId="{99FF6A65-4A30-4CF1-A684-DFC6536F69FB}" destId="{4EE02737-8E21-45F4-9A8A-ED776ED3E19A}" srcOrd="0" destOrd="0" presId="urn:microsoft.com/office/officeart/2018/5/layout/IconCircleLabelList"/>
    <dgm:cxn modelId="{C7B230A4-53A6-4253-8605-E67ED2A8E646}" srcId="{58A22B6B-346D-473F-BFD6-858A7CF96DB3}" destId="{30CB6060-168E-4422-B8F7-06824C48B36F}" srcOrd="4" destOrd="0" parTransId="{54139341-D6D6-4325-B1E9-0291497D91BA}" sibTransId="{9DC1E8F8-0B7F-4636-8EA0-A97CF0B2D377}"/>
    <dgm:cxn modelId="{4CBD04D5-D1FC-4F7E-91DC-721A98F43B82}" type="presOf" srcId="{BC663A43-3151-452D-94A3-EA78867DECC3}" destId="{F944A4FB-5E40-4F36-B6AA-CB1DA1E40712}" srcOrd="0" destOrd="0" presId="urn:microsoft.com/office/officeart/2018/5/layout/IconCircleLabelList"/>
    <dgm:cxn modelId="{E73C7BDF-EE05-4288-8158-A78391B8CD8A}" srcId="{58A22B6B-346D-473F-BFD6-858A7CF96DB3}" destId="{99FF6A65-4A30-4CF1-A684-DFC6536F69FB}" srcOrd="0" destOrd="0" parTransId="{F4F84102-6025-40D7-B8E9-3B641F821A35}" sibTransId="{70D0DCA6-49AE-44DF-B37F-8E64F4D32B9F}"/>
    <dgm:cxn modelId="{DEAECCDF-F846-482B-B24B-8AD4DBBBA89F}" type="presOf" srcId="{30CB6060-168E-4422-B8F7-06824C48B36F}" destId="{AD4E660F-2C94-4896-ADA2-27C33FE67C7C}" srcOrd="0" destOrd="0" presId="urn:microsoft.com/office/officeart/2018/5/layout/IconCircleLabelList"/>
    <dgm:cxn modelId="{ABB34BF6-347B-4793-9356-02BC79395BC2}" srcId="{58A22B6B-346D-473F-BFD6-858A7CF96DB3}" destId="{BC663A43-3151-452D-94A3-EA78867DECC3}" srcOrd="2" destOrd="0" parTransId="{A2063D45-4CA1-42CE-A53C-6780B78B1D90}" sibTransId="{0AD5729B-C13E-4CE5-939C-03C3967CA5F3}"/>
    <dgm:cxn modelId="{04D5849E-0440-4054-A563-078D8446719D}" type="presParOf" srcId="{6AC2E529-0F8A-47A7-AA4F-4527F52D9D96}" destId="{E54E2374-9447-4024-9028-7DAA72694195}" srcOrd="0" destOrd="0" presId="urn:microsoft.com/office/officeart/2018/5/layout/IconCircleLabelList"/>
    <dgm:cxn modelId="{7C63BE64-E14A-4FF5-8B25-1993AC8A4469}" type="presParOf" srcId="{E54E2374-9447-4024-9028-7DAA72694195}" destId="{FD70CE0B-3330-4674-B250-309FEE45C1CC}" srcOrd="0" destOrd="0" presId="urn:microsoft.com/office/officeart/2018/5/layout/IconCircleLabelList"/>
    <dgm:cxn modelId="{2CDA6759-C8BB-4935-A7CA-7825E49D5B7C}" type="presParOf" srcId="{E54E2374-9447-4024-9028-7DAA72694195}" destId="{720F1524-EDBC-4A0A-8D48-449FADAA7AA3}" srcOrd="1" destOrd="0" presId="urn:microsoft.com/office/officeart/2018/5/layout/IconCircleLabelList"/>
    <dgm:cxn modelId="{D5FE47EB-5FFA-48B6-8736-ABB59315B0B0}" type="presParOf" srcId="{E54E2374-9447-4024-9028-7DAA72694195}" destId="{E329B86E-2D83-498C-A5D2-DCF921B267E5}" srcOrd="2" destOrd="0" presId="urn:microsoft.com/office/officeart/2018/5/layout/IconCircleLabelList"/>
    <dgm:cxn modelId="{0078F33E-AECA-4523-B4AE-89CCBBCA2CFE}" type="presParOf" srcId="{E54E2374-9447-4024-9028-7DAA72694195}" destId="{4EE02737-8E21-45F4-9A8A-ED776ED3E19A}" srcOrd="3" destOrd="0" presId="urn:microsoft.com/office/officeart/2018/5/layout/IconCircleLabelList"/>
    <dgm:cxn modelId="{FE930506-F1E2-4B45-8F53-356177B0EDE1}" type="presParOf" srcId="{6AC2E529-0F8A-47A7-AA4F-4527F52D9D96}" destId="{BD4EDC19-10F4-4B4F-AFF4-F19E991D85A9}" srcOrd="1" destOrd="0" presId="urn:microsoft.com/office/officeart/2018/5/layout/IconCircleLabelList"/>
    <dgm:cxn modelId="{4FBD30FD-771D-42DF-A08B-686E4E3C7842}" type="presParOf" srcId="{6AC2E529-0F8A-47A7-AA4F-4527F52D9D96}" destId="{BC3C1899-88A2-43AF-85EC-622EBE74B43F}" srcOrd="2" destOrd="0" presId="urn:microsoft.com/office/officeart/2018/5/layout/IconCircleLabelList"/>
    <dgm:cxn modelId="{D303E933-F4C0-4530-BAC3-2E37BFAE3A2F}" type="presParOf" srcId="{BC3C1899-88A2-43AF-85EC-622EBE74B43F}" destId="{4EB42F9D-936B-4CBB-AA1F-14834CA88060}" srcOrd="0" destOrd="0" presId="urn:microsoft.com/office/officeart/2018/5/layout/IconCircleLabelList"/>
    <dgm:cxn modelId="{0DABE28D-B4F5-4EE7-915E-EFF522B04F6A}" type="presParOf" srcId="{BC3C1899-88A2-43AF-85EC-622EBE74B43F}" destId="{B4D23D7B-419E-4CE4-8CDC-A4959D893F89}" srcOrd="1" destOrd="0" presId="urn:microsoft.com/office/officeart/2018/5/layout/IconCircleLabelList"/>
    <dgm:cxn modelId="{81F98F73-6EA5-439B-999C-4C4729719869}" type="presParOf" srcId="{BC3C1899-88A2-43AF-85EC-622EBE74B43F}" destId="{02EF2264-32ED-42E8-AE67-82421E948585}" srcOrd="2" destOrd="0" presId="urn:microsoft.com/office/officeart/2018/5/layout/IconCircleLabelList"/>
    <dgm:cxn modelId="{C46FE62F-E96C-4A8E-A245-05C89A973866}" type="presParOf" srcId="{BC3C1899-88A2-43AF-85EC-622EBE74B43F}" destId="{15F3BD97-36B7-445C-A483-CEA9E92765F9}" srcOrd="3" destOrd="0" presId="urn:microsoft.com/office/officeart/2018/5/layout/IconCircleLabelList"/>
    <dgm:cxn modelId="{7B0161BC-9FF3-4E9C-8CC2-7108851E1D64}" type="presParOf" srcId="{6AC2E529-0F8A-47A7-AA4F-4527F52D9D96}" destId="{7E0C716F-FBAA-42B1-B687-725F94D9B11E}" srcOrd="3" destOrd="0" presId="urn:microsoft.com/office/officeart/2018/5/layout/IconCircleLabelList"/>
    <dgm:cxn modelId="{5F621F22-859D-4272-9E8E-0900DD86C11B}" type="presParOf" srcId="{6AC2E529-0F8A-47A7-AA4F-4527F52D9D96}" destId="{AE2C87B7-AF17-47CA-AE6C-7E26D76CF9A6}" srcOrd="4" destOrd="0" presId="urn:microsoft.com/office/officeart/2018/5/layout/IconCircleLabelList"/>
    <dgm:cxn modelId="{74CB5AF7-C568-4586-BAD8-A55AF2903E01}" type="presParOf" srcId="{AE2C87B7-AF17-47CA-AE6C-7E26D76CF9A6}" destId="{304FF950-3735-4ECE-B56B-BD51B4105295}" srcOrd="0" destOrd="0" presId="urn:microsoft.com/office/officeart/2018/5/layout/IconCircleLabelList"/>
    <dgm:cxn modelId="{6D46D6DC-33FC-460C-AA8B-CC7EA3E651F2}" type="presParOf" srcId="{AE2C87B7-AF17-47CA-AE6C-7E26D76CF9A6}" destId="{009EB859-175C-4528-8F30-F9B9CF125C3E}" srcOrd="1" destOrd="0" presId="urn:microsoft.com/office/officeart/2018/5/layout/IconCircleLabelList"/>
    <dgm:cxn modelId="{64F1B2C2-D200-4AA5-AAF1-067F5E518B4A}" type="presParOf" srcId="{AE2C87B7-AF17-47CA-AE6C-7E26D76CF9A6}" destId="{A561FD93-2216-4DD2-8736-53B6F744DB99}" srcOrd="2" destOrd="0" presId="urn:microsoft.com/office/officeart/2018/5/layout/IconCircleLabelList"/>
    <dgm:cxn modelId="{08AAFBFC-01E4-48C6-A0AF-C9ECD63174BD}" type="presParOf" srcId="{AE2C87B7-AF17-47CA-AE6C-7E26D76CF9A6}" destId="{F944A4FB-5E40-4F36-B6AA-CB1DA1E40712}" srcOrd="3" destOrd="0" presId="urn:microsoft.com/office/officeart/2018/5/layout/IconCircleLabelList"/>
    <dgm:cxn modelId="{50E15B1C-BA81-41F2-A934-1E9D62469B8D}" type="presParOf" srcId="{6AC2E529-0F8A-47A7-AA4F-4527F52D9D96}" destId="{F8462643-F958-4221-91C0-BFE544048234}" srcOrd="5" destOrd="0" presId="urn:microsoft.com/office/officeart/2018/5/layout/IconCircleLabelList"/>
    <dgm:cxn modelId="{7708F361-23D7-4B59-A2B8-EC960C0AFEC0}" type="presParOf" srcId="{6AC2E529-0F8A-47A7-AA4F-4527F52D9D96}" destId="{DF177349-137A-4521-94DA-77E2BA15C49B}" srcOrd="6" destOrd="0" presId="urn:microsoft.com/office/officeart/2018/5/layout/IconCircleLabelList"/>
    <dgm:cxn modelId="{AB66DD5B-E7BC-4417-87A2-3F11F2E56B9E}" type="presParOf" srcId="{DF177349-137A-4521-94DA-77E2BA15C49B}" destId="{9D842A8E-D3EE-4D17-A317-9BF6165ED53C}" srcOrd="0" destOrd="0" presId="urn:microsoft.com/office/officeart/2018/5/layout/IconCircleLabelList"/>
    <dgm:cxn modelId="{1C084375-8EC2-4124-975B-A7E9212B31DA}" type="presParOf" srcId="{DF177349-137A-4521-94DA-77E2BA15C49B}" destId="{41860AA3-EF05-48E7-B25A-20D3FA30073B}" srcOrd="1" destOrd="0" presId="urn:microsoft.com/office/officeart/2018/5/layout/IconCircleLabelList"/>
    <dgm:cxn modelId="{0E9ACC68-1A62-40DA-BAC6-CCEC05FA82DD}" type="presParOf" srcId="{DF177349-137A-4521-94DA-77E2BA15C49B}" destId="{E6665181-80F7-473E-A73A-72E6F77C14A9}" srcOrd="2" destOrd="0" presId="urn:microsoft.com/office/officeart/2018/5/layout/IconCircleLabelList"/>
    <dgm:cxn modelId="{7C1C253C-DC18-423A-B0B1-4CAFC9E42233}" type="presParOf" srcId="{DF177349-137A-4521-94DA-77E2BA15C49B}" destId="{21080C7F-89C7-4942-9B53-69617325C719}" srcOrd="3" destOrd="0" presId="urn:microsoft.com/office/officeart/2018/5/layout/IconCircleLabelList"/>
    <dgm:cxn modelId="{8B2C3AC5-C0D8-437F-87CE-57A66AC6C6C4}" type="presParOf" srcId="{6AC2E529-0F8A-47A7-AA4F-4527F52D9D96}" destId="{02CDDBE4-BB84-4A8E-96DC-38DEB7D71E9A}" srcOrd="7" destOrd="0" presId="urn:microsoft.com/office/officeart/2018/5/layout/IconCircleLabelList"/>
    <dgm:cxn modelId="{8BAD2421-E90C-4C62-B863-9E430CC32EBD}" type="presParOf" srcId="{6AC2E529-0F8A-47A7-AA4F-4527F52D9D96}" destId="{58772F30-DC39-4AA4-9FFA-F0D2C84480FE}" srcOrd="8" destOrd="0" presId="urn:microsoft.com/office/officeart/2018/5/layout/IconCircleLabelList"/>
    <dgm:cxn modelId="{3475C8AB-B404-4EFE-9EF6-07E75EBA85CD}" type="presParOf" srcId="{58772F30-DC39-4AA4-9FFA-F0D2C84480FE}" destId="{ADE627B7-F984-4C19-9A37-7B0A511E320B}" srcOrd="0" destOrd="0" presId="urn:microsoft.com/office/officeart/2018/5/layout/IconCircleLabelList"/>
    <dgm:cxn modelId="{85833221-C997-4E38-844B-811D2961FDF0}" type="presParOf" srcId="{58772F30-DC39-4AA4-9FFA-F0D2C84480FE}" destId="{1E41769D-00F6-4240-B3E9-939838144311}" srcOrd="1" destOrd="0" presId="urn:microsoft.com/office/officeart/2018/5/layout/IconCircleLabelList"/>
    <dgm:cxn modelId="{7AD25DB4-9048-4A64-A7BD-32B81A391E0C}" type="presParOf" srcId="{58772F30-DC39-4AA4-9FFA-F0D2C84480FE}" destId="{5D7AE017-CFC6-41C2-BB08-48149B4A8940}" srcOrd="2" destOrd="0" presId="urn:microsoft.com/office/officeart/2018/5/layout/IconCircleLabelList"/>
    <dgm:cxn modelId="{B7D9C40E-5539-434F-B173-C847821BC12B}" type="presParOf" srcId="{58772F30-DC39-4AA4-9FFA-F0D2C84480FE}" destId="{AD4E660F-2C94-4896-ADA2-27C33FE67C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A50C39-0B99-41A3-AB20-F579153AF6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A77036-4B22-4695-9E63-964239D430CF}">
      <dgm:prSet/>
      <dgm:spPr/>
      <dgm:t>
        <a:bodyPr/>
        <a:lstStyle/>
        <a:p>
          <a:pPr>
            <a:defRPr cap="all"/>
          </a:pPr>
          <a:r>
            <a:rPr lang="fr-FR" dirty="0"/>
            <a:t>- Login admin</a:t>
          </a:r>
          <a:endParaRPr lang="en-US" dirty="0"/>
        </a:p>
      </dgm:t>
    </dgm:pt>
    <dgm:pt modelId="{3809ABB1-3C15-412A-B7EB-949E00D16EB1}" type="parTrans" cxnId="{DD5AB57D-DB82-4B31-BAC4-76ADBB710567}">
      <dgm:prSet/>
      <dgm:spPr/>
      <dgm:t>
        <a:bodyPr/>
        <a:lstStyle/>
        <a:p>
          <a:endParaRPr lang="en-US"/>
        </a:p>
      </dgm:t>
    </dgm:pt>
    <dgm:pt modelId="{B0224080-EA05-4412-A01E-6EC3B1F97383}" type="sibTrans" cxnId="{DD5AB57D-DB82-4B31-BAC4-76ADBB710567}">
      <dgm:prSet/>
      <dgm:spPr/>
      <dgm:t>
        <a:bodyPr/>
        <a:lstStyle/>
        <a:p>
          <a:endParaRPr lang="en-US"/>
        </a:p>
      </dgm:t>
    </dgm:pt>
    <dgm:pt modelId="{8AC7B082-5135-4E22-977D-BCF5D143617D}">
      <dgm:prSet/>
      <dgm:spPr/>
      <dgm:t>
        <a:bodyPr/>
        <a:lstStyle/>
        <a:p>
          <a:pPr>
            <a:defRPr cap="all"/>
          </a:pPr>
          <a:r>
            <a:rPr lang="fr-FR" dirty="0"/>
            <a:t>- Tableau de bord</a:t>
          </a:r>
          <a:endParaRPr lang="en-US" dirty="0"/>
        </a:p>
      </dgm:t>
    </dgm:pt>
    <dgm:pt modelId="{A0D86F17-8955-475C-BBDB-4035BF32CDE7}" type="parTrans" cxnId="{D0BC8A7B-61AF-46F1-889D-91133E743A31}">
      <dgm:prSet/>
      <dgm:spPr/>
      <dgm:t>
        <a:bodyPr/>
        <a:lstStyle/>
        <a:p>
          <a:endParaRPr lang="en-US"/>
        </a:p>
      </dgm:t>
    </dgm:pt>
    <dgm:pt modelId="{C7F15003-9864-4885-8D47-B2E48E1F6193}" type="sibTrans" cxnId="{D0BC8A7B-61AF-46F1-889D-91133E743A31}">
      <dgm:prSet/>
      <dgm:spPr/>
      <dgm:t>
        <a:bodyPr/>
        <a:lstStyle/>
        <a:p>
          <a:endParaRPr lang="en-US"/>
        </a:p>
      </dgm:t>
    </dgm:pt>
    <dgm:pt modelId="{16724DE8-FA8B-44D7-98A5-101654D2DC2A}">
      <dgm:prSet/>
      <dgm:spPr/>
      <dgm:t>
        <a:bodyPr/>
        <a:lstStyle/>
        <a:p>
          <a:pPr>
            <a:defRPr cap="all"/>
          </a:pPr>
          <a:r>
            <a:rPr lang="fr-FR" dirty="0"/>
            <a:t>- Ajout de jeux</a:t>
          </a:r>
          <a:endParaRPr lang="en-US" dirty="0"/>
        </a:p>
      </dgm:t>
    </dgm:pt>
    <dgm:pt modelId="{3FDB36FC-7E73-4497-8C77-B7C902FB041D}" type="parTrans" cxnId="{71234F2A-370A-43A2-A6B8-0AC38E1A0636}">
      <dgm:prSet/>
      <dgm:spPr/>
      <dgm:t>
        <a:bodyPr/>
        <a:lstStyle/>
        <a:p>
          <a:endParaRPr lang="en-US"/>
        </a:p>
      </dgm:t>
    </dgm:pt>
    <dgm:pt modelId="{C29C5169-3B56-4894-B6A6-965B72830A25}" type="sibTrans" cxnId="{71234F2A-370A-43A2-A6B8-0AC38E1A0636}">
      <dgm:prSet/>
      <dgm:spPr/>
      <dgm:t>
        <a:bodyPr/>
        <a:lstStyle/>
        <a:p>
          <a:endParaRPr lang="en-US"/>
        </a:p>
      </dgm:t>
    </dgm:pt>
    <dgm:pt modelId="{3EF68269-0B4C-40AC-9537-F8D598B0DF94}">
      <dgm:prSet/>
      <dgm:spPr/>
      <dgm:t>
        <a:bodyPr/>
        <a:lstStyle/>
        <a:p>
          <a:pPr>
            <a:defRPr cap="all"/>
          </a:pPr>
          <a:r>
            <a:rPr lang="fr-FR" dirty="0"/>
            <a:t>- </a:t>
          </a:r>
          <a:r>
            <a:rPr lang="fr-FR" dirty="0">
              <a:latin typeface="Arial Nova Light" panose="020B0502020104020203"/>
            </a:rPr>
            <a:t>Modification</a:t>
          </a:r>
          <a:r>
            <a:rPr lang="fr-FR" dirty="0"/>
            <a:t> client</a:t>
          </a:r>
          <a:endParaRPr lang="en-US" dirty="0"/>
        </a:p>
      </dgm:t>
    </dgm:pt>
    <dgm:pt modelId="{AE363533-C168-4305-9772-36F5F2759663}" type="parTrans" cxnId="{A1307078-3B2C-41E7-94F5-2BA821591067}">
      <dgm:prSet/>
      <dgm:spPr/>
      <dgm:t>
        <a:bodyPr/>
        <a:lstStyle/>
        <a:p>
          <a:endParaRPr lang="en-US"/>
        </a:p>
      </dgm:t>
    </dgm:pt>
    <dgm:pt modelId="{02287292-492E-46C0-918E-598C5EBA7615}" type="sibTrans" cxnId="{A1307078-3B2C-41E7-94F5-2BA821591067}">
      <dgm:prSet/>
      <dgm:spPr/>
      <dgm:t>
        <a:bodyPr/>
        <a:lstStyle/>
        <a:p>
          <a:endParaRPr lang="en-US"/>
        </a:p>
      </dgm:t>
    </dgm:pt>
    <dgm:pt modelId="{D9E0F3D0-AE25-41A6-86A3-1FE9E1AACFA7}" type="pres">
      <dgm:prSet presAssocID="{7BA50C39-0B99-41A3-AB20-F579153AF630}" presName="root" presStyleCnt="0">
        <dgm:presLayoutVars>
          <dgm:dir/>
          <dgm:resizeHandles val="exact"/>
        </dgm:presLayoutVars>
      </dgm:prSet>
      <dgm:spPr/>
    </dgm:pt>
    <dgm:pt modelId="{0347F486-0AF5-44C5-A037-686CE518F6CB}" type="pres">
      <dgm:prSet presAssocID="{A4A77036-4B22-4695-9E63-964239D430CF}" presName="compNode" presStyleCnt="0"/>
      <dgm:spPr/>
    </dgm:pt>
    <dgm:pt modelId="{ABC5C780-CE1B-4858-A756-CD375F1C42FC}" type="pres">
      <dgm:prSet presAssocID="{A4A77036-4B22-4695-9E63-964239D430CF}" presName="iconBgRect" presStyleLbl="bgShp" presStyleIdx="0" presStyleCnt="4"/>
      <dgm:spPr/>
    </dgm:pt>
    <dgm:pt modelId="{EE66B6CE-FA9F-497C-AEC6-BE067FBEA824}" type="pres">
      <dgm:prSet presAssocID="{A4A77036-4B22-4695-9E63-964239D430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B442BE34-A0F4-4C63-B3AE-DE6110F8EAF3}" type="pres">
      <dgm:prSet presAssocID="{A4A77036-4B22-4695-9E63-964239D430CF}" presName="spaceRect" presStyleCnt="0"/>
      <dgm:spPr/>
    </dgm:pt>
    <dgm:pt modelId="{1A2AE610-C320-4821-92FA-B7FB3BDCD58B}" type="pres">
      <dgm:prSet presAssocID="{A4A77036-4B22-4695-9E63-964239D430CF}" presName="textRect" presStyleLbl="revTx" presStyleIdx="0" presStyleCnt="4">
        <dgm:presLayoutVars>
          <dgm:chMax val="1"/>
          <dgm:chPref val="1"/>
        </dgm:presLayoutVars>
      </dgm:prSet>
      <dgm:spPr/>
    </dgm:pt>
    <dgm:pt modelId="{C1F3981E-9C46-4B7D-8EDE-0A049A365936}" type="pres">
      <dgm:prSet presAssocID="{B0224080-EA05-4412-A01E-6EC3B1F97383}" presName="sibTrans" presStyleCnt="0"/>
      <dgm:spPr/>
    </dgm:pt>
    <dgm:pt modelId="{EB1618B7-0AF5-47AB-80D6-E568ED8EA11A}" type="pres">
      <dgm:prSet presAssocID="{8AC7B082-5135-4E22-977D-BCF5D143617D}" presName="compNode" presStyleCnt="0"/>
      <dgm:spPr/>
    </dgm:pt>
    <dgm:pt modelId="{AC1F25E2-CA11-4661-8BD8-9F76379BC5D7}" type="pres">
      <dgm:prSet presAssocID="{8AC7B082-5135-4E22-977D-BCF5D143617D}" presName="iconBgRect" presStyleLbl="bgShp" presStyleIdx="1" presStyleCnt="4"/>
      <dgm:spPr/>
    </dgm:pt>
    <dgm:pt modelId="{F5D4FA7B-C395-4313-9B46-87634B400455}" type="pres">
      <dgm:prSet presAssocID="{8AC7B082-5135-4E22-977D-BCF5D14361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E7E43070-CC19-4726-8E04-C97FD54A3BE5}" type="pres">
      <dgm:prSet presAssocID="{8AC7B082-5135-4E22-977D-BCF5D143617D}" presName="spaceRect" presStyleCnt="0"/>
      <dgm:spPr/>
    </dgm:pt>
    <dgm:pt modelId="{572EB53A-3906-408B-9A1E-5E3EC6021CC0}" type="pres">
      <dgm:prSet presAssocID="{8AC7B082-5135-4E22-977D-BCF5D143617D}" presName="textRect" presStyleLbl="revTx" presStyleIdx="1" presStyleCnt="4">
        <dgm:presLayoutVars>
          <dgm:chMax val="1"/>
          <dgm:chPref val="1"/>
        </dgm:presLayoutVars>
      </dgm:prSet>
      <dgm:spPr/>
    </dgm:pt>
    <dgm:pt modelId="{F170C425-0C26-410D-94BC-A0329A1AB6B7}" type="pres">
      <dgm:prSet presAssocID="{C7F15003-9864-4885-8D47-B2E48E1F6193}" presName="sibTrans" presStyleCnt="0"/>
      <dgm:spPr/>
    </dgm:pt>
    <dgm:pt modelId="{838137B8-0E4E-4BED-B822-963D31192823}" type="pres">
      <dgm:prSet presAssocID="{16724DE8-FA8B-44D7-98A5-101654D2DC2A}" presName="compNode" presStyleCnt="0"/>
      <dgm:spPr/>
    </dgm:pt>
    <dgm:pt modelId="{DC8AE48B-517D-452A-A52F-978DE9F4B102}" type="pres">
      <dgm:prSet presAssocID="{16724DE8-FA8B-44D7-98A5-101654D2DC2A}" presName="iconBgRect" presStyleLbl="bgShp" presStyleIdx="2" presStyleCnt="4"/>
      <dgm:spPr/>
    </dgm:pt>
    <dgm:pt modelId="{81A7AF06-00F0-4DA4-B37C-463836C8C59B}" type="pres">
      <dgm:prSet presAssocID="{16724DE8-FA8B-44D7-98A5-101654D2DC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EC1988F2-FBDB-4F63-BD97-96D3B6CB9A92}" type="pres">
      <dgm:prSet presAssocID="{16724DE8-FA8B-44D7-98A5-101654D2DC2A}" presName="spaceRect" presStyleCnt="0"/>
      <dgm:spPr/>
    </dgm:pt>
    <dgm:pt modelId="{130E16C2-F960-4F87-9CBE-C71D4335D1B5}" type="pres">
      <dgm:prSet presAssocID="{16724DE8-FA8B-44D7-98A5-101654D2DC2A}" presName="textRect" presStyleLbl="revTx" presStyleIdx="2" presStyleCnt="4">
        <dgm:presLayoutVars>
          <dgm:chMax val="1"/>
          <dgm:chPref val="1"/>
        </dgm:presLayoutVars>
      </dgm:prSet>
      <dgm:spPr/>
    </dgm:pt>
    <dgm:pt modelId="{607B1185-165F-47F3-ABC2-832CCD7889B8}" type="pres">
      <dgm:prSet presAssocID="{C29C5169-3B56-4894-B6A6-965B72830A25}" presName="sibTrans" presStyleCnt="0"/>
      <dgm:spPr/>
    </dgm:pt>
    <dgm:pt modelId="{0C8B7342-8BC5-4A91-97F0-96999D1AD1F8}" type="pres">
      <dgm:prSet presAssocID="{3EF68269-0B4C-40AC-9537-F8D598B0DF94}" presName="compNode" presStyleCnt="0"/>
      <dgm:spPr/>
    </dgm:pt>
    <dgm:pt modelId="{ACA20019-D651-4693-916F-00AB2A57C762}" type="pres">
      <dgm:prSet presAssocID="{3EF68269-0B4C-40AC-9537-F8D598B0DF94}" presName="iconBgRect" presStyleLbl="bgShp" presStyleIdx="3" presStyleCnt="4"/>
      <dgm:spPr/>
    </dgm:pt>
    <dgm:pt modelId="{AAD854EF-6A55-4ED2-B519-8328F4794906}" type="pres">
      <dgm:prSet presAssocID="{3EF68269-0B4C-40AC-9537-F8D598B0DF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F932956-0DB0-4C71-BF24-1A45E6481293}" type="pres">
      <dgm:prSet presAssocID="{3EF68269-0B4C-40AC-9537-F8D598B0DF94}" presName="spaceRect" presStyleCnt="0"/>
      <dgm:spPr/>
    </dgm:pt>
    <dgm:pt modelId="{EEE68DC1-3FD4-4DD6-A868-4746B715C530}" type="pres">
      <dgm:prSet presAssocID="{3EF68269-0B4C-40AC-9537-F8D598B0DF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234F2A-370A-43A2-A6B8-0AC38E1A0636}" srcId="{7BA50C39-0B99-41A3-AB20-F579153AF630}" destId="{16724DE8-FA8B-44D7-98A5-101654D2DC2A}" srcOrd="2" destOrd="0" parTransId="{3FDB36FC-7E73-4497-8C77-B7C902FB041D}" sibTransId="{C29C5169-3B56-4894-B6A6-965B72830A25}"/>
    <dgm:cxn modelId="{264CD75E-FAED-48FA-AD0B-BD43BB35139D}" type="presOf" srcId="{8AC7B082-5135-4E22-977D-BCF5D143617D}" destId="{572EB53A-3906-408B-9A1E-5E3EC6021CC0}" srcOrd="0" destOrd="0" presId="urn:microsoft.com/office/officeart/2018/5/layout/IconCircleLabelList"/>
    <dgm:cxn modelId="{7CF19B47-AB81-4D93-9679-6D0AB8445FD0}" type="presOf" srcId="{A4A77036-4B22-4695-9E63-964239D430CF}" destId="{1A2AE610-C320-4821-92FA-B7FB3BDCD58B}" srcOrd="0" destOrd="0" presId="urn:microsoft.com/office/officeart/2018/5/layout/IconCircleLabelList"/>
    <dgm:cxn modelId="{DA37896A-149C-4000-B6AF-12AB7722F758}" type="presOf" srcId="{16724DE8-FA8B-44D7-98A5-101654D2DC2A}" destId="{130E16C2-F960-4F87-9CBE-C71D4335D1B5}" srcOrd="0" destOrd="0" presId="urn:microsoft.com/office/officeart/2018/5/layout/IconCircleLabelList"/>
    <dgm:cxn modelId="{A1307078-3B2C-41E7-94F5-2BA821591067}" srcId="{7BA50C39-0B99-41A3-AB20-F579153AF630}" destId="{3EF68269-0B4C-40AC-9537-F8D598B0DF94}" srcOrd="3" destOrd="0" parTransId="{AE363533-C168-4305-9772-36F5F2759663}" sibTransId="{02287292-492E-46C0-918E-598C5EBA7615}"/>
    <dgm:cxn modelId="{DC5E9559-4386-4A92-8D5A-FBA0310954C1}" type="presOf" srcId="{7BA50C39-0B99-41A3-AB20-F579153AF630}" destId="{D9E0F3D0-AE25-41A6-86A3-1FE9E1AACFA7}" srcOrd="0" destOrd="0" presId="urn:microsoft.com/office/officeart/2018/5/layout/IconCircleLabelList"/>
    <dgm:cxn modelId="{D0BC8A7B-61AF-46F1-889D-91133E743A31}" srcId="{7BA50C39-0B99-41A3-AB20-F579153AF630}" destId="{8AC7B082-5135-4E22-977D-BCF5D143617D}" srcOrd="1" destOrd="0" parTransId="{A0D86F17-8955-475C-BBDB-4035BF32CDE7}" sibTransId="{C7F15003-9864-4885-8D47-B2E48E1F6193}"/>
    <dgm:cxn modelId="{DD5AB57D-DB82-4B31-BAC4-76ADBB710567}" srcId="{7BA50C39-0B99-41A3-AB20-F579153AF630}" destId="{A4A77036-4B22-4695-9E63-964239D430CF}" srcOrd="0" destOrd="0" parTransId="{3809ABB1-3C15-412A-B7EB-949E00D16EB1}" sibTransId="{B0224080-EA05-4412-A01E-6EC3B1F97383}"/>
    <dgm:cxn modelId="{06A45BAA-5012-40EB-AD2D-D2A112809670}" type="presOf" srcId="{3EF68269-0B4C-40AC-9537-F8D598B0DF94}" destId="{EEE68DC1-3FD4-4DD6-A868-4746B715C530}" srcOrd="0" destOrd="0" presId="urn:microsoft.com/office/officeart/2018/5/layout/IconCircleLabelList"/>
    <dgm:cxn modelId="{1DB1AE81-27D0-498E-96A0-74AF0D52A965}" type="presParOf" srcId="{D9E0F3D0-AE25-41A6-86A3-1FE9E1AACFA7}" destId="{0347F486-0AF5-44C5-A037-686CE518F6CB}" srcOrd="0" destOrd="0" presId="urn:microsoft.com/office/officeart/2018/5/layout/IconCircleLabelList"/>
    <dgm:cxn modelId="{8C280CF0-D231-41F6-A06D-EFD6328797CF}" type="presParOf" srcId="{0347F486-0AF5-44C5-A037-686CE518F6CB}" destId="{ABC5C780-CE1B-4858-A756-CD375F1C42FC}" srcOrd="0" destOrd="0" presId="urn:microsoft.com/office/officeart/2018/5/layout/IconCircleLabelList"/>
    <dgm:cxn modelId="{F5EB791C-DD22-4F49-BFB5-E6E4F5EAA833}" type="presParOf" srcId="{0347F486-0AF5-44C5-A037-686CE518F6CB}" destId="{EE66B6CE-FA9F-497C-AEC6-BE067FBEA824}" srcOrd="1" destOrd="0" presId="urn:microsoft.com/office/officeart/2018/5/layout/IconCircleLabelList"/>
    <dgm:cxn modelId="{8C33DF6E-CD5F-4FA4-B468-90F982D22DD8}" type="presParOf" srcId="{0347F486-0AF5-44C5-A037-686CE518F6CB}" destId="{B442BE34-A0F4-4C63-B3AE-DE6110F8EAF3}" srcOrd="2" destOrd="0" presId="urn:microsoft.com/office/officeart/2018/5/layout/IconCircleLabelList"/>
    <dgm:cxn modelId="{3E9AFD0F-51A2-4171-818E-5AD958CAE6EF}" type="presParOf" srcId="{0347F486-0AF5-44C5-A037-686CE518F6CB}" destId="{1A2AE610-C320-4821-92FA-B7FB3BDCD58B}" srcOrd="3" destOrd="0" presId="urn:microsoft.com/office/officeart/2018/5/layout/IconCircleLabelList"/>
    <dgm:cxn modelId="{400ABCEF-E518-406F-A97C-567D983B2842}" type="presParOf" srcId="{D9E0F3D0-AE25-41A6-86A3-1FE9E1AACFA7}" destId="{C1F3981E-9C46-4B7D-8EDE-0A049A365936}" srcOrd="1" destOrd="0" presId="urn:microsoft.com/office/officeart/2018/5/layout/IconCircleLabelList"/>
    <dgm:cxn modelId="{718293CC-A305-44CB-9626-2F1C4325F3C7}" type="presParOf" srcId="{D9E0F3D0-AE25-41A6-86A3-1FE9E1AACFA7}" destId="{EB1618B7-0AF5-47AB-80D6-E568ED8EA11A}" srcOrd="2" destOrd="0" presId="urn:microsoft.com/office/officeart/2018/5/layout/IconCircleLabelList"/>
    <dgm:cxn modelId="{C6184D45-BE48-4BBC-812C-952DD7F80F51}" type="presParOf" srcId="{EB1618B7-0AF5-47AB-80D6-E568ED8EA11A}" destId="{AC1F25E2-CA11-4661-8BD8-9F76379BC5D7}" srcOrd="0" destOrd="0" presId="urn:microsoft.com/office/officeart/2018/5/layout/IconCircleLabelList"/>
    <dgm:cxn modelId="{71180D30-4192-41E8-8A42-39ACCE709C27}" type="presParOf" srcId="{EB1618B7-0AF5-47AB-80D6-E568ED8EA11A}" destId="{F5D4FA7B-C395-4313-9B46-87634B400455}" srcOrd="1" destOrd="0" presId="urn:microsoft.com/office/officeart/2018/5/layout/IconCircleLabelList"/>
    <dgm:cxn modelId="{57281B70-1E9E-4E44-BD0B-9DF45DC10A87}" type="presParOf" srcId="{EB1618B7-0AF5-47AB-80D6-E568ED8EA11A}" destId="{E7E43070-CC19-4726-8E04-C97FD54A3BE5}" srcOrd="2" destOrd="0" presId="urn:microsoft.com/office/officeart/2018/5/layout/IconCircleLabelList"/>
    <dgm:cxn modelId="{7D7EF48F-6631-405C-9D97-C3D3E2537600}" type="presParOf" srcId="{EB1618B7-0AF5-47AB-80D6-E568ED8EA11A}" destId="{572EB53A-3906-408B-9A1E-5E3EC6021CC0}" srcOrd="3" destOrd="0" presId="urn:microsoft.com/office/officeart/2018/5/layout/IconCircleLabelList"/>
    <dgm:cxn modelId="{9D790556-6218-4558-9681-14ECAF5D2410}" type="presParOf" srcId="{D9E0F3D0-AE25-41A6-86A3-1FE9E1AACFA7}" destId="{F170C425-0C26-410D-94BC-A0329A1AB6B7}" srcOrd="3" destOrd="0" presId="urn:microsoft.com/office/officeart/2018/5/layout/IconCircleLabelList"/>
    <dgm:cxn modelId="{7C95F4E4-7237-4FC4-BC01-5565EF1D27AE}" type="presParOf" srcId="{D9E0F3D0-AE25-41A6-86A3-1FE9E1AACFA7}" destId="{838137B8-0E4E-4BED-B822-963D31192823}" srcOrd="4" destOrd="0" presId="urn:microsoft.com/office/officeart/2018/5/layout/IconCircleLabelList"/>
    <dgm:cxn modelId="{3B556A56-CD62-4818-9741-D2A3AE8A9E01}" type="presParOf" srcId="{838137B8-0E4E-4BED-B822-963D31192823}" destId="{DC8AE48B-517D-452A-A52F-978DE9F4B102}" srcOrd="0" destOrd="0" presId="urn:microsoft.com/office/officeart/2018/5/layout/IconCircleLabelList"/>
    <dgm:cxn modelId="{6155BE96-6C8F-4281-A881-BB7FDDA5EAC7}" type="presParOf" srcId="{838137B8-0E4E-4BED-B822-963D31192823}" destId="{81A7AF06-00F0-4DA4-B37C-463836C8C59B}" srcOrd="1" destOrd="0" presId="urn:microsoft.com/office/officeart/2018/5/layout/IconCircleLabelList"/>
    <dgm:cxn modelId="{607C110E-FFEF-4B1E-BC4E-CF478BFFA453}" type="presParOf" srcId="{838137B8-0E4E-4BED-B822-963D31192823}" destId="{EC1988F2-FBDB-4F63-BD97-96D3B6CB9A92}" srcOrd="2" destOrd="0" presId="urn:microsoft.com/office/officeart/2018/5/layout/IconCircleLabelList"/>
    <dgm:cxn modelId="{6D2A6F51-2F71-4D13-827D-859C08F9CFE6}" type="presParOf" srcId="{838137B8-0E4E-4BED-B822-963D31192823}" destId="{130E16C2-F960-4F87-9CBE-C71D4335D1B5}" srcOrd="3" destOrd="0" presId="urn:microsoft.com/office/officeart/2018/5/layout/IconCircleLabelList"/>
    <dgm:cxn modelId="{73F0D8CA-0703-408E-82F8-DA64E858B621}" type="presParOf" srcId="{D9E0F3D0-AE25-41A6-86A3-1FE9E1AACFA7}" destId="{607B1185-165F-47F3-ABC2-832CCD7889B8}" srcOrd="5" destOrd="0" presId="urn:microsoft.com/office/officeart/2018/5/layout/IconCircleLabelList"/>
    <dgm:cxn modelId="{D71089DF-7B17-46E0-93D5-43B83DE2BAC4}" type="presParOf" srcId="{D9E0F3D0-AE25-41A6-86A3-1FE9E1AACFA7}" destId="{0C8B7342-8BC5-4A91-97F0-96999D1AD1F8}" srcOrd="6" destOrd="0" presId="urn:microsoft.com/office/officeart/2018/5/layout/IconCircleLabelList"/>
    <dgm:cxn modelId="{DFABABD5-FDF9-4824-BA5E-D000D2EBEAD5}" type="presParOf" srcId="{0C8B7342-8BC5-4A91-97F0-96999D1AD1F8}" destId="{ACA20019-D651-4693-916F-00AB2A57C762}" srcOrd="0" destOrd="0" presId="urn:microsoft.com/office/officeart/2018/5/layout/IconCircleLabelList"/>
    <dgm:cxn modelId="{C3B9F8E5-7061-4003-AAE7-B5380A5EB67F}" type="presParOf" srcId="{0C8B7342-8BC5-4A91-97F0-96999D1AD1F8}" destId="{AAD854EF-6A55-4ED2-B519-8328F4794906}" srcOrd="1" destOrd="0" presId="urn:microsoft.com/office/officeart/2018/5/layout/IconCircleLabelList"/>
    <dgm:cxn modelId="{ED43E09E-BE13-4111-8F02-90D3BDC2CB91}" type="presParOf" srcId="{0C8B7342-8BC5-4A91-97F0-96999D1AD1F8}" destId="{1F932956-0DB0-4C71-BF24-1A45E6481293}" srcOrd="2" destOrd="0" presId="urn:microsoft.com/office/officeart/2018/5/layout/IconCircleLabelList"/>
    <dgm:cxn modelId="{22B2AFD8-2948-48EB-8607-DCBA736DC57E}" type="presParOf" srcId="{0C8B7342-8BC5-4A91-97F0-96999D1AD1F8}" destId="{EEE68DC1-3FD4-4DD6-A868-4746B715C5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5E0DA-86EC-44BB-8E21-2F00E0944689}">
      <dsp:nvSpPr>
        <dsp:cNvPr id="0" name=""/>
        <dsp:cNvSpPr/>
      </dsp:nvSpPr>
      <dsp:spPr>
        <a:xfrm>
          <a:off x="0" y="0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 site </a:t>
          </a:r>
          <a:r>
            <a:rPr lang="en-US" sz="3600" kern="1200" dirty="0" err="1">
              <a:latin typeface="Arial Nova Light" panose="020B0502020104020203"/>
            </a:rPr>
            <a:t>est</a:t>
          </a:r>
          <a:r>
            <a:rPr lang="en-US" sz="3600" kern="1200" dirty="0"/>
            <a:t> composer de 3 parties</a:t>
          </a:r>
        </a:p>
      </dsp:txBody>
      <dsp:txXfrm>
        <a:off x="24578" y="24578"/>
        <a:ext cx="7847552" cy="789985"/>
      </dsp:txXfrm>
    </dsp:sp>
    <dsp:sp modelId="{8B3B03B1-D7BE-45F9-A2A4-0000FA7A384D}">
      <dsp:nvSpPr>
        <dsp:cNvPr id="0" name=""/>
        <dsp:cNvSpPr/>
      </dsp:nvSpPr>
      <dsp:spPr>
        <a:xfrm>
          <a:off x="739006" y="991713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500262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</a:t>
          </a:r>
          <a:r>
            <a:rPr lang="en-US" sz="3600" kern="1200" dirty="0">
              <a:latin typeface="Arial Nova Light" panose="020B0502020104020203"/>
            </a:rPr>
            <a:t>Login</a:t>
          </a:r>
          <a:r>
            <a:rPr lang="en-US" sz="3600" kern="1200" dirty="0"/>
            <a:t> </a:t>
          </a:r>
        </a:p>
      </dsp:txBody>
      <dsp:txXfrm>
        <a:off x="763584" y="1016291"/>
        <a:ext cx="7490355" cy="789985"/>
      </dsp:txXfrm>
    </dsp:sp>
    <dsp:sp modelId="{24E26CE7-718E-47CA-9BC2-3241DC941929}">
      <dsp:nvSpPr>
        <dsp:cNvPr id="0" name=""/>
        <dsp:cNvSpPr/>
      </dsp:nvSpPr>
      <dsp:spPr>
        <a:xfrm>
          <a:off x="1466983" y="1983426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100052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</a:t>
          </a:r>
          <a:r>
            <a:rPr lang="en-US" sz="3600" kern="1200" dirty="0">
              <a:latin typeface="Arial Nova Light" panose="020B0502020104020203"/>
            </a:rPr>
            <a:t>Client</a:t>
          </a:r>
          <a:endParaRPr lang="en-US" sz="3600" kern="1200" dirty="0"/>
        </a:p>
      </dsp:txBody>
      <dsp:txXfrm>
        <a:off x="1491561" y="2008004"/>
        <a:ext cx="7501385" cy="789985"/>
      </dsp:txXfrm>
    </dsp:sp>
    <dsp:sp modelId="{3494C0D1-E90B-4709-8BE5-B435D132CB9C}">
      <dsp:nvSpPr>
        <dsp:cNvPr id="0" name=""/>
        <dsp:cNvSpPr/>
      </dsp:nvSpPr>
      <dsp:spPr>
        <a:xfrm>
          <a:off x="2205989" y="2975139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1500786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</a:t>
          </a:r>
          <a:r>
            <a:rPr lang="en-US" sz="3600" kern="1200" dirty="0">
              <a:latin typeface="Arial Nova Light" panose="020B0502020104020203"/>
            </a:rPr>
            <a:t>Admin</a:t>
          </a:r>
          <a:endParaRPr lang="en-US" sz="3600" kern="1200" dirty="0"/>
        </a:p>
      </dsp:txBody>
      <dsp:txXfrm>
        <a:off x="2230567" y="2999717"/>
        <a:ext cx="7490355" cy="789985"/>
      </dsp:txXfrm>
    </dsp:sp>
    <dsp:sp modelId="{407A9BEB-EEE1-4D79-AB5D-C8F7F7348817}">
      <dsp:nvSpPr>
        <dsp:cNvPr id="0" name=""/>
        <dsp:cNvSpPr/>
      </dsp:nvSpPr>
      <dsp:spPr>
        <a:xfrm>
          <a:off x="8278517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01241" y="642706"/>
        <a:ext cx="299994" cy="410445"/>
      </dsp:txXfrm>
    </dsp:sp>
    <dsp:sp modelId="{4D8D46B2-80D7-4A9F-9DC3-1C7DF7985C84}">
      <dsp:nvSpPr>
        <dsp:cNvPr id="0" name=""/>
        <dsp:cNvSpPr/>
      </dsp:nvSpPr>
      <dsp:spPr>
        <a:xfrm>
          <a:off x="9017524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1924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31924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40248" y="1634419"/>
        <a:ext cx="299994" cy="410445"/>
      </dsp:txXfrm>
    </dsp:sp>
    <dsp:sp modelId="{CBD7D78F-853E-4882-86BF-52054DD1DB4F}">
      <dsp:nvSpPr>
        <dsp:cNvPr id="0" name=""/>
        <dsp:cNvSpPr/>
      </dsp:nvSpPr>
      <dsp:spPr>
        <a:xfrm>
          <a:off x="9745501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63848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63848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68225" y="2626132"/>
        <a:ext cx="299994" cy="41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0E99C-9B53-4BFA-B8C2-7349054FF73C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A56B3-102E-422F-B606-E1F5725640F8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4241-9573-444F-A571-5D330A1E9A06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Ajout d'utilisateur </a:t>
          </a:r>
          <a:endParaRPr lang="en-US" sz="2100" kern="1200"/>
        </a:p>
      </dsp:txBody>
      <dsp:txXfrm>
        <a:off x="137302" y="2497889"/>
        <a:ext cx="2376871" cy="720000"/>
      </dsp:txXfrm>
    </dsp:sp>
    <dsp:sp modelId="{55892DC4-2C3A-46E7-A680-3EDB5A1F21F2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8A871-2F5E-45CA-98C3-629D8E9D411E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3A2D9-C67E-4218-B77D-EDBDB2FD953E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Connection des utilisateurs </a:t>
          </a:r>
          <a:endParaRPr lang="en-US" sz="2100" kern="1200"/>
        </a:p>
      </dsp:txBody>
      <dsp:txXfrm>
        <a:off x="2930126" y="2497889"/>
        <a:ext cx="2376871" cy="720000"/>
      </dsp:txXfrm>
    </dsp:sp>
    <dsp:sp modelId="{8DE31B8D-6BA2-4D2E-A945-CA5925490033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85FBD-9DC6-4015-BD2B-0B9E1675EDD1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C616B-EDDC-4CC8-904D-72114E1EFE20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Contrôle des champs</a:t>
          </a:r>
          <a:endParaRPr lang="en-US" sz="2100" kern="1200"/>
        </a:p>
      </dsp:txBody>
      <dsp:txXfrm>
        <a:off x="5722951" y="2497889"/>
        <a:ext cx="2376871" cy="720000"/>
      </dsp:txXfrm>
    </dsp:sp>
    <dsp:sp modelId="{CEB36841-74AE-4D21-81A6-1BBC77B58752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995F4-F019-47E4-B40D-D418CF9BED9C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B0BFE-E5C6-4268-9C0E-B1DBB542E4DF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Contrôle des utilisateurs</a:t>
          </a:r>
          <a:endParaRPr lang="en-US" sz="2100" kern="1200"/>
        </a:p>
      </dsp:txBody>
      <dsp:txXfrm>
        <a:off x="8515775" y="2497889"/>
        <a:ext cx="237687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0CE0B-3330-4674-B250-309FEE45C1CC}">
      <dsp:nvSpPr>
        <dsp:cNvPr id="0" name=""/>
        <dsp:cNvSpPr/>
      </dsp:nvSpPr>
      <dsp:spPr>
        <a:xfrm>
          <a:off x="735974" y="82714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F1524-EDBC-4A0A-8D48-449FADAA7AA3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02737-8E21-45F4-9A8A-ED776ED3E19A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- page principal </a:t>
          </a:r>
          <a:endParaRPr lang="en-US" sz="2400" kern="1200"/>
        </a:p>
      </dsp:txBody>
      <dsp:txXfrm>
        <a:off x="384974" y="2267140"/>
        <a:ext cx="1800000" cy="720000"/>
      </dsp:txXfrm>
    </dsp:sp>
    <dsp:sp modelId="{4EB42F9D-936B-4CBB-AA1F-14834CA88060}">
      <dsp:nvSpPr>
        <dsp:cNvPr id="0" name=""/>
        <dsp:cNvSpPr/>
      </dsp:nvSpPr>
      <dsp:spPr>
        <a:xfrm>
          <a:off x="2850974" y="82714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23D7B-419E-4CE4-8CDC-A4959D893F89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BD97-36B7-445C-A483-CEA9E92765F9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- page de recherche </a:t>
          </a:r>
          <a:endParaRPr lang="en-US" sz="2400" kern="1200"/>
        </a:p>
      </dsp:txBody>
      <dsp:txXfrm>
        <a:off x="2499974" y="2267140"/>
        <a:ext cx="1800000" cy="720000"/>
      </dsp:txXfrm>
    </dsp:sp>
    <dsp:sp modelId="{304FF950-3735-4ECE-B56B-BD51B4105295}">
      <dsp:nvSpPr>
        <dsp:cNvPr id="0" name=""/>
        <dsp:cNvSpPr/>
      </dsp:nvSpPr>
      <dsp:spPr>
        <a:xfrm>
          <a:off x="4965975" y="82714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EB859-175C-4528-8F30-F9B9CF125C3E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4A4FB-5E40-4F36-B6AA-CB1DA1E40712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- page de profil</a:t>
          </a:r>
          <a:endParaRPr lang="en-US" sz="2400" kern="1200"/>
        </a:p>
      </dsp:txBody>
      <dsp:txXfrm>
        <a:off x="4614975" y="2267140"/>
        <a:ext cx="1800000" cy="720000"/>
      </dsp:txXfrm>
    </dsp:sp>
    <dsp:sp modelId="{9D842A8E-D3EE-4D17-A317-9BF6165ED53C}">
      <dsp:nvSpPr>
        <dsp:cNvPr id="0" name=""/>
        <dsp:cNvSpPr/>
      </dsp:nvSpPr>
      <dsp:spPr>
        <a:xfrm>
          <a:off x="7080975" y="82714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0AA3-EF05-48E7-B25A-20D3FA30073B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0C7F-89C7-4942-9B53-69617325C719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- page d'achat </a:t>
          </a:r>
          <a:endParaRPr lang="en-US" sz="2400" kern="1200"/>
        </a:p>
      </dsp:txBody>
      <dsp:txXfrm>
        <a:off x="6729975" y="2267140"/>
        <a:ext cx="1800000" cy="720000"/>
      </dsp:txXfrm>
    </dsp:sp>
    <dsp:sp modelId="{ADE627B7-F984-4C19-9A37-7B0A511E320B}">
      <dsp:nvSpPr>
        <dsp:cNvPr id="0" name=""/>
        <dsp:cNvSpPr/>
      </dsp:nvSpPr>
      <dsp:spPr>
        <a:xfrm>
          <a:off x="9195975" y="82714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769D-00F6-4240-B3E9-939838144311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660F-2C94-4896-ADA2-27C33FE67C7C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- page du jeu</a:t>
          </a:r>
          <a:endParaRPr lang="en-US" sz="2400" kern="1200"/>
        </a:p>
      </dsp:txBody>
      <dsp:txXfrm>
        <a:off x="8844975" y="226714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5C780-CE1B-4858-A756-CD375F1C42FC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6B6CE-FA9F-497C-AEC6-BE067FBEA824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AE610-C320-4821-92FA-B7FB3BDCD58B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- Login admin</a:t>
          </a:r>
          <a:endParaRPr lang="en-US" sz="2500" kern="1200" dirty="0"/>
        </a:p>
      </dsp:txBody>
      <dsp:txXfrm>
        <a:off x="137302" y="2497889"/>
        <a:ext cx="2376871" cy="720000"/>
      </dsp:txXfrm>
    </dsp:sp>
    <dsp:sp modelId="{AC1F25E2-CA11-4661-8BD8-9F76379BC5D7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4FA7B-C395-4313-9B46-87634B400455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B53A-3906-408B-9A1E-5E3EC6021CC0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- Tableau de bord</a:t>
          </a:r>
          <a:endParaRPr lang="en-US" sz="2500" kern="1200" dirty="0"/>
        </a:p>
      </dsp:txBody>
      <dsp:txXfrm>
        <a:off x="2930126" y="2497889"/>
        <a:ext cx="2376871" cy="720000"/>
      </dsp:txXfrm>
    </dsp:sp>
    <dsp:sp modelId="{DC8AE48B-517D-452A-A52F-978DE9F4B102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7AF06-00F0-4DA4-B37C-463836C8C59B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E16C2-F960-4F87-9CBE-C71D4335D1B5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- Ajout de jeux</a:t>
          </a:r>
          <a:endParaRPr lang="en-US" sz="2500" kern="1200" dirty="0"/>
        </a:p>
      </dsp:txBody>
      <dsp:txXfrm>
        <a:off x="5722951" y="2497889"/>
        <a:ext cx="2376871" cy="720000"/>
      </dsp:txXfrm>
    </dsp:sp>
    <dsp:sp modelId="{ACA20019-D651-4693-916F-00AB2A57C762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854EF-6A55-4ED2-B519-8328F4794906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8DC1-3FD4-4DD6-A868-4746B715C530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- </a:t>
          </a:r>
          <a:r>
            <a:rPr lang="fr-FR" sz="2500" kern="1200" dirty="0">
              <a:latin typeface="Arial Nova Light" panose="020B0502020104020203"/>
            </a:rPr>
            <a:t>Modification</a:t>
          </a:r>
          <a:r>
            <a:rPr lang="fr-FR" sz="2500" kern="1200" dirty="0"/>
            <a:t> client</a:t>
          </a:r>
          <a:endParaRPr lang="en-US" sz="2500" kern="1200" dirty="0"/>
        </a:p>
      </dsp:txBody>
      <dsp:txXfrm>
        <a:off x="8515775" y="2497889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6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2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2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8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D2517-1B90-4E94-A9F1-71BB777D9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0" r="-2" b="58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PRojet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ESHop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de-DE" dirty="0"/>
              <a:t>Le </a:t>
            </a:r>
            <a:r>
              <a:rPr lang="de-DE" dirty="0" err="1"/>
              <a:t>site</a:t>
            </a:r>
            <a:r>
              <a:rPr lang="de-DE" dirty="0"/>
              <a:t> de </a:t>
            </a:r>
            <a:r>
              <a:rPr lang="de-DE" dirty="0" err="1"/>
              <a:t>vente</a:t>
            </a:r>
            <a:r>
              <a:rPr lang="de-DE" dirty="0"/>
              <a:t> de </a:t>
            </a:r>
            <a:r>
              <a:rPr lang="de-DE" dirty="0" err="1"/>
              <a:t>jeux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BE4196-2956-4454-B65F-4FCC105C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chemeClr val="accent1"/>
                </a:solidFill>
              </a:rPr>
              <a:t>But du site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04CE1-3A5C-42E0-A04C-F0A9FA30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000" dirty="0"/>
              <a:t>Le but du site est de faire la vente et l'administration de jeux vidéo. Les jeux vidéo son vendu moins cher  que la moyenne et les achetant en dématérialiser.</a:t>
            </a:r>
          </a:p>
        </p:txBody>
      </p:sp>
    </p:spTree>
    <p:extLst>
      <p:ext uri="{BB962C8B-B14F-4D97-AF65-F5344CB8AC3E}">
        <p14:creationId xmlns:p14="http://schemas.microsoft.com/office/powerpoint/2010/main" val="253762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17C34F-0310-4CF0-9EFA-776D138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Espace réservé du contenu 2">
            <a:extLst>
              <a:ext uri="{FF2B5EF4-FFF2-40B4-BE49-F238E27FC236}">
                <a16:creationId xmlns:a16="http://schemas.microsoft.com/office/drawing/2014/main" id="{ED7C03C8-9DA9-4624-B5CD-C94830762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1957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41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F9A447-9B57-4B37-AC3A-5C76F321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162B905D-8769-4D5C-A8E5-132FB1345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14811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378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AA5711-4354-42E1-9C06-BEC1248E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52A8BC2B-C8FE-4819-84F2-3482C98D4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0547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17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17CEA1-7259-4DAA-A5FE-F152D550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ED52D9E-417E-48B3-9217-E2508808F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44131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109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7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DividendVTI</vt:lpstr>
      <vt:lpstr>PRojet ESHop</vt:lpstr>
      <vt:lpstr>But du site </vt:lpstr>
      <vt:lpstr>Index</vt:lpstr>
      <vt:lpstr>Login</vt:lpstr>
      <vt:lpstr>Client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73</cp:revision>
  <dcterms:created xsi:type="dcterms:W3CDTF">2021-01-28T19:30:03Z</dcterms:created>
  <dcterms:modified xsi:type="dcterms:W3CDTF">2021-01-28T19:52:16Z</dcterms:modified>
</cp:coreProperties>
</file>