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FF882-DE03-4DD4-B0D6-CC4C3969E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5E4BC9-0C1A-4B0C-9F68-456CE49A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47B95-1C59-40CD-B9E7-50413BE5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BD5F0-2241-416F-923E-235F7E6A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EC229F-49AD-49AD-80F8-08606D29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3CD40-CFC8-4C90-9B3C-5903D6A4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C67F34-3263-46EC-842E-56BC7DD6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151AA-7F92-4B80-92C8-FD8AE119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BC8971-FC1D-4029-B185-A829F6A6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FE7FF8-C1EE-41F9-95FB-6136E3C6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3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896276-108D-4629-B2EA-57697DF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BC39E-C2F5-489B-A6FE-741E6DE1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4D4960-B6F1-4A71-A5C8-C5C7BC96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3BC107-693B-429D-9F9B-CB0FC759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3E3D3F-12C1-4B60-BFC4-C9F4DD55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96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958D8-618A-4166-918A-D66B76D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A3A23-5056-4C61-9B50-A23AEDD6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8B1E0-8640-43C4-A621-6B8DEB81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69986-0E71-41CC-9BF6-16A9F705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D478E-C626-4EF3-BF6D-69B20129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54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6C45A-2953-4350-82BB-03A0EB4F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89243-CBEC-4316-A7A0-104B1DBAE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1F735-7356-4B6D-B4BE-8376B328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4511E-0F8D-454F-B8C7-5CE88EC7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38E0C3-9D6A-4095-B99F-CC019A5E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43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CD08A-AA1B-43D3-A921-3A727C55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C4EEE-1195-4395-8D3D-83661A9B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C09C7C-D0A1-4EEE-9B87-47D325BEC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6BE370-BEB0-485D-8474-F51CA8EA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D205D-4E32-4F91-AB3E-EB477C37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8E7A60-7B8F-4384-9FDC-961B8371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1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572A8-1898-47E4-A25C-902DEF82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5C1C5-BF72-45E8-98BB-98058A33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9415FC-FF27-466A-8E62-95DBA74D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1DF087-939A-4A52-945D-186A65FE8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BFB17D-BF77-4F52-8DAC-0F85E7BF1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D55011-E15D-4393-8CC5-0B5E3C4C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A39D3E-482C-46C5-8428-54206ED4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B78339-2837-495C-ABA7-D5C7ABFF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8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B2696-2CAC-4294-9693-03EFA452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E58B60-3636-437F-ACF9-79DBECC1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3E0910-1968-4C87-A3E1-BDF7984A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2D4C70-324E-446E-845D-47F3BDF5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C92845-4D48-4C25-B624-E512A163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7DCA07-F753-40D4-948A-3D42C187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175BF8-02D9-4F5E-A491-82088B8F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7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B9727-780D-4D6C-80CD-B5DC2F24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707D4-B75D-408A-A953-10F9334F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1B82C6-7428-4A31-9B14-E935A0DD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B1AAD3-E408-436C-9339-B23F7B63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9056F0-77C6-4CDE-940C-0213C2A5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ED2A0-6339-4666-ABB2-E9210BE2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27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DCB21-C5A9-411A-A1B7-8E1E7CAE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7F2F8D-5DE7-4250-91BE-0A4BC0740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AD58D7-5CBE-46F2-8CCF-FEDCA0D3E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12CD05-DD31-4930-B7E9-5AF1A70A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7DA8F7-DA49-43D9-9A4A-9F6B4700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9162CC-C15A-4B0F-B676-B2C646AB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C0CD3A-7DEB-437F-B3D0-2D17093B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564C35-BC3D-4335-940C-6E87504D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2B931-D321-480B-8866-BE0BD02D2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947F-9DBE-4F62-BEA8-92E4E2AEF0DD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22DF85-B9FD-4EA4-8526-A18D5A633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384B4F-15E8-40AC-9546-D9B1B56E4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4C07-1EC4-4B08-BF1B-119E578A45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53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B5C26D-6349-45FC-B67D-7C5B6222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119063"/>
            <a:ext cx="7991475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3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91A374-DBB0-4F02-830D-B08353C8C106}"/>
              </a:ext>
            </a:extLst>
          </p:cNvPr>
          <p:cNvSpPr/>
          <p:nvPr/>
        </p:nvSpPr>
        <p:spPr>
          <a:xfrm>
            <a:off x="2965142" y="549315"/>
            <a:ext cx="2547891" cy="38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5C333-D30D-4306-B857-2A251E9E9816}"/>
              </a:ext>
            </a:extLst>
          </p:cNvPr>
          <p:cNvSpPr/>
          <p:nvPr/>
        </p:nvSpPr>
        <p:spPr>
          <a:xfrm>
            <a:off x="0" y="438150"/>
            <a:ext cx="12192000" cy="6419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6012B1-58EA-42D2-B065-F1D5465F5DE9}"/>
              </a:ext>
            </a:extLst>
          </p:cNvPr>
          <p:cNvSpPr txBox="1"/>
          <p:nvPr/>
        </p:nvSpPr>
        <p:spPr>
          <a:xfrm>
            <a:off x="71021" y="0"/>
            <a:ext cx="376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endParaRPr lang="fr-F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34BC1-EEFF-4774-9C9B-9A98F0EBBEC3}"/>
              </a:ext>
            </a:extLst>
          </p:cNvPr>
          <p:cNvSpPr/>
          <p:nvPr/>
        </p:nvSpPr>
        <p:spPr>
          <a:xfrm>
            <a:off x="142043" y="594804"/>
            <a:ext cx="2219417" cy="283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928495-10C0-4D3E-BEC8-26DD5EE92928}"/>
              </a:ext>
            </a:extLst>
          </p:cNvPr>
          <p:cNvSpPr txBox="1"/>
          <p:nvPr/>
        </p:nvSpPr>
        <p:spPr>
          <a:xfrm>
            <a:off x="106532" y="3428999"/>
            <a:ext cx="2858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Prénom, âge, étudie en…</a:t>
            </a:r>
          </a:p>
          <a:p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fr-FR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A5807-7C65-4139-BAA9-7E4A4334BFAF}"/>
              </a:ext>
            </a:extLst>
          </p:cNvPr>
          <p:cNvSpPr/>
          <p:nvPr/>
        </p:nvSpPr>
        <p:spPr>
          <a:xfrm>
            <a:off x="142043" y="4833891"/>
            <a:ext cx="2823099" cy="1748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594A47-0268-49BC-A9B4-80504E9DF18B}"/>
              </a:ext>
            </a:extLst>
          </p:cNvPr>
          <p:cNvSpPr txBox="1"/>
          <p:nvPr/>
        </p:nvSpPr>
        <p:spPr>
          <a:xfrm>
            <a:off x="106532" y="4900474"/>
            <a:ext cx="2450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Domicile :</a:t>
            </a:r>
          </a:p>
          <a:p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Statut :</a:t>
            </a:r>
          </a:p>
          <a:p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Filière :</a:t>
            </a:r>
          </a:p>
          <a:p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4 :</a:t>
            </a:r>
          </a:p>
          <a:p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5 : </a:t>
            </a:r>
          </a:p>
          <a:p>
            <a:endParaRPr lang="fr-FR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196FD1-5222-460F-AF2A-F21D465F8FF1}"/>
              </a:ext>
            </a:extLst>
          </p:cNvPr>
          <p:cNvSpPr txBox="1"/>
          <p:nvPr/>
        </p:nvSpPr>
        <p:spPr>
          <a:xfrm>
            <a:off x="2965142" y="992890"/>
            <a:ext cx="37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Blabla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Blabla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Blabla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93D631-7A43-4551-A5CC-276C85FC5BB5}"/>
              </a:ext>
            </a:extLst>
          </p:cNvPr>
          <p:cNvSpPr txBox="1"/>
          <p:nvPr/>
        </p:nvSpPr>
        <p:spPr>
          <a:xfrm>
            <a:off x="2965142" y="469669"/>
            <a:ext cx="332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ACTIVITES 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DE7B0-A0ED-41BE-9779-8114597A1AA2}"/>
              </a:ext>
            </a:extLst>
          </p:cNvPr>
          <p:cNvSpPr/>
          <p:nvPr/>
        </p:nvSpPr>
        <p:spPr>
          <a:xfrm>
            <a:off x="3213717" y="4136994"/>
            <a:ext cx="3701988" cy="2445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E1F744-3987-4E91-92C2-6F3735EE2F40}"/>
              </a:ext>
            </a:extLst>
          </p:cNvPr>
          <p:cNvSpPr/>
          <p:nvPr/>
        </p:nvSpPr>
        <p:spPr>
          <a:xfrm>
            <a:off x="3213717" y="4136994"/>
            <a:ext cx="3701988" cy="390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3A7F3B2-48D1-4EDE-9891-C5664D48D5B3}"/>
              </a:ext>
            </a:extLst>
          </p:cNvPr>
          <p:cNvSpPr txBox="1"/>
          <p:nvPr/>
        </p:nvSpPr>
        <p:spPr>
          <a:xfrm>
            <a:off x="3213717" y="4070693"/>
            <a:ext cx="332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BIOGRAPHIE :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6423A9B-AF50-478F-9829-39F0568603CC}"/>
              </a:ext>
            </a:extLst>
          </p:cNvPr>
          <p:cNvSpPr txBox="1"/>
          <p:nvPr/>
        </p:nvSpPr>
        <p:spPr>
          <a:xfrm>
            <a:off x="3213717" y="4527612"/>
            <a:ext cx="3701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fr-FR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racompte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vie </a:t>
            </a:r>
          </a:p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fr-FR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racompte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vie </a:t>
            </a:r>
          </a:p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fr-FR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racompte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vie </a:t>
            </a:r>
          </a:p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fr-FR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racompte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vie </a:t>
            </a:r>
          </a:p>
          <a:p>
            <a:endParaRPr lang="fr-FR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fr-FR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racompte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vie </a:t>
            </a:r>
          </a:p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fr-FR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racompte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vie </a:t>
            </a:r>
          </a:p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fr-FR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racompte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vie </a:t>
            </a:r>
          </a:p>
          <a:p>
            <a:endParaRPr lang="fr-FR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73364-B8CE-4B1F-B5A3-4552E46FA9F3}"/>
              </a:ext>
            </a:extLst>
          </p:cNvPr>
          <p:cNvSpPr/>
          <p:nvPr/>
        </p:nvSpPr>
        <p:spPr>
          <a:xfrm>
            <a:off x="2965142" y="2014158"/>
            <a:ext cx="2547891" cy="38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699F2BD-A9D6-45CE-A802-E3D991220033}"/>
              </a:ext>
            </a:extLst>
          </p:cNvPr>
          <p:cNvSpPr txBox="1"/>
          <p:nvPr/>
        </p:nvSpPr>
        <p:spPr>
          <a:xfrm>
            <a:off x="2965142" y="2457733"/>
            <a:ext cx="37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Blabla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Blabla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Blabla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C3AAC9A-8CCF-498F-B6A5-2038AA793964}"/>
              </a:ext>
            </a:extLst>
          </p:cNvPr>
          <p:cNvSpPr txBox="1"/>
          <p:nvPr/>
        </p:nvSpPr>
        <p:spPr>
          <a:xfrm>
            <a:off x="2965142" y="1934512"/>
            <a:ext cx="3329127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PROBLEMES :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930593-B8FC-4BC7-987A-82C655997A62}"/>
              </a:ext>
            </a:extLst>
          </p:cNvPr>
          <p:cNvSpPr/>
          <p:nvPr/>
        </p:nvSpPr>
        <p:spPr>
          <a:xfrm>
            <a:off x="9102572" y="549315"/>
            <a:ext cx="2547891" cy="38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6CC8622-AEEB-4D25-A098-94C413441409}"/>
              </a:ext>
            </a:extLst>
          </p:cNvPr>
          <p:cNvSpPr txBox="1"/>
          <p:nvPr/>
        </p:nvSpPr>
        <p:spPr>
          <a:xfrm>
            <a:off x="9102572" y="992890"/>
            <a:ext cx="370198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Blabla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Blabla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Blabla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Blabla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CA35CC9-3AE0-4D17-AC13-DB513CC9D097}"/>
              </a:ext>
            </a:extLst>
          </p:cNvPr>
          <p:cNvSpPr txBox="1"/>
          <p:nvPr/>
        </p:nvSpPr>
        <p:spPr>
          <a:xfrm>
            <a:off x="9102573" y="469669"/>
            <a:ext cx="308942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BESOIN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F892EE-2E92-4276-AB74-6956A8AB0290}"/>
              </a:ext>
            </a:extLst>
          </p:cNvPr>
          <p:cNvSpPr/>
          <p:nvPr/>
        </p:nvSpPr>
        <p:spPr>
          <a:xfrm>
            <a:off x="7294487" y="594804"/>
            <a:ext cx="1464814" cy="5987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791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</Words>
  <Application>Microsoft Office PowerPoint</Application>
  <PresentationFormat>Grand écran</PresentationFormat>
  <Paragraphs>47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 Henno</dc:creator>
  <cp:lastModifiedBy>Yann Henno</cp:lastModifiedBy>
  <cp:revision>4</cp:revision>
  <dcterms:created xsi:type="dcterms:W3CDTF">2020-09-21T07:18:02Z</dcterms:created>
  <dcterms:modified xsi:type="dcterms:W3CDTF">2020-09-21T07:53:36Z</dcterms:modified>
</cp:coreProperties>
</file>