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62" r:id="rId4"/>
    <p:sldId id="268" r:id="rId5"/>
    <p:sldId id="269" r:id="rId6"/>
    <p:sldId id="270" r:id="rId7"/>
    <p:sldId id="271" r:id="rId8"/>
    <p:sldId id="272"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079"/>
  </p:normalViewPr>
  <p:slideViewPr>
    <p:cSldViewPr snapToGrid="0" snapToObjects="1">
      <p:cViewPr varScale="1">
        <p:scale>
          <a:sx n="80" d="100"/>
          <a:sy n="80" d="100"/>
        </p:scale>
        <p:origin x="1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D5CBE-6736-944C-8C68-7AA6940EB11F}" type="doc">
      <dgm:prSet loTypeId="urn:microsoft.com/office/officeart/2005/8/layout/radial6" loCatId="" qsTypeId="urn:microsoft.com/office/officeart/2005/8/quickstyle/simple1" qsCatId="simple" csTypeId="urn:microsoft.com/office/officeart/2005/8/colors/accent1_2" csCatId="accent1" phldr="1"/>
      <dgm:spPr/>
      <dgm:t>
        <a:bodyPr/>
        <a:lstStyle/>
        <a:p>
          <a:endParaRPr lang="en-US"/>
        </a:p>
      </dgm:t>
    </dgm:pt>
    <dgm:pt modelId="{4D73414A-B230-B148-999D-EC4ABD401EF0}">
      <dgm:prSet phldrT="[Text]"/>
      <dgm:spPr/>
      <dgm:t>
        <a:bodyPr/>
        <a:lstStyle/>
        <a:p>
          <a:r>
            <a:rPr lang="en-US" dirty="0"/>
            <a:t>Energy Usage - Submeter Two</a:t>
          </a:r>
        </a:p>
      </dgm:t>
    </dgm:pt>
    <dgm:pt modelId="{86F7357A-0207-B54D-B8A8-8D0D8153C44E}" type="parTrans" cxnId="{FBE14D82-4291-954B-AB8C-3DE816899AD1}">
      <dgm:prSet/>
      <dgm:spPr/>
      <dgm:t>
        <a:bodyPr/>
        <a:lstStyle/>
        <a:p>
          <a:endParaRPr lang="en-US"/>
        </a:p>
      </dgm:t>
    </dgm:pt>
    <dgm:pt modelId="{E7D3186D-D6CA-5E43-94EB-DC61E17248D6}" type="sibTrans" cxnId="{FBE14D82-4291-954B-AB8C-3DE816899AD1}">
      <dgm:prSet/>
      <dgm:spPr/>
      <dgm:t>
        <a:bodyPr/>
        <a:lstStyle/>
        <a:p>
          <a:endParaRPr lang="en-US"/>
        </a:p>
      </dgm:t>
    </dgm:pt>
    <dgm:pt modelId="{6EC24465-68A8-1045-9880-4097B926ECF7}">
      <dgm:prSet phldrT="[Text]"/>
      <dgm:spPr/>
      <dgm:t>
        <a:bodyPr/>
        <a:lstStyle/>
        <a:p>
          <a:r>
            <a:rPr lang="en-US" dirty="0"/>
            <a:t>Spring 2007 - March 2007</a:t>
          </a:r>
        </a:p>
      </dgm:t>
    </dgm:pt>
    <dgm:pt modelId="{FF5DA2BF-8E5F-E24D-B572-A58A13C1EC54}" type="parTrans" cxnId="{8157F394-5446-FF4E-8D04-1AAFD3ED9BDF}">
      <dgm:prSet/>
      <dgm:spPr/>
      <dgm:t>
        <a:bodyPr/>
        <a:lstStyle/>
        <a:p>
          <a:endParaRPr lang="en-US"/>
        </a:p>
      </dgm:t>
    </dgm:pt>
    <dgm:pt modelId="{B8982305-7862-7E48-BDFF-6105172D4921}" type="sibTrans" cxnId="{8157F394-5446-FF4E-8D04-1AAFD3ED9BDF}">
      <dgm:prSet/>
      <dgm:spPr/>
      <dgm:t>
        <a:bodyPr/>
        <a:lstStyle/>
        <a:p>
          <a:endParaRPr lang="en-US"/>
        </a:p>
      </dgm:t>
    </dgm:pt>
    <dgm:pt modelId="{3CF7E139-0018-B04E-8711-24551E2C6FF0}">
      <dgm:prSet phldrT="[Text]"/>
      <dgm:spPr/>
      <dgm:t>
        <a:bodyPr/>
        <a:lstStyle/>
        <a:p>
          <a:r>
            <a:rPr lang="en-US" dirty="0"/>
            <a:t>Summer 2008 - August 2008</a:t>
          </a:r>
        </a:p>
      </dgm:t>
    </dgm:pt>
    <dgm:pt modelId="{81FEC880-2E57-8742-A879-D5D6FBD15CDC}" type="parTrans" cxnId="{E640A1E4-DA24-8447-BAB3-CBDC535D13B2}">
      <dgm:prSet/>
      <dgm:spPr/>
      <dgm:t>
        <a:bodyPr/>
        <a:lstStyle/>
        <a:p>
          <a:endParaRPr lang="en-US"/>
        </a:p>
      </dgm:t>
    </dgm:pt>
    <dgm:pt modelId="{E3A43700-E077-4A48-8A61-C6ADFA17BBBC}" type="sibTrans" cxnId="{E640A1E4-DA24-8447-BAB3-CBDC535D13B2}">
      <dgm:prSet/>
      <dgm:spPr/>
      <dgm:t>
        <a:bodyPr/>
        <a:lstStyle/>
        <a:p>
          <a:endParaRPr lang="en-US"/>
        </a:p>
      </dgm:t>
    </dgm:pt>
    <dgm:pt modelId="{466D99F2-408B-614A-AC0F-D0A68A3F80C9}">
      <dgm:prSet phldrT="[Text]"/>
      <dgm:spPr/>
      <dgm:t>
        <a:bodyPr/>
        <a:lstStyle/>
        <a:p>
          <a:r>
            <a:rPr lang="en-US" dirty="0"/>
            <a:t>Winter 2009 - December 2009</a:t>
          </a:r>
        </a:p>
      </dgm:t>
    </dgm:pt>
    <dgm:pt modelId="{6A8E8095-0567-DD48-B726-B8194B5ED0B1}" type="parTrans" cxnId="{F22A7092-03E9-0542-B16C-ECE5416CFB88}">
      <dgm:prSet/>
      <dgm:spPr/>
      <dgm:t>
        <a:bodyPr/>
        <a:lstStyle/>
        <a:p>
          <a:endParaRPr lang="en-US"/>
        </a:p>
      </dgm:t>
    </dgm:pt>
    <dgm:pt modelId="{BC2F1121-BBC5-B845-920D-840E8D6E5D10}" type="sibTrans" cxnId="{F22A7092-03E9-0542-B16C-ECE5416CFB88}">
      <dgm:prSet/>
      <dgm:spPr/>
      <dgm:t>
        <a:bodyPr/>
        <a:lstStyle/>
        <a:p>
          <a:endParaRPr lang="en-US"/>
        </a:p>
      </dgm:t>
    </dgm:pt>
    <dgm:pt modelId="{A16558C7-B1E4-6C4F-A283-FACC08EF55B9}" type="pres">
      <dgm:prSet presAssocID="{FCCD5CBE-6736-944C-8C68-7AA6940EB11F}" presName="Name0" presStyleCnt="0">
        <dgm:presLayoutVars>
          <dgm:chMax val="1"/>
          <dgm:dir/>
          <dgm:animLvl val="ctr"/>
          <dgm:resizeHandles val="exact"/>
        </dgm:presLayoutVars>
      </dgm:prSet>
      <dgm:spPr/>
    </dgm:pt>
    <dgm:pt modelId="{1B742C96-3298-7B4E-BF73-862A0ECF2416}" type="pres">
      <dgm:prSet presAssocID="{4D73414A-B230-B148-999D-EC4ABD401EF0}" presName="centerShape" presStyleLbl="node0" presStyleIdx="0" presStyleCnt="1"/>
      <dgm:spPr/>
    </dgm:pt>
    <dgm:pt modelId="{C21D5B63-D81F-6B41-99AF-D5E6C435771E}" type="pres">
      <dgm:prSet presAssocID="{6EC24465-68A8-1045-9880-4097B926ECF7}" presName="node" presStyleLbl="node1" presStyleIdx="0" presStyleCnt="3">
        <dgm:presLayoutVars>
          <dgm:bulletEnabled val="1"/>
        </dgm:presLayoutVars>
      </dgm:prSet>
      <dgm:spPr/>
    </dgm:pt>
    <dgm:pt modelId="{23606CE9-717C-8E44-A93D-DBA8CD5D107B}" type="pres">
      <dgm:prSet presAssocID="{6EC24465-68A8-1045-9880-4097B926ECF7}" presName="dummy" presStyleCnt="0"/>
      <dgm:spPr/>
    </dgm:pt>
    <dgm:pt modelId="{D664108E-98AC-564C-8C01-F29D6EB82114}" type="pres">
      <dgm:prSet presAssocID="{B8982305-7862-7E48-BDFF-6105172D4921}" presName="sibTrans" presStyleLbl="sibTrans2D1" presStyleIdx="0" presStyleCnt="3"/>
      <dgm:spPr/>
    </dgm:pt>
    <dgm:pt modelId="{C2888AB5-F53F-604B-B9A1-3C76F0F2E14E}" type="pres">
      <dgm:prSet presAssocID="{3CF7E139-0018-B04E-8711-24551E2C6FF0}" presName="node" presStyleLbl="node1" presStyleIdx="1" presStyleCnt="3">
        <dgm:presLayoutVars>
          <dgm:bulletEnabled val="1"/>
        </dgm:presLayoutVars>
      </dgm:prSet>
      <dgm:spPr/>
    </dgm:pt>
    <dgm:pt modelId="{4550CAF6-396A-BE44-83D6-E88E528D3CCB}" type="pres">
      <dgm:prSet presAssocID="{3CF7E139-0018-B04E-8711-24551E2C6FF0}" presName="dummy" presStyleCnt="0"/>
      <dgm:spPr/>
    </dgm:pt>
    <dgm:pt modelId="{5E3D91B1-BB5D-D640-AAF8-AB0473E05EEE}" type="pres">
      <dgm:prSet presAssocID="{E3A43700-E077-4A48-8A61-C6ADFA17BBBC}" presName="sibTrans" presStyleLbl="sibTrans2D1" presStyleIdx="1" presStyleCnt="3"/>
      <dgm:spPr/>
    </dgm:pt>
    <dgm:pt modelId="{CD156664-E621-CA4F-AAFC-5D5309CC2FC7}" type="pres">
      <dgm:prSet presAssocID="{466D99F2-408B-614A-AC0F-D0A68A3F80C9}" presName="node" presStyleLbl="node1" presStyleIdx="2" presStyleCnt="3">
        <dgm:presLayoutVars>
          <dgm:bulletEnabled val="1"/>
        </dgm:presLayoutVars>
      </dgm:prSet>
      <dgm:spPr/>
    </dgm:pt>
    <dgm:pt modelId="{DFC78846-DC23-514A-92EB-17FA75EB6878}" type="pres">
      <dgm:prSet presAssocID="{466D99F2-408B-614A-AC0F-D0A68A3F80C9}" presName="dummy" presStyleCnt="0"/>
      <dgm:spPr/>
    </dgm:pt>
    <dgm:pt modelId="{02B0AC43-C947-A143-8076-80CC36671B75}" type="pres">
      <dgm:prSet presAssocID="{BC2F1121-BBC5-B845-920D-840E8D6E5D10}" presName="sibTrans" presStyleLbl="sibTrans2D1" presStyleIdx="2" presStyleCnt="3"/>
      <dgm:spPr/>
    </dgm:pt>
  </dgm:ptLst>
  <dgm:cxnLst>
    <dgm:cxn modelId="{109E6228-9CA9-C34F-8EDF-7CFE31D89F06}" type="presOf" srcId="{B8982305-7862-7E48-BDFF-6105172D4921}" destId="{D664108E-98AC-564C-8C01-F29D6EB82114}" srcOrd="0" destOrd="0" presId="urn:microsoft.com/office/officeart/2005/8/layout/radial6"/>
    <dgm:cxn modelId="{365CAF4B-6BB9-2043-B2E7-2F3C2C4B2B05}" type="presOf" srcId="{FCCD5CBE-6736-944C-8C68-7AA6940EB11F}" destId="{A16558C7-B1E4-6C4F-A283-FACC08EF55B9}" srcOrd="0" destOrd="0" presId="urn:microsoft.com/office/officeart/2005/8/layout/radial6"/>
    <dgm:cxn modelId="{4B5B696C-EA6C-564C-9D83-9DFFA2A634FA}" type="presOf" srcId="{4D73414A-B230-B148-999D-EC4ABD401EF0}" destId="{1B742C96-3298-7B4E-BF73-862A0ECF2416}" srcOrd="0" destOrd="0" presId="urn:microsoft.com/office/officeart/2005/8/layout/radial6"/>
    <dgm:cxn modelId="{FBE14D82-4291-954B-AB8C-3DE816899AD1}" srcId="{FCCD5CBE-6736-944C-8C68-7AA6940EB11F}" destId="{4D73414A-B230-B148-999D-EC4ABD401EF0}" srcOrd="0" destOrd="0" parTransId="{86F7357A-0207-B54D-B8A8-8D0D8153C44E}" sibTransId="{E7D3186D-D6CA-5E43-94EB-DC61E17248D6}"/>
    <dgm:cxn modelId="{3CB9BA8B-5C4A-CE45-A972-6BC3B81B5E0E}" type="presOf" srcId="{466D99F2-408B-614A-AC0F-D0A68A3F80C9}" destId="{CD156664-E621-CA4F-AAFC-5D5309CC2FC7}" srcOrd="0" destOrd="0" presId="urn:microsoft.com/office/officeart/2005/8/layout/radial6"/>
    <dgm:cxn modelId="{F22A7092-03E9-0542-B16C-ECE5416CFB88}" srcId="{4D73414A-B230-B148-999D-EC4ABD401EF0}" destId="{466D99F2-408B-614A-AC0F-D0A68A3F80C9}" srcOrd="2" destOrd="0" parTransId="{6A8E8095-0567-DD48-B726-B8194B5ED0B1}" sibTransId="{BC2F1121-BBC5-B845-920D-840E8D6E5D10}"/>
    <dgm:cxn modelId="{8157F394-5446-FF4E-8D04-1AAFD3ED9BDF}" srcId="{4D73414A-B230-B148-999D-EC4ABD401EF0}" destId="{6EC24465-68A8-1045-9880-4097B926ECF7}" srcOrd="0" destOrd="0" parTransId="{FF5DA2BF-8E5F-E24D-B572-A58A13C1EC54}" sibTransId="{B8982305-7862-7E48-BDFF-6105172D4921}"/>
    <dgm:cxn modelId="{5F2B2AA8-9BE3-8241-9477-E1805FE6A657}" type="presOf" srcId="{3CF7E139-0018-B04E-8711-24551E2C6FF0}" destId="{C2888AB5-F53F-604B-B9A1-3C76F0F2E14E}" srcOrd="0" destOrd="0" presId="urn:microsoft.com/office/officeart/2005/8/layout/radial6"/>
    <dgm:cxn modelId="{2DD1EEAA-3842-3247-8687-34C6A6999C15}" type="presOf" srcId="{BC2F1121-BBC5-B845-920D-840E8D6E5D10}" destId="{02B0AC43-C947-A143-8076-80CC36671B75}" srcOrd="0" destOrd="0" presId="urn:microsoft.com/office/officeart/2005/8/layout/radial6"/>
    <dgm:cxn modelId="{C055E6CB-7C99-C944-A24A-EC73FE621084}" type="presOf" srcId="{E3A43700-E077-4A48-8A61-C6ADFA17BBBC}" destId="{5E3D91B1-BB5D-D640-AAF8-AB0473E05EEE}" srcOrd="0" destOrd="0" presId="urn:microsoft.com/office/officeart/2005/8/layout/radial6"/>
    <dgm:cxn modelId="{BE7015D6-C539-E040-95CE-A9690662F811}" type="presOf" srcId="{6EC24465-68A8-1045-9880-4097B926ECF7}" destId="{C21D5B63-D81F-6B41-99AF-D5E6C435771E}" srcOrd="0" destOrd="0" presId="urn:microsoft.com/office/officeart/2005/8/layout/radial6"/>
    <dgm:cxn modelId="{E640A1E4-DA24-8447-BAB3-CBDC535D13B2}" srcId="{4D73414A-B230-B148-999D-EC4ABD401EF0}" destId="{3CF7E139-0018-B04E-8711-24551E2C6FF0}" srcOrd="1" destOrd="0" parTransId="{81FEC880-2E57-8742-A879-D5D6FBD15CDC}" sibTransId="{E3A43700-E077-4A48-8A61-C6ADFA17BBBC}"/>
    <dgm:cxn modelId="{AC78BA3E-78EC-CE4B-A921-2E5D5A683E1B}" type="presParOf" srcId="{A16558C7-B1E4-6C4F-A283-FACC08EF55B9}" destId="{1B742C96-3298-7B4E-BF73-862A0ECF2416}" srcOrd="0" destOrd="0" presId="urn:microsoft.com/office/officeart/2005/8/layout/radial6"/>
    <dgm:cxn modelId="{D7CBD7A1-3881-3043-841A-9E8CA777F42B}" type="presParOf" srcId="{A16558C7-B1E4-6C4F-A283-FACC08EF55B9}" destId="{C21D5B63-D81F-6B41-99AF-D5E6C435771E}" srcOrd="1" destOrd="0" presId="urn:microsoft.com/office/officeart/2005/8/layout/radial6"/>
    <dgm:cxn modelId="{D2A0D14B-8522-6745-ACBD-F194FE175B4F}" type="presParOf" srcId="{A16558C7-B1E4-6C4F-A283-FACC08EF55B9}" destId="{23606CE9-717C-8E44-A93D-DBA8CD5D107B}" srcOrd="2" destOrd="0" presId="urn:microsoft.com/office/officeart/2005/8/layout/radial6"/>
    <dgm:cxn modelId="{BE08BABC-4BE8-AA47-903F-0DC946782CAB}" type="presParOf" srcId="{A16558C7-B1E4-6C4F-A283-FACC08EF55B9}" destId="{D664108E-98AC-564C-8C01-F29D6EB82114}" srcOrd="3" destOrd="0" presId="urn:microsoft.com/office/officeart/2005/8/layout/radial6"/>
    <dgm:cxn modelId="{09F07095-A0CE-1F45-A4C3-7297B18D6823}" type="presParOf" srcId="{A16558C7-B1E4-6C4F-A283-FACC08EF55B9}" destId="{C2888AB5-F53F-604B-B9A1-3C76F0F2E14E}" srcOrd="4" destOrd="0" presId="urn:microsoft.com/office/officeart/2005/8/layout/radial6"/>
    <dgm:cxn modelId="{B76A3AB4-A892-CB46-84B0-392AD453447E}" type="presParOf" srcId="{A16558C7-B1E4-6C4F-A283-FACC08EF55B9}" destId="{4550CAF6-396A-BE44-83D6-E88E528D3CCB}" srcOrd="5" destOrd="0" presId="urn:microsoft.com/office/officeart/2005/8/layout/radial6"/>
    <dgm:cxn modelId="{62B48B34-E638-8349-A2CB-5D9938CCF211}" type="presParOf" srcId="{A16558C7-B1E4-6C4F-A283-FACC08EF55B9}" destId="{5E3D91B1-BB5D-D640-AAF8-AB0473E05EEE}" srcOrd="6" destOrd="0" presId="urn:microsoft.com/office/officeart/2005/8/layout/radial6"/>
    <dgm:cxn modelId="{C0777E52-2195-F543-8BCC-9B40E7C5ABA4}" type="presParOf" srcId="{A16558C7-B1E4-6C4F-A283-FACC08EF55B9}" destId="{CD156664-E621-CA4F-AAFC-5D5309CC2FC7}" srcOrd="7" destOrd="0" presId="urn:microsoft.com/office/officeart/2005/8/layout/radial6"/>
    <dgm:cxn modelId="{75B6E1F9-EB88-6748-9684-69CCC3FDCE37}" type="presParOf" srcId="{A16558C7-B1E4-6C4F-A283-FACC08EF55B9}" destId="{DFC78846-DC23-514A-92EB-17FA75EB6878}" srcOrd="8" destOrd="0" presId="urn:microsoft.com/office/officeart/2005/8/layout/radial6"/>
    <dgm:cxn modelId="{BC107B0F-20F1-AF4A-B499-75362B9A6499}" type="presParOf" srcId="{A16558C7-B1E4-6C4F-A283-FACC08EF55B9}" destId="{02B0AC43-C947-A143-8076-80CC36671B75}"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105E7F-9A9C-2F42-9247-D99B980D4BBD}"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en-US"/>
        </a:p>
      </dgm:t>
    </dgm:pt>
    <dgm:pt modelId="{61DE2146-817D-EF47-A24A-2ED9A1C3DBD9}">
      <dgm:prSet phldrT="[Text]"/>
      <dgm:spPr/>
      <dgm:t>
        <a:bodyPr/>
        <a:lstStyle/>
        <a:p>
          <a:r>
            <a:rPr lang="en-US" dirty="0"/>
            <a:t>Spring 2007</a:t>
          </a:r>
        </a:p>
      </dgm:t>
    </dgm:pt>
    <dgm:pt modelId="{2DD907ED-B7F3-3C47-A555-09B03BBA28D3}" type="parTrans" cxnId="{5E87D291-438E-0446-9710-B1AA13AEE000}">
      <dgm:prSet/>
      <dgm:spPr/>
      <dgm:t>
        <a:bodyPr/>
        <a:lstStyle/>
        <a:p>
          <a:endParaRPr lang="en-US"/>
        </a:p>
      </dgm:t>
    </dgm:pt>
    <dgm:pt modelId="{796B0623-4A1F-E845-BB96-9CFC35FACDAE}" type="sibTrans" cxnId="{5E87D291-438E-0446-9710-B1AA13AEE000}">
      <dgm:prSet/>
      <dgm:spPr/>
      <dgm:t>
        <a:bodyPr/>
        <a:lstStyle/>
        <a:p>
          <a:endParaRPr lang="en-US"/>
        </a:p>
      </dgm:t>
    </dgm:pt>
    <dgm:pt modelId="{16D7B958-BC2B-FD43-87EF-0F6A4CAF007B}">
      <dgm:prSet phldrT="[Text]"/>
      <dgm:spPr/>
      <dgm:t>
        <a:bodyPr/>
        <a:lstStyle/>
        <a:p>
          <a:r>
            <a:rPr lang="en-US" dirty="0"/>
            <a:t>March 2007, 31days analyzed, hour intervals</a:t>
          </a:r>
        </a:p>
      </dgm:t>
    </dgm:pt>
    <dgm:pt modelId="{F082032E-8BD5-9E4C-B5FC-5C53E83355CF}" type="parTrans" cxnId="{79A82CAF-37AC-4C44-AF10-11CDDF113892}">
      <dgm:prSet/>
      <dgm:spPr/>
      <dgm:t>
        <a:bodyPr/>
        <a:lstStyle/>
        <a:p>
          <a:endParaRPr lang="en-US"/>
        </a:p>
      </dgm:t>
    </dgm:pt>
    <dgm:pt modelId="{DE331852-93E7-A94B-B92C-79F692D335F7}" type="sibTrans" cxnId="{79A82CAF-37AC-4C44-AF10-11CDDF113892}">
      <dgm:prSet/>
      <dgm:spPr/>
      <dgm:t>
        <a:bodyPr/>
        <a:lstStyle/>
        <a:p>
          <a:endParaRPr lang="en-US"/>
        </a:p>
      </dgm:t>
    </dgm:pt>
    <dgm:pt modelId="{62D62691-A482-3E40-9298-55932E4C68EC}">
      <dgm:prSet phldrT="[Text]"/>
      <dgm:spPr/>
      <dgm:t>
        <a:bodyPr/>
        <a:lstStyle/>
        <a:p>
          <a:r>
            <a:rPr lang="en-US" dirty="0"/>
            <a:t>Total Observations: </a:t>
          </a:r>
        </a:p>
      </dgm:t>
    </dgm:pt>
    <dgm:pt modelId="{D66F5DCD-3F3A-114F-9796-1FD8A55035CC}" type="parTrans" cxnId="{009B7C7D-1FE8-FE47-A367-EB682E0DD236}">
      <dgm:prSet/>
      <dgm:spPr/>
      <dgm:t>
        <a:bodyPr/>
        <a:lstStyle/>
        <a:p>
          <a:endParaRPr lang="en-US"/>
        </a:p>
      </dgm:t>
    </dgm:pt>
    <dgm:pt modelId="{A5F394DC-33E4-0249-B3FD-147099BEFA50}" type="sibTrans" cxnId="{009B7C7D-1FE8-FE47-A367-EB682E0DD236}">
      <dgm:prSet/>
      <dgm:spPr/>
      <dgm:t>
        <a:bodyPr/>
        <a:lstStyle/>
        <a:p>
          <a:endParaRPr lang="en-US"/>
        </a:p>
      </dgm:t>
    </dgm:pt>
    <dgm:pt modelId="{4151553E-DE04-0D48-8016-191636CA4200}">
      <dgm:prSet phldrT="[Text]"/>
      <dgm:spPr/>
      <dgm:t>
        <a:bodyPr/>
        <a:lstStyle/>
        <a:p>
          <a:r>
            <a:rPr lang="en-US" dirty="0"/>
            <a:t>Summer 2008</a:t>
          </a:r>
        </a:p>
      </dgm:t>
    </dgm:pt>
    <dgm:pt modelId="{8DC39257-ACE9-684A-92BB-B1C775118466}" type="parTrans" cxnId="{1CE43CF2-E064-794C-B96E-70A70D840472}">
      <dgm:prSet/>
      <dgm:spPr/>
      <dgm:t>
        <a:bodyPr/>
        <a:lstStyle/>
        <a:p>
          <a:endParaRPr lang="en-US"/>
        </a:p>
      </dgm:t>
    </dgm:pt>
    <dgm:pt modelId="{45834940-5F5D-C24F-889B-7A2B46B3FA4A}" type="sibTrans" cxnId="{1CE43CF2-E064-794C-B96E-70A70D840472}">
      <dgm:prSet/>
      <dgm:spPr/>
      <dgm:t>
        <a:bodyPr/>
        <a:lstStyle/>
        <a:p>
          <a:endParaRPr lang="en-US"/>
        </a:p>
      </dgm:t>
    </dgm:pt>
    <dgm:pt modelId="{B1C64F38-0E55-8E46-AA80-206F05FDE778}">
      <dgm:prSet phldrT="[Text]"/>
      <dgm:spPr/>
      <dgm:t>
        <a:bodyPr/>
        <a:lstStyle/>
        <a:p>
          <a:r>
            <a:rPr lang="en-US" dirty="0"/>
            <a:t>August 2008, 31days analyzed, hour intervals</a:t>
          </a:r>
        </a:p>
      </dgm:t>
    </dgm:pt>
    <dgm:pt modelId="{34461642-278E-4145-94F6-ECF187D0F04A}" type="parTrans" cxnId="{97F08DD8-B38A-0B4E-AB8C-B4E0E86D09CF}">
      <dgm:prSet/>
      <dgm:spPr/>
      <dgm:t>
        <a:bodyPr/>
        <a:lstStyle/>
        <a:p>
          <a:endParaRPr lang="en-US"/>
        </a:p>
      </dgm:t>
    </dgm:pt>
    <dgm:pt modelId="{2E4ABC9B-92B8-D748-A9C6-BFF9DD95D16C}" type="sibTrans" cxnId="{97F08DD8-B38A-0B4E-AB8C-B4E0E86D09CF}">
      <dgm:prSet/>
      <dgm:spPr/>
      <dgm:t>
        <a:bodyPr/>
        <a:lstStyle/>
        <a:p>
          <a:endParaRPr lang="en-US"/>
        </a:p>
      </dgm:t>
    </dgm:pt>
    <dgm:pt modelId="{EBF945FB-4381-2848-A8C0-F1AED7A1157B}">
      <dgm:prSet phldrT="[Text]"/>
      <dgm:spPr/>
      <dgm:t>
        <a:bodyPr/>
        <a:lstStyle/>
        <a:p>
          <a:r>
            <a:rPr lang="en-US" dirty="0"/>
            <a:t>Total Observations: </a:t>
          </a:r>
        </a:p>
      </dgm:t>
    </dgm:pt>
    <dgm:pt modelId="{18BA2580-C412-8146-A073-E0F40E90F516}" type="parTrans" cxnId="{0ACE9AB0-FCBD-6748-BDC8-ACD627772F42}">
      <dgm:prSet/>
      <dgm:spPr/>
      <dgm:t>
        <a:bodyPr/>
        <a:lstStyle/>
        <a:p>
          <a:endParaRPr lang="en-US"/>
        </a:p>
      </dgm:t>
    </dgm:pt>
    <dgm:pt modelId="{AB7968D3-99C9-8D41-874C-F7ED319032D1}" type="sibTrans" cxnId="{0ACE9AB0-FCBD-6748-BDC8-ACD627772F42}">
      <dgm:prSet/>
      <dgm:spPr/>
      <dgm:t>
        <a:bodyPr/>
        <a:lstStyle/>
        <a:p>
          <a:endParaRPr lang="en-US"/>
        </a:p>
      </dgm:t>
    </dgm:pt>
    <dgm:pt modelId="{374165EA-E3E2-384D-920C-FBFBEC1B32D0}">
      <dgm:prSet phldrT="[Text]"/>
      <dgm:spPr/>
      <dgm:t>
        <a:bodyPr/>
        <a:lstStyle/>
        <a:p>
          <a:r>
            <a:rPr lang="en-US" dirty="0"/>
            <a:t>Winter 2009</a:t>
          </a:r>
        </a:p>
      </dgm:t>
    </dgm:pt>
    <dgm:pt modelId="{35446D71-12C9-AB43-BCC8-D3D53F3ABAA3}" type="parTrans" cxnId="{21D4F8CF-943E-F446-9189-61FC4ACBAFCE}">
      <dgm:prSet/>
      <dgm:spPr/>
    </dgm:pt>
    <dgm:pt modelId="{1C72D168-A199-EE41-BCD7-C96151C0D113}" type="sibTrans" cxnId="{21D4F8CF-943E-F446-9189-61FC4ACBAFCE}">
      <dgm:prSet/>
      <dgm:spPr/>
    </dgm:pt>
    <dgm:pt modelId="{4A026E7F-302E-9D42-BD33-B668B962411B}">
      <dgm:prSet phldrT="[Text]"/>
      <dgm:spPr/>
      <dgm:t>
        <a:bodyPr/>
        <a:lstStyle/>
        <a:p>
          <a:r>
            <a:rPr lang="en-US" dirty="0"/>
            <a:t>March 2009, 31days analyzed, hour intervals</a:t>
          </a:r>
        </a:p>
      </dgm:t>
    </dgm:pt>
    <dgm:pt modelId="{A2949D50-4B6A-6740-A596-042B85CF0E50}" type="parTrans" cxnId="{849DAE4D-0436-3648-B3F4-2A1BD85976DC}">
      <dgm:prSet/>
      <dgm:spPr/>
    </dgm:pt>
    <dgm:pt modelId="{86F03A4A-F748-E149-8D9B-0D4C6F4C6AF0}" type="sibTrans" cxnId="{849DAE4D-0436-3648-B3F4-2A1BD85976DC}">
      <dgm:prSet/>
      <dgm:spPr/>
    </dgm:pt>
    <dgm:pt modelId="{ED76F33C-BB5D-1942-8D04-D2E564DC1C4B}">
      <dgm:prSet phldrT="[Text]"/>
      <dgm:spPr/>
      <dgm:t>
        <a:bodyPr/>
        <a:lstStyle/>
        <a:p>
          <a:r>
            <a:rPr lang="en-US" dirty="0"/>
            <a:t>Total Observations: </a:t>
          </a:r>
        </a:p>
      </dgm:t>
    </dgm:pt>
    <dgm:pt modelId="{E76E68D5-97DC-ED4D-9E02-F67CD4000826}" type="parTrans" cxnId="{44588065-D84D-B144-86E1-3A33C24BBC5D}">
      <dgm:prSet/>
      <dgm:spPr/>
    </dgm:pt>
    <dgm:pt modelId="{ABC8D7D5-FFEF-DD4C-A100-F178DC4E5A6F}" type="sibTrans" cxnId="{44588065-D84D-B144-86E1-3A33C24BBC5D}">
      <dgm:prSet/>
      <dgm:spPr/>
    </dgm:pt>
    <dgm:pt modelId="{411501F2-FCBC-4843-9681-8FC1391760B1}" type="pres">
      <dgm:prSet presAssocID="{B4105E7F-9A9C-2F42-9247-D99B980D4BBD}" presName="Name0" presStyleCnt="0">
        <dgm:presLayoutVars>
          <dgm:dir/>
          <dgm:animLvl val="lvl"/>
          <dgm:resizeHandles/>
        </dgm:presLayoutVars>
      </dgm:prSet>
      <dgm:spPr/>
    </dgm:pt>
    <dgm:pt modelId="{40BCEC94-8A0D-4448-887F-6E50700B309B}" type="pres">
      <dgm:prSet presAssocID="{61DE2146-817D-EF47-A24A-2ED9A1C3DBD9}" presName="linNode" presStyleCnt="0"/>
      <dgm:spPr/>
    </dgm:pt>
    <dgm:pt modelId="{A17AAAA8-FE31-6042-B738-2142D378D0B7}" type="pres">
      <dgm:prSet presAssocID="{61DE2146-817D-EF47-A24A-2ED9A1C3DBD9}" presName="parentShp" presStyleLbl="node1" presStyleIdx="0" presStyleCnt="3">
        <dgm:presLayoutVars>
          <dgm:bulletEnabled val="1"/>
        </dgm:presLayoutVars>
      </dgm:prSet>
      <dgm:spPr/>
    </dgm:pt>
    <dgm:pt modelId="{94B0EB22-220A-7540-8BC0-3C3C7F0F4CC2}" type="pres">
      <dgm:prSet presAssocID="{61DE2146-817D-EF47-A24A-2ED9A1C3DBD9}" presName="childShp" presStyleLbl="bgAccFollowNode1" presStyleIdx="0" presStyleCnt="3">
        <dgm:presLayoutVars>
          <dgm:bulletEnabled val="1"/>
        </dgm:presLayoutVars>
      </dgm:prSet>
      <dgm:spPr/>
    </dgm:pt>
    <dgm:pt modelId="{1B48FD43-BB6C-2843-AE90-32347C69FED7}" type="pres">
      <dgm:prSet presAssocID="{796B0623-4A1F-E845-BB96-9CFC35FACDAE}" presName="spacing" presStyleCnt="0"/>
      <dgm:spPr/>
    </dgm:pt>
    <dgm:pt modelId="{95CE5EF9-5A18-6849-8742-814DB59D0B07}" type="pres">
      <dgm:prSet presAssocID="{4151553E-DE04-0D48-8016-191636CA4200}" presName="linNode" presStyleCnt="0"/>
      <dgm:spPr/>
    </dgm:pt>
    <dgm:pt modelId="{8D9F3C16-2473-3E47-BA16-D33CF5719AC1}" type="pres">
      <dgm:prSet presAssocID="{4151553E-DE04-0D48-8016-191636CA4200}" presName="parentShp" presStyleLbl="node1" presStyleIdx="1" presStyleCnt="3">
        <dgm:presLayoutVars>
          <dgm:bulletEnabled val="1"/>
        </dgm:presLayoutVars>
      </dgm:prSet>
      <dgm:spPr/>
    </dgm:pt>
    <dgm:pt modelId="{9E3717B1-8A7E-B346-A8FF-8F0D3D3FFC4E}" type="pres">
      <dgm:prSet presAssocID="{4151553E-DE04-0D48-8016-191636CA4200}" presName="childShp" presStyleLbl="bgAccFollowNode1" presStyleIdx="1" presStyleCnt="3">
        <dgm:presLayoutVars>
          <dgm:bulletEnabled val="1"/>
        </dgm:presLayoutVars>
      </dgm:prSet>
      <dgm:spPr/>
    </dgm:pt>
    <dgm:pt modelId="{D6B3F63F-5C40-4B47-8755-809422DD738A}" type="pres">
      <dgm:prSet presAssocID="{45834940-5F5D-C24F-889B-7A2B46B3FA4A}" presName="spacing" presStyleCnt="0"/>
      <dgm:spPr/>
    </dgm:pt>
    <dgm:pt modelId="{A818DD06-D2B6-CF48-A488-894E77F5171F}" type="pres">
      <dgm:prSet presAssocID="{374165EA-E3E2-384D-920C-FBFBEC1B32D0}" presName="linNode" presStyleCnt="0"/>
      <dgm:spPr/>
    </dgm:pt>
    <dgm:pt modelId="{58D81098-0713-7042-8C20-893B75F30E3C}" type="pres">
      <dgm:prSet presAssocID="{374165EA-E3E2-384D-920C-FBFBEC1B32D0}" presName="parentShp" presStyleLbl="node1" presStyleIdx="2" presStyleCnt="3">
        <dgm:presLayoutVars>
          <dgm:bulletEnabled val="1"/>
        </dgm:presLayoutVars>
      </dgm:prSet>
      <dgm:spPr/>
    </dgm:pt>
    <dgm:pt modelId="{FCA5E3FB-0877-7B4F-A6C0-C3C9090FB7FC}" type="pres">
      <dgm:prSet presAssocID="{374165EA-E3E2-384D-920C-FBFBEC1B32D0}" presName="childShp" presStyleLbl="bgAccFollowNode1" presStyleIdx="2" presStyleCnt="3">
        <dgm:presLayoutVars>
          <dgm:bulletEnabled val="1"/>
        </dgm:presLayoutVars>
      </dgm:prSet>
      <dgm:spPr/>
    </dgm:pt>
  </dgm:ptLst>
  <dgm:cxnLst>
    <dgm:cxn modelId="{D0BF052E-FC85-8A46-8B09-E6FFD77FCD39}" type="presOf" srcId="{ED76F33C-BB5D-1942-8D04-D2E564DC1C4B}" destId="{FCA5E3FB-0877-7B4F-A6C0-C3C9090FB7FC}" srcOrd="0" destOrd="1" presId="urn:microsoft.com/office/officeart/2005/8/layout/vList6"/>
    <dgm:cxn modelId="{F9D04537-D1B1-EE4C-AF9E-DABC10EA37A2}" type="presOf" srcId="{16D7B958-BC2B-FD43-87EF-0F6A4CAF007B}" destId="{94B0EB22-220A-7540-8BC0-3C3C7F0F4CC2}" srcOrd="0" destOrd="0" presId="urn:microsoft.com/office/officeart/2005/8/layout/vList6"/>
    <dgm:cxn modelId="{FFCFA740-D6FF-A14A-AB89-0FDEA57A7EB1}" type="presOf" srcId="{B4105E7F-9A9C-2F42-9247-D99B980D4BBD}" destId="{411501F2-FCBC-4843-9681-8FC1391760B1}" srcOrd="0" destOrd="0" presId="urn:microsoft.com/office/officeart/2005/8/layout/vList6"/>
    <dgm:cxn modelId="{6436C646-9BAC-4745-ABC7-B3B4EDCF67E0}" type="presOf" srcId="{61DE2146-817D-EF47-A24A-2ED9A1C3DBD9}" destId="{A17AAAA8-FE31-6042-B738-2142D378D0B7}" srcOrd="0" destOrd="0" presId="urn:microsoft.com/office/officeart/2005/8/layout/vList6"/>
    <dgm:cxn modelId="{849DAE4D-0436-3648-B3F4-2A1BD85976DC}" srcId="{374165EA-E3E2-384D-920C-FBFBEC1B32D0}" destId="{4A026E7F-302E-9D42-BD33-B668B962411B}" srcOrd="0" destOrd="0" parTransId="{A2949D50-4B6A-6740-A596-042B85CF0E50}" sibTransId="{86F03A4A-F748-E149-8D9B-0D4C6F4C6AF0}"/>
    <dgm:cxn modelId="{44588065-D84D-B144-86E1-3A33C24BBC5D}" srcId="{374165EA-E3E2-384D-920C-FBFBEC1B32D0}" destId="{ED76F33C-BB5D-1942-8D04-D2E564DC1C4B}" srcOrd="1" destOrd="0" parTransId="{E76E68D5-97DC-ED4D-9E02-F67CD4000826}" sibTransId="{ABC8D7D5-FFEF-DD4C-A100-F178DC4E5A6F}"/>
    <dgm:cxn modelId="{009B7C7D-1FE8-FE47-A367-EB682E0DD236}" srcId="{61DE2146-817D-EF47-A24A-2ED9A1C3DBD9}" destId="{62D62691-A482-3E40-9298-55932E4C68EC}" srcOrd="1" destOrd="0" parTransId="{D66F5DCD-3F3A-114F-9796-1FD8A55035CC}" sibTransId="{A5F394DC-33E4-0249-B3FD-147099BEFA50}"/>
    <dgm:cxn modelId="{692EC383-4344-D840-914B-2A85C6062DF5}" type="presOf" srcId="{B1C64F38-0E55-8E46-AA80-206F05FDE778}" destId="{9E3717B1-8A7E-B346-A8FF-8F0D3D3FFC4E}" srcOrd="0" destOrd="0" presId="urn:microsoft.com/office/officeart/2005/8/layout/vList6"/>
    <dgm:cxn modelId="{5E87D291-438E-0446-9710-B1AA13AEE000}" srcId="{B4105E7F-9A9C-2F42-9247-D99B980D4BBD}" destId="{61DE2146-817D-EF47-A24A-2ED9A1C3DBD9}" srcOrd="0" destOrd="0" parTransId="{2DD907ED-B7F3-3C47-A555-09B03BBA28D3}" sibTransId="{796B0623-4A1F-E845-BB96-9CFC35FACDAE}"/>
    <dgm:cxn modelId="{BAC27E9E-E873-2B48-87B8-74B7588C775B}" type="presOf" srcId="{EBF945FB-4381-2848-A8C0-F1AED7A1157B}" destId="{9E3717B1-8A7E-B346-A8FF-8F0D3D3FFC4E}" srcOrd="0" destOrd="1" presId="urn:microsoft.com/office/officeart/2005/8/layout/vList6"/>
    <dgm:cxn modelId="{2E70A5AB-BC47-AD42-B3E7-C85D0183DF59}" type="presOf" srcId="{62D62691-A482-3E40-9298-55932E4C68EC}" destId="{94B0EB22-220A-7540-8BC0-3C3C7F0F4CC2}" srcOrd="0" destOrd="1" presId="urn:microsoft.com/office/officeart/2005/8/layout/vList6"/>
    <dgm:cxn modelId="{79A82CAF-37AC-4C44-AF10-11CDDF113892}" srcId="{61DE2146-817D-EF47-A24A-2ED9A1C3DBD9}" destId="{16D7B958-BC2B-FD43-87EF-0F6A4CAF007B}" srcOrd="0" destOrd="0" parTransId="{F082032E-8BD5-9E4C-B5FC-5C53E83355CF}" sibTransId="{DE331852-93E7-A94B-B92C-79F692D335F7}"/>
    <dgm:cxn modelId="{0ACE9AB0-FCBD-6748-BDC8-ACD627772F42}" srcId="{4151553E-DE04-0D48-8016-191636CA4200}" destId="{EBF945FB-4381-2848-A8C0-F1AED7A1157B}" srcOrd="1" destOrd="0" parTransId="{18BA2580-C412-8146-A073-E0F40E90F516}" sibTransId="{AB7968D3-99C9-8D41-874C-F7ED319032D1}"/>
    <dgm:cxn modelId="{1C69A3BA-BD94-204A-912B-54904ED35A58}" type="presOf" srcId="{374165EA-E3E2-384D-920C-FBFBEC1B32D0}" destId="{58D81098-0713-7042-8C20-893B75F30E3C}" srcOrd="0" destOrd="0" presId="urn:microsoft.com/office/officeart/2005/8/layout/vList6"/>
    <dgm:cxn modelId="{21D4F8CF-943E-F446-9189-61FC4ACBAFCE}" srcId="{B4105E7F-9A9C-2F42-9247-D99B980D4BBD}" destId="{374165EA-E3E2-384D-920C-FBFBEC1B32D0}" srcOrd="2" destOrd="0" parTransId="{35446D71-12C9-AB43-BCC8-D3D53F3ABAA3}" sibTransId="{1C72D168-A199-EE41-BCD7-C96151C0D113}"/>
    <dgm:cxn modelId="{97F08DD8-B38A-0B4E-AB8C-B4E0E86D09CF}" srcId="{4151553E-DE04-0D48-8016-191636CA4200}" destId="{B1C64F38-0E55-8E46-AA80-206F05FDE778}" srcOrd="0" destOrd="0" parTransId="{34461642-278E-4145-94F6-ECF187D0F04A}" sibTransId="{2E4ABC9B-92B8-D748-A9C6-BFF9DD95D16C}"/>
    <dgm:cxn modelId="{43B570E2-0423-FE4E-B42D-83BEC12EDD2B}" type="presOf" srcId="{4151553E-DE04-0D48-8016-191636CA4200}" destId="{8D9F3C16-2473-3E47-BA16-D33CF5719AC1}" srcOrd="0" destOrd="0" presId="urn:microsoft.com/office/officeart/2005/8/layout/vList6"/>
    <dgm:cxn modelId="{1CE43CF2-E064-794C-B96E-70A70D840472}" srcId="{B4105E7F-9A9C-2F42-9247-D99B980D4BBD}" destId="{4151553E-DE04-0D48-8016-191636CA4200}" srcOrd="1" destOrd="0" parTransId="{8DC39257-ACE9-684A-92BB-B1C775118466}" sibTransId="{45834940-5F5D-C24F-889B-7A2B46B3FA4A}"/>
    <dgm:cxn modelId="{258212FC-30AB-5D42-B3E3-EDF07FD12278}" type="presOf" srcId="{4A026E7F-302E-9D42-BD33-B668B962411B}" destId="{FCA5E3FB-0877-7B4F-A6C0-C3C9090FB7FC}" srcOrd="0" destOrd="0" presId="urn:microsoft.com/office/officeart/2005/8/layout/vList6"/>
    <dgm:cxn modelId="{4B5F7544-F5B1-6C4A-B93C-FF4404020899}" type="presParOf" srcId="{411501F2-FCBC-4843-9681-8FC1391760B1}" destId="{40BCEC94-8A0D-4448-887F-6E50700B309B}" srcOrd="0" destOrd="0" presId="urn:microsoft.com/office/officeart/2005/8/layout/vList6"/>
    <dgm:cxn modelId="{C70DD03A-C2DA-454A-8C17-2AD8218FF8F5}" type="presParOf" srcId="{40BCEC94-8A0D-4448-887F-6E50700B309B}" destId="{A17AAAA8-FE31-6042-B738-2142D378D0B7}" srcOrd="0" destOrd="0" presId="urn:microsoft.com/office/officeart/2005/8/layout/vList6"/>
    <dgm:cxn modelId="{FB6C0587-F92A-D049-B770-F3A734CCE187}" type="presParOf" srcId="{40BCEC94-8A0D-4448-887F-6E50700B309B}" destId="{94B0EB22-220A-7540-8BC0-3C3C7F0F4CC2}" srcOrd="1" destOrd="0" presId="urn:microsoft.com/office/officeart/2005/8/layout/vList6"/>
    <dgm:cxn modelId="{C0F0DA94-40AF-B346-9FD9-8143801433E8}" type="presParOf" srcId="{411501F2-FCBC-4843-9681-8FC1391760B1}" destId="{1B48FD43-BB6C-2843-AE90-32347C69FED7}" srcOrd="1" destOrd="0" presId="urn:microsoft.com/office/officeart/2005/8/layout/vList6"/>
    <dgm:cxn modelId="{6F2AD810-9C1B-8046-A0F0-D9B974E179EB}" type="presParOf" srcId="{411501F2-FCBC-4843-9681-8FC1391760B1}" destId="{95CE5EF9-5A18-6849-8742-814DB59D0B07}" srcOrd="2" destOrd="0" presId="urn:microsoft.com/office/officeart/2005/8/layout/vList6"/>
    <dgm:cxn modelId="{F57AA8B2-B8D5-D546-82AF-B3EA120EB3DB}" type="presParOf" srcId="{95CE5EF9-5A18-6849-8742-814DB59D0B07}" destId="{8D9F3C16-2473-3E47-BA16-D33CF5719AC1}" srcOrd="0" destOrd="0" presId="urn:microsoft.com/office/officeart/2005/8/layout/vList6"/>
    <dgm:cxn modelId="{97EF7F25-FA61-6A42-8CED-2CA0C1CE7EA0}" type="presParOf" srcId="{95CE5EF9-5A18-6849-8742-814DB59D0B07}" destId="{9E3717B1-8A7E-B346-A8FF-8F0D3D3FFC4E}" srcOrd="1" destOrd="0" presId="urn:microsoft.com/office/officeart/2005/8/layout/vList6"/>
    <dgm:cxn modelId="{88326633-9975-C946-B3E9-DE35CD31BF29}" type="presParOf" srcId="{411501F2-FCBC-4843-9681-8FC1391760B1}" destId="{D6B3F63F-5C40-4B47-8755-809422DD738A}" srcOrd="3" destOrd="0" presId="urn:microsoft.com/office/officeart/2005/8/layout/vList6"/>
    <dgm:cxn modelId="{7F33F53F-F08A-A543-9771-162289A225C5}" type="presParOf" srcId="{411501F2-FCBC-4843-9681-8FC1391760B1}" destId="{A818DD06-D2B6-CF48-A488-894E77F5171F}" srcOrd="4" destOrd="0" presId="urn:microsoft.com/office/officeart/2005/8/layout/vList6"/>
    <dgm:cxn modelId="{37B74E5F-FC9B-2A49-98B2-47FD15C63274}" type="presParOf" srcId="{A818DD06-D2B6-CF48-A488-894E77F5171F}" destId="{58D81098-0713-7042-8C20-893B75F30E3C}" srcOrd="0" destOrd="0" presId="urn:microsoft.com/office/officeart/2005/8/layout/vList6"/>
    <dgm:cxn modelId="{084B3928-94FA-0541-BB4B-1A7B3E629217}" type="presParOf" srcId="{A818DD06-D2B6-CF48-A488-894E77F5171F}" destId="{FCA5E3FB-0877-7B4F-A6C0-C3C9090FB7F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87D861-DD4B-6E4E-92AA-89BF9AF9FB14}"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AC688CCD-7E2A-2644-97DD-E25A982F71E2}">
      <dgm:prSet phldrT="[Text]"/>
      <dgm:spPr/>
      <dgm:t>
        <a:bodyPr/>
        <a:lstStyle/>
        <a:p>
          <a:pPr>
            <a:buFont typeface="Symbol" pitchFamily="2" charset="2"/>
            <a:buChar char=""/>
          </a:pPr>
          <a:r>
            <a:rPr lang="en-US" dirty="0"/>
            <a:t>Energy usage increase for at the beginning and end of month for Spring and Summer research ways and therefore it may be wise to research ways to reduce costs during these times. </a:t>
          </a:r>
        </a:p>
      </dgm:t>
    </dgm:pt>
    <dgm:pt modelId="{D65578D6-BE56-864E-8F2A-998642CFD978}" type="parTrans" cxnId="{62DF6F90-18CD-8B42-AACF-252BE1FBDAE4}">
      <dgm:prSet/>
      <dgm:spPr/>
      <dgm:t>
        <a:bodyPr/>
        <a:lstStyle/>
        <a:p>
          <a:endParaRPr lang="en-US"/>
        </a:p>
      </dgm:t>
    </dgm:pt>
    <dgm:pt modelId="{687D0AD1-AEAC-DD4C-8B62-F93917360258}" type="sibTrans" cxnId="{62DF6F90-18CD-8B42-AACF-252BE1FBDAE4}">
      <dgm:prSet/>
      <dgm:spPr/>
      <dgm:t>
        <a:bodyPr/>
        <a:lstStyle/>
        <a:p>
          <a:endParaRPr lang="en-US"/>
        </a:p>
      </dgm:t>
    </dgm:pt>
    <dgm:pt modelId="{9182DCA0-67CD-AA43-AEA3-5BF5833E0848}">
      <dgm:prSet/>
      <dgm:spPr/>
      <dgm:t>
        <a:bodyPr/>
        <a:lstStyle/>
        <a:p>
          <a:pPr>
            <a:buFont typeface="Symbol" pitchFamily="2" charset="2"/>
            <a:buChar char=""/>
          </a:pPr>
          <a:r>
            <a:rPr lang="en-US"/>
            <a:t>Recommend correlating usage with other submeters to determine if use of laundry would be better at different time to save energy usage.</a:t>
          </a:r>
        </a:p>
      </dgm:t>
    </dgm:pt>
    <dgm:pt modelId="{8E64A808-BCEE-644A-90CD-8B44430A3E5F}" type="parTrans" cxnId="{55044803-99CD-514A-982D-6BA349DE5298}">
      <dgm:prSet/>
      <dgm:spPr/>
      <dgm:t>
        <a:bodyPr/>
        <a:lstStyle/>
        <a:p>
          <a:endParaRPr lang="en-US"/>
        </a:p>
      </dgm:t>
    </dgm:pt>
    <dgm:pt modelId="{4D71A9EF-4B43-F745-A4E7-66DBA03692AD}" type="sibTrans" cxnId="{55044803-99CD-514A-982D-6BA349DE5298}">
      <dgm:prSet/>
      <dgm:spPr/>
      <dgm:t>
        <a:bodyPr/>
        <a:lstStyle/>
        <a:p>
          <a:endParaRPr lang="en-US"/>
        </a:p>
      </dgm:t>
    </dgm:pt>
    <dgm:pt modelId="{6D9F6BAE-B595-2345-A97B-2EF9EC33CC82}">
      <dgm:prSet/>
      <dgm:spPr/>
      <dgm:t>
        <a:bodyPr/>
        <a:lstStyle/>
        <a:p>
          <a:pPr>
            <a:buFont typeface="Symbol" pitchFamily="2" charset="2"/>
            <a:buChar char=""/>
          </a:pPr>
          <a:r>
            <a:rPr lang="en-US" dirty="0"/>
            <a:t>Energy usage increase later in the afternoon when people return from work and look for ways to automate appliances for convenient energy use. </a:t>
          </a:r>
        </a:p>
      </dgm:t>
    </dgm:pt>
    <dgm:pt modelId="{E0E89530-1D23-C240-A2E1-CC1F938D0DD9}" type="parTrans" cxnId="{6D387E0A-C402-CD46-AA40-4E821E2225F9}">
      <dgm:prSet/>
      <dgm:spPr/>
      <dgm:t>
        <a:bodyPr/>
        <a:lstStyle/>
        <a:p>
          <a:endParaRPr lang="en-US"/>
        </a:p>
      </dgm:t>
    </dgm:pt>
    <dgm:pt modelId="{D7F7F70A-9426-9E4C-9F58-64C980D7551D}" type="sibTrans" cxnId="{6D387E0A-C402-CD46-AA40-4E821E2225F9}">
      <dgm:prSet/>
      <dgm:spPr/>
      <dgm:t>
        <a:bodyPr/>
        <a:lstStyle/>
        <a:p>
          <a:endParaRPr lang="en-US"/>
        </a:p>
      </dgm:t>
    </dgm:pt>
    <dgm:pt modelId="{866AF921-92DA-7F4F-9F3E-983143EFF398}">
      <dgm:prSet/>
      <dgm:spPr/>
      <dgm:t>
        <a:bodyPr/>
        <a:lstStyle/>
        <a:p>
          <a:pPr>
            <a:buFont typeface="Symbol" pitchFamily="2" charset="2"/>
            <a:buChar char=""/>
          </a:pPr>
          <a:r>
            <a:rPr lang="en-US"/>
            <a:t>Further analysis on different usage between washer and dryer and different appliance types. </a:t>
          </a:r>
        </a:p>
      </dgm:t>
    </dgm:pt>
    <dgm:pt modelId="{220C78C4-FBC4-B34B-BD4C-35C8CB4492AD}" type="parTrans" cxnId="{E9EB0711-CB3C-B349-ABA5-D6F2D198B63E}">
      <dgm:prSet/>
      <dgm:spPr/>
      <dgm:t>
        <a:bodyPr/>
        <a:lstStyle/>
        <a:p>
          <a:endParaRPr lang="en-US"/>
        </a:p>
      </dgm:t>
    </dgm:pt>
    <dgm:pt modelId="{FAC85B23-2966-B64E-AD06-B60D86D3E6CC}" type="sibTrans" cxnId="{E9EB0711-CB3C-B349-ABA5-D6F2D198B63E}">
      <dgm:prSet/>
      <dgm:spPr/>
      <dgm:t>
        <a:bodyPr/>
        <a:lstStyle/>
        <a:p>
          <a:endParaRPr lang="en-US"/>
        </a:p>
      </dgm:t>
    </dgm:pt>
    <dgm:pt modelId="{0B2D8D72-FF1B-4C4F-9137-06D44727AE77}">
      <dgm:prSet/>
      <dgm:spPr/>
      <dgm:t>
        <a:bodyPr/>
        <a:lstStyle/>
        <a:p>
          <a:pPr>
            <a:buFont typeface="Symbol" pitchFamily="2" charset="2"/>
            <a:buChar char=""/>
          </a:pPr>
          <a:r>
            <a:rPr lang="en-US"/>
            <a:t>Provide price comparison of submetering to regular energy usage.</a:t>
          </a:r>
        </a:p>
      </dgm:t>
    </dgm:pt>
    <dgm:pt modelId="{98934A0E-9B70-084A-89F1-A7AC85EDFA74}" type="parTrans" cxnId="{45929655-8D5E-AD40-8C63-722A23E123F0}">
      <dgm:prSet/>
      <dgm:spPr/>
      <dgm:t>
        <a:bodyPr/>
        <a:lstStyle/>
        <a:p>
          <a:endParaRPr lang="en-US"/>
        </a:p>
      </dgm:t>
    </dgm:pt>
    <dgm:pt modelId="{293ED254-A5EF-3842-BE5F-A9BD4875EB5E}" type="sibTrans" cxnId="{45929655-8D5E-AD40-8C63-722A23E123F0}">
      <dgm:prSet/>
      <dgm:spPr/>
      <dgm:t>
        <a:bodyPr/>
        <a:lstStyle/>
        <a:p>
          <a:endParaRPr lang="en-US"/>
        </a:p>
      </dgm:t>
    </dgm:pt>
    <dgm:pt modelId="{0A686BA6-F470-5545-89A3-BF2AEC4A4C1D}">
      <dgm:prSet/>
      <dgm:spPr/>
      <dgm:t>
        <a:bodyPr/>
        <a:lstStyle/>
        <a:p>
          <a:pPr>
            <a:buFont typeface="Symbol" pitchFamily="2" charset="2"/>
            <a:buChar char=""/>
          </a:pPr>
          <a:r>
            <a:rPr lang="en-US"/>
            <a:t>Provide educational material for more effective usage for consumers.</a:t>
          </a:r>
        </a:p>
      </dgm:t>
    </dgm:pt>
    <dgm:pt modelId="{19B2AD65-9B9A-524F-B2D4-CFD82ADD521D}" type="parTrans" cxnId="{36B1149C-62BF-F44F-AEB9-D650B9AB21DB}">
      <dgm:prSet/>
      <dgm:spPr/>
      <dgm:t>
        <a:bodyPr/>
        <a:lstStyle/>
        <a:p>
          <a:endParaRPr lang="en-US"/>
        </a:p>
      </dgm:t>
    </dgm:pt>
    <dgm:pt modelId="{6E9D69B9-24E7-244F-BC1A-91F3DAE75CE5}" type="sibTrans" cxnId="{36B1149C-62BF-F44F-AEB9-D650B9AB21DB}">
      <dgm:prSet/>
      <dgm:spPr/>
      <dgm:t>
        <a:bodyPr/>
        <a:lstStyle/>
        <a:p>
          <a:endParaRPr lang="en-US"/>
        </a:p>
      </dgm:t>
    </dgm:pt>
    <dgm:pt modelId="{BF21678B-01EF-4A4C-A2F3-DBD1515B440C}">
      <dgm:prSet/>
      <dgm:spPr/>
      <dgm:t>
        <a:bodyPr/>
        <a:lstStyle/>
        <a:p>
          <a:pPr>
            <a:buFont typeface="Symbol" pitchFamily="2" charset="2"/>
            <a:buChar char=""/>
          </a:pPr>
          <a:r>
            <a:rPr lang="en-US"/>
            <a:t>Some causes of energy expenditure are poor insulation, inefficient windows, old or inefficient appliances, and inefficient AC. In order to better determine energy usage, it would be important to review these problem areas. </a:t>
          </a:r>
        </a:p>
      </dgm:t>
    </dgm:pt>
    <dgm:pt modelId="{12CDF5BC-82A2-B146-A3FA-F0FCA8D83D36}" type="parTrans" cxnId="{48F6D613-1DEE-1B4D-A4D6-F8387A0BFA33}">
      <dgm:prSet/>
      <dgm:spPr/>
      <dgm:t>
        <a:bodyPr/>
        <a:lstStyle/>
        <a:p>
          <a:endParaRPr lang="en-US"/>
        </a:p>
      </dgm:t>
    </dgm:pt>
    <dgm:pt modelId="{A695A862-33FF-0D4B-A218-3BDAFDB8823C}" type="sibTrans" cxnId="{48F6D613-1DEE-1B4D-A4D6-F8387A0BFA33}">
      <dgm:prSet/>
      <dgm:spPr/>
      <dgm:t>
        <a:bodyPr/>
        <a:lstStyle/>
        <a:p>
          <a:endParaRPr lang="en-US"/>
        </a:p>
      </dgm:t>
    </dgm:pt>
    <dgm:pt modelId="{D803F4D0-4A37-D342-9ABD-A4CAE0026E53}">
      <dgm:prSet/>
      <dgm:spPr/>
      <dgm:t>
        <a:bodyPr/>
        <a:lstStyle/>
        <a:p>
          <a:pPr>
            <a:buFont typeface="Symbol" pitchFamily="2" charset="2"/>
            <a:buChar char=""/>
          </a:pPr>
          <a:r>
            <a:rPr lang="en-US" dirty="0"/>
            <a:t>Provide description of data privacy protocol for energy usage.</a:t>
          </a:r>
        </a:p>
      </dgm:t>
    </dgm:pt>
    <dgm:pt modelId="{5BEF269E-00AB-4F44-B7FA-378C73EFC690}" type="parTrans" cxnId="{CCAC2C79-D00A-A64D-BED5-5DC75C69C5DF}">
      <dgm:prSet/>
      <dgm:spPr/>
      <dgm:t>
        <a:bodyPr/>
        <a:lstStyle/>
        <a:p>
          <a:endParaRPr lang="en-US"/>
        </a:p>
      </dgm:t>
    </dgm:pt>
    <dgm:pt modelId="{ED864079-68FF-DD44-B901-8887BC0F014A}" type="sibTrans" cxnId="{CCAC2C79-D00A-A64D-BED5-5DC75C69C5DF}">
      <dgm:prSet/>
      <dgm:spPr/>
      <dgm:t>
        <a:bodyPr/>
        <a:lstStyle/>
        <a:p>
          <a:endParaRPr lang="en-US"/>
        </a:p>
      </dgm:t>
    </dgm:pt>
    <dgm:pt modelId="{B61A76BD-02C7-8541-AAB0-371C37820990}" type="pres">
      <dgm:prSet presAssocID="{C987D861-DD4B-6E4E-92AA-89BF9AF9FB14}" presName="linear" presStyleCnt="0">
        <dgm:presLayoutVars>
          <dgm:dir/>
          <dgm:animLvl val="lvl"/>
          <dgm:resizeHandles val="exact"/>
        </dgm:presLayoutVars>
      </dgm:prSet>
      <dgm:spPr/>
    </dgm:pt>
    <dgm:pt modelId="{965F0C0D-C441-3C40-BD64-C40A7F3B1BFE}" type="pres">
      <dgm:prSet presAssocID="{AC688CCD-7E2A-2644-97DD-E25A982F71E2}" presName="parentLin" presStyleCnt="0"/>
      <dgm:spPr/>
    </dgm:pt>
    <dgm:pt modelId="{B4774314-19EE-2E41-9A1F-93403E99BBF4}" type="pres">
      <dgm:prSet presAssocID="{AC688CCD-7E2A-2644-97DD-E25A982F71E2}" presName="parentLeftMargin" presStyleLbl="node1" presStyleIdx="0" presStyleCnt="8"/>
      <dgm:spPr/>
    </dgm:pt>
    <dgm:pt modelId="{D5C0A721-E448-7D45-A59B-AC5E755EDD9C}" type="pres">
      <dgm:prSet presAssocID="{AC688CCD-7E2A-2644-97DD-E25A982F71E2}" presName="parentText" presStyleLbl="node1" presStyleIdx="0" presStyleCnt="8">
        <dgm:presLayoutVars>
          <dgm:chMax val="0"/>
          <dgm:bulletEnabled val="1"/>
        </dgm:presLayoutVars>
      </dgm:prSet>
      <dgm:spPr/>
    </dgm:pt>
    <dgm:pt modelId="{E9C3F737-85A7-A240-9614-5340C3E3AB03}" type="pres">
      <dgm:prSet presAssocID="{AC688CCD-7E2A-2644-97DD-E25A982F71E2}" presName="negativeSpace" presStyleCnt="0"/>
      <dgm:spPr/>
    </dgm:pt>
    <dgm:pt modelId="{7564BA1E-6B01-7741-A111-DECF6CD6E30C}" type="pres">
      <dgm:prSet presAssocID="{AC688CCD-7E2A-2644-97DD-E25A982F71E2}" presName="childText" presStyleLbl="conFgAcc1" presStyleIdx="0" presStyleCnt="8">
        <dgm:presLayoutVars>
          <dgm:bulletEnabled val="1"/>
        </dgm:presLayoutVars>
      </dgm:prSet>
      <dgm:spPr/>
    </dgm:pt>
    <dgm:pt modelId="{A486F1EA-3938-FD49-B396-1644C928892A}" type="pres">
      <dgm:prSet presAssocID="{687D0AD1-AEAC-DD4C-8B62-F93917360258}" presName="spaceBetweenRectangles" presStyleCnt="0"/>
      <dgm:spPr/>
    </dgm:pt>
    <dgm:pt modelId="{569B39FE-5D0A-2E44-A2A6-FA982E615983}" type="pres">
      <dgm:prSet presAssocID="{9182DCA0-67CD-AA43-AEA3-5BF5833E0848}" presName="parentLin" presStyleCnt="0"/>
      <dgm:spPr/>
    </dgm:pt>
    <dgm:pt modelId="{5B7D7CFD-7CB6-6540-AB39-03A7240930D9}" type="pres">
      <dgm:prSet presAssocID="{9182DCA0-67CD-AA43-AEA3-5BF5833E0848}" presName="parentLeftMargin" presStyleLbl="node1" presStyleIdx="0" presStyleCnt="8"/>
      <dgm:spPr/>
    </dgm:pt>
    <dgm:pt modelId="{4D9E33CA-8664-7A4A-8916-A2A9FA72B2C3}" type="pres">
      <dgm:prSet presAssocID="{9182DCA0-67CD-AA43-AEA3-5BF5833E0848}" presName="parentText" presStyleLbl="node1" presStyleIdx="1" presStyleCnt="8">
        <dgm:presLayoutVars>
          <dgm:chMax val="0"/>
          <dgm:bulletEnabled val="1"/>
        </dgm:presLayoutVars>
      </dgm:prSet>
      <dgm:spPr/>
    </dgm:pt>
    <dgm:pt modelId="{CFC8A769-95E8-EF45-8225-D194E6306663}" type="pres">
      <dgm:prSet presAssocID="{9182DCA0-67CD-AA43-AEA3-5BF5833E0848}" presName="negativeSpace" presStyleCnt="0"/>
      <dgm:spPr/>
    </dgm:pt>
    <dgm:pt modelId="{6A81E1A6-7A69-9B4B-BB36-713673303DA5}" type="pres">
      <dgm:prSet presAssocID="{9182DCA0-67CD-AA43-AEA3-5BF5833E0848}" presName="childText" presStyleLbl="conFgAcc1" presStyleIdx="1" presStyleCnt="8">
        <dgm:presLayoutVars>
          <dgm:bulletEnabled val="1"/>
        </dgm:presLayoutVars>
      </dgm:prSet>
      <dgm:spPr/>
    </dgm:pt>
    <dgm:pt modelId="{FB4D24DB-A657-4D44-AEB5-5F5506CEFA25}" type="pres">
      <dgm:prSet presAssocID="{4D71A9EF-4B43-F745-A4E7-66DBA03692AD}" presName="spaceBetweenRectangles" presStyleCnt="0"/>
      <dgm:spPr/>
    </dgm:pt>
    <dgm:pt modelId="{2BCEF02D-5680-5F4F-860A-1B9051416CEA}" type="pres">
      <dgm:prSet presAssocID="{6D9F6BAE-B595-2345-A97B-2EF9EC33CC82}" presName="parentLin" presStyleCnt="0"/>
      <dgm:spPr/>
    </dgm:pt>
    <dgm:pt modelId="{8BFED163-CCA4-FA4C-BFD4-F03787D9F83E}" type="pres">
      <dgm:prSet presAssocID="{6D9F6BAE-B595-2345-A97B-2EF9EC33CC82}" presName="parentLeftMargin" presStyleLbl="node1" presStyleIdx="1" presStyleCnt="8"/>
      <dgm:spPr/>
    </dgm:pt>
    <dgm:pt modelId="{632AF111-F3DA-024E-8E8D-55174CCAB099}" type="pres">
      <dgm:prSet presAssocID="{6D9F6BAE-B595-2345-A97B-2EF9EC33CC82}" presName="parentText" presStyleLbl="node1" presStyleIdx="2" presStyleCnt="8">
        <dgm:presLayoutVars>
          <dgm:chMax val="0"/>
          <dgm:bulletEnabled val="1"/>
        </dgm:presLayoutVars>
      </dgm:prSet>
      <dgm:spPr/>
    </dgm:pt>
    <dgm:pt modelId="{EC6620F5-17D1-0545-B826-9566A7BE21FC}" type="pres">
      <dgm:prSet presAssocID="{6D9F6BAE-B595-2345-A97B-2EF9EC33CC82}" presName="negativeSpace" presStyleCnt="0"/>
      <dgm:spPr/>
    </dgm:pt>
    <dgm:pt modelId="{DF7B8573-B9C3-2B4C-9AB5-CC21D2A69E18}" type="pres">
      <dgm:prSet presAssocID="{6D9F6BAE-B595-2345-A97B-2EF9EC33CC82}" presName="childText" presStyleLbl="conFgAcc1" presStyleIdx="2" presStyleCnt="8">
        <dgm:presLayoutVars>
          <dgm:bulletEnabled val="1"/>
        </dgm:presLayoutVars>
      </dgm:prSet>
      <dgm:spPr/>
    </dgm:pt>
    <dgm:pt modelId="{9DFB5052-1B87-0F4A-AE23-24383ABE59C0}" type="pres">
      <dgm:prSet presAssocID="{D7F7F70A-9426-9E4C-9F58-64C980D7551D}" presName="spaceBetweenRectangles" presStyleCnt="0"/>
      <dgm:spPr/>
    </dgm:pt>
    <dgm:pt modelId="{7279D2F5-3F07-024D-A424-AB64FB3DC4EE}" type="pres">
      <dgm:prSet presAssocID="{866AF921-92DA-7F4F-9F3E-983143EFF398}" presName="parentLin" presStyleCnt="0"/>
      <dgm:spPr/>
    </dgm:pt>
    <dgm:pt modelId="{073D2822-347C-FA4C-8BAF-98034A3E9E97}" type="pres">
      <dgm:prSet presAssocID="{866AF921-92DA-7F4F-9F3E-983143EFF398}" presName="parentLeftMargin" presStyleLbl="node1" presStyleIdx="2" presStyleCnt="8"/>
      <dgm:spPr/>
    </dgm:pt>
    <dgm:pt modelId="{C058E12A-F3F6-A149-A2F5-197E8E9CE4FA}" type="pres">
      <dgm:prSet presAssocID="{866AF921-92DA-7F4F-9F3E-983143EFF398}" presName="parentText" presStyleLbl="node1" presStyleIdx="3" presStyleCnt="8">
        <dgm:presLayoutVars>
          <dgm:chMax val="0"/>
          <dgm:bulletEnabled val="1"/>
        </dgm:presLayoutVars>
      </dgm:prSet>
      <dgm:spPr/>
    </dgm:pt>
    <dgm:pt modelId="{DDE771AB-01B9-6E43-AC38-2EAB5F3918FE}" type="pres">
      <dgm:prSet presAssocID="{866AF921-92DA-7F4F-9F3E-983143EFF398}" presName="negativeSpace" presStyleCnt="0"/>
      <dgm:spPr/>
    </dgm:pt>
    <dgm:pt modelId="{2343F266-62D4-DF47-A23B-F97D48F77C63}" type="pres">
      <dgm:prSet presAssocID="{866AF921-92DA-7F4F-9F3E-983143EFF398}" presName="childText" presStyleLbl="conFgAcc1" presStyleIdx="3" presStyleCnt="8">
        <dgm:presLayoutVars>
          <dgm:bulletEnabled val="1"/>
        </dgm:presLayoutVars>
      </dgm:prSet>
      <dgm:spPr/>
    </dgm:pt>
    <dgm:pt modelId="{93659E8C-A548-4648-A079-20F02B1E8FA4}" type="pres">
      <dgm:prSet presAssocID="{FAC85B23-2966-B64E-AD06-B60D86D3E6CC}" presName="spaceBetweenRectangles" presStyleCnt="0"/>
      <dgm:spPr/>
    </dgm:pt>
    <dgm:pt modelId="{9BA622CE-4C88-4149-95F6-B2EBFAB558E9}" type="pres">
      <dgm:prSet presAssocID="{0B2D8D72-FF1B-4C4F-9137-06D44727AE77}" presName="parentLin" presStyleCnt="0"/>
      <dgm:spPr/>
    </dgm:pt>
    <dgm:pt modelId="{AFBC1A5A-D664-9241-BA19-9F73D17D40D5}" type="pres">
      <dgm:prSet presAssocID="{0B2D8D72-FF1B-4C4F-9137-06D44727AE77}" presName="parentLeftMargin" presStyleLbl="node1" presStyleIdx="3" presStyleCnt="8"/>
      <dgm:spPr/>
    </dgm:pt>
    <dgm:pt modelId="{DD4A2AA4-E0AA-C84D-BE07-36A1834F3883}" type="pres">
      <dgm:prSet presAssocID="{0B2D8D72-FF1B-4C4F-9137-06D44727AE77}" presName="parentText" presStyleLbl="node1" presStyleIdx="4" presStyleCnt="8">
        <dgm:presLayoutVars>
          <dgm:chMax val="0"/>
          <dgm:bulletEnabled val="1"/>
        </dgm:presLayoutVars>
      </dgm:prSet>
      <dgm:spPr/>
    </dgm:pt>
    <dgm:pt modelId="{5A2F4033-524B-564E-A2E1-C1C6D63D856F}" type="pres">
      <dgm:prSet presAssocID="{0B2D8D72-FF1B-4C4F-9137-06D44727AE77}" presName="negativeSpace" presStyleCnt="0"/>
      <dgm:spPr/>
    </dgm:pt>
    <dgm:pt modelId="{B080513E-01A4-BB47-8621-87920633E4FE}" type="pres">
      <dgm:prSet presAssocID="{0B2D8D72-FF1B-4C4F-9137-06D44727AE77}" presName="childText" presStyleLbl="conFgAcc1" presStyleIdx="4" presStyleCnt="8">
        <dgm:presLayoutVars>
          <dgm:bulletEnabled val="1"/>
        </dgm:presLayoutVars>
      </dgm:prSet>
      <dgm:spPr/>
    </dgm:pt>
    <dgm:pt modelId="{EC695169-CCBE-BC40-9E81-17615F23A02D}" type="pres">
      <dgm:prSet presAssocID="{293ED254-A5EF-3842-BE5F-A9BD4875EB5E}" presName="spaceBetweenRectangles" presStyleCnt="0"/>
      <dgm:spPr/>
    </dgm:pt>
    <dgm:pt modelId="{8CAF74E0-859C-0344-8AC6-2F2BF5856253}" type="pres">
      <dgm:prSet presAssocID="{0A686BA6-F470-5545-89A3-BF2AEC4A4C1D}" presName="parentLin" presStyleCnt="0"/>
      <dgm:spPr/>
    </dgm:pt>
    <dgm:pt modelId="{35E5826A-7C9B-9347-9896-21A1C228AF8D}" type="pres">
      <dgm:prSet presAssocID="{0A686BA6-F470-5545-89A3-BF2AEC4A4C1D}" presName="parentLeftMargin" presStyleLbl="node1" presStyleIdx="4" presStyleCnt="8"/>
      <dgm:spPr/>
    </dgm:pt>
    <dgm:pt modelId="{0FED49B7-4CC3-A746-A235-C0268FADEF41}" type="pres">
      <dgm:prSet presAssocID="{0A686BA6-F470-5545-89A3-BF2AEC4A4C1D}" presName="parentText" presStyleLbl="node1" presStyleIdx="5" presStyleCnt="8">
        <dgm:presLayoutVars>
          <dgm:chMax val="0"/>
          <dgm:bulletEnabled val="1"/>
        </dgm:presLayoutVars>
      </dgm:prSet>
      <dgm:spPr/>
    </dgm:pt>
    <dgm:pt modelId="{E8D1EC15-7DDF-C740-B306-2C8616DC7A7C}" type="pres">
      <dgm:prSet presAssocID="{0A686BA6-F470-5545-89A3-BF2AEC4A4C1D}" presName="negativeSpace" presStyleCnt="0"/>
      <dgm:spPr/>
    </dgm:pt>
    <dgm:pt modelId="{9D5DC422-FEE4-A24A-9651-A58D07553E63}" type="pres">
      <dgm:prSet presAssocID="{0A686BA6-F470-5545-89A3-BF2AEC4A4C1D}" presName="childText" presStyleLbl="conFgAcc1" presStyleIdx="5" presStyleCnt="8">
        <dgm:presLayoutVars>
          <dgm:bulletEnabled val="1"/>
        </dgm:presLayoutVars>
      </dgm:prSet>
      <dgm:spPr/>
    </dgm:pt>
    <dgm:pt modelId="{94CD5AF3-BFAA-0C4A-A240-A37DFBD04EC0}" type="pres">
      <dgm:prSet presAssocID="{6E9D69B9-24E7-244F-BC1A-91F3DAE75CE5}" presName="spaceBetweenRectangles" presStyleCnt="0"/>
      <dgm:spPr/>
    </dgm:pt>
    <dgm:pt modelId="{D2C1F109-8188-D749-8F03-46C7D497415C}" type="pres">
      <dgm:prSet presAssocID="{BF21678B-01EF-4A4C-A2F3-DBD1515B440C}" presName="parentLin" presStyleCnt="0"/>
      <dgm:spPr/>
    </dgm:pt>
    <dgm:pt modelId="{27221B4F-8CE3-3944-90C3-95D50DEB0588}" type="pres">
      <dgm:prSet presAssocID="{BF21678B-01EF-4A4C-A2F3-DBD1515B440C}" presName="parentLeftMargin" presStyleLbl="node1" presStyleIdx="5" presStyleCnt="8"/>
      <dgm:spPr/>
    </dgm:pt>
    <dgm:pt modelId="{40D8D0DC-70BC-E649-A9B9-6889A339F584}" type="pres">
      <dgm:prSet presAssocID="{BF21678B-01EF-4A4C-A2F3-DBD1515B440C}" presName="parentText" presStyleLbl="node1" presStyleIdx="6" presStyleCnt="8">
        <dgm:presLayoutVars>
          <dgm:chMax val="0"/>
          <dgm:bulletEnabled val="1"/>
        </dgm:presLayoutVars>
      </dgm:prSet>
      <dgm:spPr/>
    </dgm:pt>
    <dgm:pt modelId="{32617559-DBBD-7D40-91C6-8112793ACFC5}" type="pres">
      <dgm:prSet presAssocID="{BF21678B-01EF-4A4C-A2F3-DBD1515B440C}" presName="negativeSpace" presStyleCnt="0"/>
      <dgm:spPr/>
    </dgm:pt>
    <dgm:pt modelId="{729F0788-3034-D74D-8A34-F39334A12602}" type="pres">
      <dgm:prSet presAssocID="{BF21678B-01EF-4A4C-A2F3-DBD1515B440C}" presName="childText" presStyleLbl="conFgAcc1" presStyleIdx="6" presStyleCnt="8">
        <dgm:presLayoutVars>
          <dgm:bulletEnabled val="1"/>
        </dgm:presLayoutVars>
      </dgm:prSet>
      <dgm:spPr/>
    </dgm:pt>
    <dgm:pt modelId="{43120CA8-D84A-7240-9B26-617A1A59725E}" type="pres">
      <dgm:prSet presAssocID="{A695A862-33FF-0D4B-A218-3BDAFDB8823C}" presName="spaceBetweenRectangles" presStyleCnt="0"/>
      <dgm:spPr/>
    </dgm:pt>
    <dgm:pt modelId="{B909932F-C34A-9B48-BD77-5B721A806185}" type="pres">
      <dgm:prSet presAssocID="{D803F4D0-4A37-D342-9ABD-A4CAE0026E53}" presName="parentLin" presStyleCnt="0"/>
      <dgm:spPr/>
    </dgm:pt>
    <dgm:pt modelId="{21EE3575-D7AF-2A45-90B2-6DCD7327D9EE}" type="pres">
      <dgm:prSet presAssocID="{D803F4D0-4A37-D342-9ABD-A4CAE0026E53}" presName="parentLeftMargin" presStyleLbl="node1" presStyleIdx="6" presStyleCnt="8"/>
      <dgm:spPr/>
    </dgm:pt>
    <dgm:pt modelId="{A955DB38-A4D9-E141-82E9-B1FCD2901A35}" type="pres">
      <dgm:prSet presAssocID="{D803F4D0-4A37-D342-9ABD-A4CAE0026E53}" presName="parentText" presStyleLbl="node1" presStyleIdx="7" presStyleCnt="8">
        <dgm:presLayoutVars>
          <dgm:chMax val="0"/>
          <dgm:bulletEnabled val="1"/>
        </dgm:presLayoutVars>
      </dgm:prSet>
      <dgm:spPr/>
    </dgm:pt>
    <dgm:pt modelId="{6FC876F7-F718-914A-AB2E-839882DDD33B}" type="pres">
      <dgm:prSet presAssocID="{D803F4D0-4A37-D342-9ABD-A4CAE0026E53}" presName="negativeSpace" presStyleCnt="0"/>
      <dgm:spPr/>
    </dgm:pt>
    <dgm:pt modelId="{8E26D70E-5070-B441-96BF-BD2C3A4FE815}" type="pres">
      <dgm:prSet presAssocID="{D803F4D0-4A37-D342-9ABD-A4CAE0026E53}" presName="childText" presStyleLbl="conFgAcc1" presStyleIdx="7" presStyleCnt="8">
        <dgm:presLayoutVars>
          <dgm:bulletEnabled val="1"/>
        </dgm:presLayoutVars>
      </dgm:prSet>
      <dgm:spPr/>
    </dgm:pt>
  </dgm:ptLst>
  <dgm:cxnLst>
    <dgm:cxn modelId="{8FA3AA01-B90B-2542-8EAE-B88F10C1A88C}" type="presOf" srcId="{866AF921-92DA-7F4F-9F3E-983143EFF398}" destId="{073D2822-347C-FA4C-8BAF-98034A3E9E97}" srcOrd="0" destOrd="0" presId="urn:microsoft.com/office/officeart/2005/8/layout/list1"/>
    <dgm:cxn modelId="{55044803-99CD-514A-982D-6BA349DE5298}" srcId="{C987D861-DD4B-6E4E-92AA-89BF9AF9FB14}" destId="{9182DCA0-67CD-AA43-AEA3-5BF5833E0848}" srcOrd="1" destOrd="0" parTransId="{8E64A808-BCEE-644A-90CD-8B44430A3E5F}" sibTransId="{4D71A9EF-4B43-F745-A4E7-66DBA03692AD}"/>
    <dgm:cxn modelId="{03A07B03-E5AA-9B4E-A186-A53628200800}" type="presOf" srcId="{0A686BA6-F470-5545-89A3-BF2AEC4A4C1D}" destId="{35E5826A-7C9B-9347-9896-21A1C228AF8D}" srcOrd="0" destOrd="0" presId="urn:microsoft.com/office/officeart/2005/8/layout/list1"/>
    <dgm:cxn modelId="{6D387E0A-C402-CD46-AA40-4E821E2225F9}" srcId="{C987D861-DD4B-6E4E-92AA-89BF9AF9FB14}" destId="{6D9F6BAE-B595-2345-A97B-2EF9EC33CC82}" srcOrd="2" destOrd="0" parTransId="{E0E89530-1D23-C240-A2E1-CC1F938D0DD9}" sibTransId="{D7F7F70A-9426-9E4C-9F58-64C980D7551D}"/>
    <dgm:cxn modelId="{E9EB0711-CB3C-B349-ABA5-D6F2D198B63E}" srcId="{C987D861-DD4B-6E4E-92AA-89BF9AF9FB14}" destId="{866AF921-92DA-7F4F-9F3E-983143EFF398}" srcOrd="3" destOrd="0" parTransId="{220C78C4-FBC4-B34B-BD4C-35C8CB4492AD}" sibTransId="{FAC85B23-2966-B64E-AD06-B60D86D3E6CC}"/>
    <dgm:cxn modelId="{48F6D613-1DEE-1B4D-A4D6-F8387A0BFA33}" srcId="{C987D861-DD4B-6E4E-92AA-89BF9AF9FB14}" destId="{BF21678B-01EF-4A4C-A2F3-DBD1515B440C}" srcOrd="6" destOrd="0" parTransId="{12CDF5BC-82A2-B146-A3FA-F0FCA8D83D36}" sibTransId="{A695A862-33FF-0D4B-A218-3BDAFDB8823C}"/>
    <dgm:cxn modelId="{7DC44B2F-9962-DA4A-B696-C2F332A5D01A}" type="presOf" srcId="{6D9F6BAE-B595-2345-A97B-2EF9EC33CC82}" destId="{8BFED163-CCA4-FA4C-BFD4-F03787D9F83E}" srcOrd="0" destOrd="0" presId="urn:microsoft.com/office/officeart/2005/8/layout/list1"/>
    <dgm:cxn modelId="{8049AE4A-D375-1D42-BCDE-77011985514C}" type="presOf" srcId="{0B2D8D72-FF1B-4C4F-9137-06D44727AE77}" destId="{AFBC1A5A-D664-9241-BA19-9F73D17D40D5}" srcOrd="0" destOrd="0" presId="urn:microsoft.com/office/officeart/2005/8/layout/list1"/>
    <dgm:cxn modelId="{45929655-8D5E-AD40-8C63-722A23E123F0}" srcId="{C987D861-DD4B-6E4E-92AA-89BF9AF9FB14}" destId="{0B2D8D72-FF1B-4C4F-9137-06D44727AE77}" srcOrd="4" destOrd="0" parTransId="{98934A0E-9B70-084A-89F1-A7AC85EDFA74}" sibTransId="{293ED254-A5EF-3842-BE5F-A9BD4875EB5E}"/>
    <dgm:cxn modelId="{FD358661-BEB0-8A46-8C11-206975E2D818}" type="presOf" srcId="{D803F4D0-4A37-D342-9ABD-A4CAE0026E53}" destId="{21EE3575-D7AF-2A45-90B2-6DCD7327D9EE}" srcOrd="0" destOrd="0" presId="urn:microsoft.com/office/officeart/2005/8/layout/list1"/>
    <dgm:cxn modelId="{DD712673-9CE3-C04D-9F34-004665271866}" type="presOf" srcId="{0A686BA6-F470-5545-89A3-BF2AEC4A4C1D}" destId="{0FED49B7-4CC3-A746-A235-C0268FADEF41}" srcOrd="1" destOrd="0" presId="urn:microsoft.com/office/officeart/2005/8/layout/list1"/>
    <dgm:cxn modelId="{CCAC2C79-D00A-A64D-BED5-5DC75C69C5DF}" srcId="{C987D861-DD4B-6E4E-92AA-89BF9AF9FB14}" destId="{D803F4D0-4A37-D342-9ABD-A4CAE0026E53}" srcOrd="7" destOrd="0" parTransId="{5BEF269E-00AB-4F44-B7FA-378C73EFC690}" sibTransId="{ED864079-68FF-DD44-B901-8887BC0F014A}"/>
    <dgm:cxn modelId="{62DF6F90-18CD-8B42-AACF-252BE1FBDAE4}" srcId="{C987D861-DD4B-6E4E-92AA-89BF9AF9FB14}" destId="{AC688CCD-7E2A-2644-97DD-E25A982F71E2}" srcOrd="0" destOrd="0" parTransId="{D65578D6-BE56-864E-8F2A-998642CFD978}" sibTransId="{687D0AD1-AEAC-DD4C-8B62-F93917360258}"/>
    <dgm:cxn modelId="{6B263991-4DBC-624B-92E2-3E0B99F94619}" type="presOf" srcId="{BF21678B-01EF-4A4C-A2F3-DBD1515B440C}" destId="{40D8D0DC-70BC-E649-A9B9-6889A339F584}" srcOrd="1" destOrd="0" presId="urn:microsoft.com/office/officeart/2005/8/layout/list1"/>
    <dgm:cxn modelId="{36B1149C-62BF-F44F-AEB9-D650B9AB21DB}" srcId="{C987D861-DD4B-6E4E-92AA-89BF9AF9FB14}" destId="{0A686BA6-F470-5545-89A3-BF2AEC4A4C1D}" srcOrd="5" destOrd="0" parTransId="{19B2AD65-9B9A-524F-B2D4-CFD82ADD521D}" sibTransId="{6E9D69B9-24E7-244F-BC1A-91F3DAE75CE5}"/>
    <dgm:cxn modelId="{4BA9939C-743A-2544-B951-17EF1EF73BF3}" type="presOf" srcId="{9182DCA0-67CD-AA43-AEA3-5BF5833E0848}" destId="{5B7D7CFD-7CB6-6540-AB39-03A7240930D9}" srcOrd="0" destOrd="0" presId="urn:microsoft.com/office/officeart/2005/8/layout/list1"/>
    <dgm:cxn modelId="{01D2B2A4-4AA3-B94A-9318-6DE97B5CA198}" type="presOf" srcId="{6D9F6BAE-B595-2345-A97B-2EF9EC33CC82}" destId="{632AF111-F3DA-024E-8E8D-55174CCAB099}" srcOrd="1" destOrd="0" presId="urn:microsoft.com/office/officeart/2005/8/layout/list1"/>
    <dgm:cxn modelId="{3D5D3AB1-2826-1243-A26E-583AB5B21777}" type="presOf" srcId="{AC688CCD-7E2A-2644-97DD-E25A982F71E2}" destId="{D5C0A721-E448-7D45-A59B-AC5E755EDD9C}" srcOrd="1" destOrd="0" presId="urn:microsoft.com/office/officeart/2005/8/layout/list1"/>
    <dgm:cxn modelId="{FE9639B3-91E7-824F-9006-AF0EDF02FAFA}" type="presOf" srcId="{BF21678B-01EF-4A4C-A2F3-DBD1515B440C}" destId="{27221B4F-8CE3-3944-90C3-95D50DEB0588}" srcOrd="0" destOrd="0" presId="urn:microsoft.com/office/officeart/2005/8/layout/list1"/>
    <dgm:cxn modelId="{5AAFC8CF-99F8-C249-A14D-7553EF534D36}" type="presOf" srcId="{866AF921-92DA-7F4F-9F3E-983143EFF398}" destId="{C058E12A-F3F6-A149-A2F5-197E8E9CE4FA}" srcOrd="1" destOrd="0" presId="urn:microsoft.com/office/officeart/2005/8/layout/list1"/>
    <dgm:cxn modelId="{CEBAEBD0-3309-D74F-8D49-3507916417D3}" type="presOf" srcId="{9182DCA0-67CD-AA43-AEA3-5BF5833E0848}" destId="{4D9E33CA-8664-7A4A-8916-A2A9FA72B2C3}" srcOrd="1" destOrd="0" presId="urn:microsoft.com/office/officeart/2005/8/layout/list1"/>
    <dgm:cxn modelId="{B0C962D3-D7C3-EE49-A95E-96223B5771D5}" type="presOf" srcId="{C987D861-DD4B-6E4E-92AA-89BF9AF9FB14}" destId="{B61A76BD-02C7-8541-AAB0-371C37820990}" srcOrd="0" destOrd="0" presId="urn:microsoft.com/office/officeart/2005/8/layout/list1"/>
    <dgm:cxn modelId="{F7D7B4E7-EF42-1545-9396-9219A0DDCE4E}" type="presOf" srcId="{0B2D8D72-FF1B-4C4F-9137-06D44727AE77}" destId="{DD4A2AA4-E0AA-C84D-BE07-36A1834F3883}" srcOrd="1" destOrd="0" presId="urn:microsoft.com/office/officeart/2005/8/layout/list1"/>
    <dgm:cxn modelId="{1102C6F4-2751-6843-B70E-CD79BF56C2EB}" type="presOf" srcId="{D803F4D0-4A37-D342-9ABD-A4CAE0026E53}" destId="{A955DB38-A4D9-E141-82E9-B1FCD2901A35}" srcOrd="1" destOrd="0" presId="urn:microsoft.com/office/officeart/2005/8/layout/list1"/>
    <dgm:cxn modelId="{571887F6-1866-EB42-B81A-D89777F88B98}" type="presOf" srcId="{AC688CCD-7E2A-2644-97DD-E25A982F71E2}" destId="{B4774314-19EE-2E41-9A1F-93403E99BBF4}" srcOrd="0" destOrd="0" presId="urn:microsoft.com/office/officeart/2005/8/layout/list1"/>
    <dgm:cxn modelId="{68A57ADC-C5A9-AA4B-A845-F57D4AC4CE67}" type="presParOf" srcId="{B61A76BD-02C7-8541-AAB0-371C37820990}" destId="{965F0C0D-C441-3C40-BD64-C40A7F3B1BFE}" srcOrd="0" destOrd="0" presId="urn:microsoft.com/office/officeart/2005/8/layout/list1"/>
    <dgm:cxn modelId="{4E9ED2A2-3E44-9E45-80D7-710F506F0FCE}" type="presParOf" srcId="{965F0C0D-C441-3C40-BD64-C40A7F3B1BFE}" destId="{B4774314-19EE-2E41-9A1F-93403E99BBF4}" srcOrd="0" destOrd="0" presId="urn:microsoft.com/office/officeart/2005/8/layout/list1"/>
    <dgm:cxn modelId="{E3F64554-1565-154F-8607-85B4822870CA}" type="presParOf" srcId="{965F0C0D-C441-3C40-BD64-C40A7F3B1BFE}" destId="{D5C0A721-E448-7D45-A59B-AC5E755EDD9C}" srcOrd="1" destOrd="0" presId="urn:microsoft.com/office/officeart/2005/8/layout/list1"/>
    <dgm:cxn modelId="{3C2165A9-50C7-E34C-89D7-FE90CB3C1D0B}" type="presParOf" srcId="{B61A76BD-02C7-8541-AAB0-371C37820990}" destId="{E9C3F737-85A7-A240-9614-5340C3E3AB03}" srcOrd="1" destOrd="0" presId="urn:microsoft.com/office/officeart/2005/8/layout/list1"/>
    <dgm:cxn modelId="{DD6A4BE0-89DA-9D4B-91E6-F6BE05AC6EE2}" type="presParOf" srcId="{B61A76BD-02C7-8541-AAB0-371C37820990}" destId="{7564BA1E-6B01-7741-A111-DECF6CD6E30C}" srcOrd="2" destOrd="0" presId="urn:microsoft.com/office/officeart/2005/8/layout/list1"/>
    <dgm:cxn modelId="{5D1DF04F-6FD4-A144-B8C2-33C0B532154D}" type="presParOf" srcId="{B61A76BD-02C7-8541-AAB0-371C37820990}" destId="{A486F1EA-3938-FD49-B396-1644C928892A}" srcOrd="3" destOrd="0" presId="urn:microsoft.com/office/officeart/2005/8/layout/list1"/>
    <dgm:cxn modelId="{30E54373-567E-E34B-ADB2-5E12C8DCE88E}" type="presParOf" srcId="{B61A76BD-02C7-8541-AAB0-371C37820990}" destId="{569B39FE-5D0A-2E44-A2A6-FA982E615983}" srcOrd="4" destOrd="0" presId="urn:microsoft.com/office/officeart/2005/8/layout/list1"/>
    <dgm:cxn modelId="{D741C0BA-F825-9E4E-83DE-63263011AA63}" type="presParOf" srcId="{569B39FE-5D0A-2E44-A2A6-FA982E615983}" destId="{5B7D7CFD-7CB6-6540-AB39-03A7240930D9}" srcOrd="0" destOrd="0" presId="urn:microsoft.com/office/officeart/2005/8/layout/list1"/>
    <dgm:cxn modelId="{761E8BB5-2563-3841-A0EC-0C4D67DFB4DB}" type="presParOf" srcId="{569B39FE-5D0A-2E44-A2A6-FA982E615983}" destId="{4D9E33CA-8664-7A4A-8916-A2A9FA72B2C3}" srcOrd="1" destOrd="0" presId="urn:microsoft.com/office/officeart/2005/8/layout/list1"/>
    <dgm:cxn modelId="{6F5C5445-B2EE-2441-BDDD-61C413695FC6}" type="presParOf" srcId="{B61A76BD-02C7-8541-AAB0-371C37820990}" destId="{CFC8A769-95E8-EF45-8225-D194E6306663}" srcOrd="5" destOrd="0" presId="urn:microsoft.com/office/officeart/2005/8/layout/list1"/>
    <dgm:cxn modelId="{1439D6FD-4311-D141-BE59-EF190E9856F6}" type="presParOf" srcId="{B61A76BD-02C7-8541-AAB0-371C37820990}" destId="{6A81E1A6-7A69-9B4B-BB36-713673303DA5}" srcOrd="6" destOrd="0" presId="urn:microsoft.com/office/officeart/2005/8/layout/list1"/>
    <dgm:cxn modelId="{C21E2534-1940-9A41-A28B-50A7CE61C2AB}" type="presParOf" srcId="{B61A76BD-02C7-8541-AAB0-371C37820990}" destId="{FB4D24DB-A657-4D44-AEB5-5F5506CEFA25}" srcOrd="7" destOrd="0" presId="urn:microsoft.com/office/officeart/2005/8/layout/list1"/>
    <dgm:cxn modelId="{2E4F7FE5-B440-5946-8A7E-97BE65E20FED}" type="presParOf" srcId="{B61A76BD-02C7-8541-AAB0-371C37820990}" destId="{2BCEF02D-5680-5F4F-860A-1B9051416CEA}" srcOrd="8" destOrd="0" presId="urn:microsoft.com/office/officeart/2005/8/layout/list1"/>
    <dgm:cxn modelId="{4FBC425C-AB10-934D-96FB-8B7F5B3F29FB}" type="presParOf" srcId="{2BCEF02D-5680-5F4F-860A-1B9051416CEA}" destId="{8BFED163-CCA4-FA4C-BFD4-F03787D9F83E}" srcOrd="0" destOrd="0" presId="urn:microsoft.com/office/officeart/2005/8/layout/list1"/>
    <dgm:cxn modelId="{F50B3A8C-EBA4-7345-B68F-2234989FEBFF}" type="presParOf" srcId="{2BCEF02D-5680-5F4F-860A-1B9051416CEA}" destId="{632AF111-F3DA-024E-8E8D-55174CCAB099}" srcOrd="1" destOrd="0" presId="urn:microsoft.com/office/officeart/2005/8/layout/list1"/>
    <dgm:cxn modelId="{A047841E-B637-FD49-ACBA-3E2DE2078F02}" type="presParOf" srcId="{B61A76BD-02C7-8541-AAB0-371C37820990}" destId="{EC6620F5-17D1-0545-B826-9566A7BE21FC}" srcOrd="9" destOrd="0" presId="urn:microsoft.com/office/officeart/2005/8/layout/list1"/>
    <dgm:cxn modelId="{F6A47F18-19CA-D746-8FAF-DF1F8F331FC5}" type="presParOf" srcId="{B61A76BD-02C7-8541-AAB0-371C37820990}" destId="{DF7B8573-B9C3-2B4C-9AB5-CC21D2A69E18}" srcOrd="10" destOrd="0" presId="urn:microsoft.com/office/officeart/2005/8/layout/list1"/>
    <dgm:cxn modelId="{F9A3817B-D12C-C140-8D5F-7193FA873216}" type="presParOf" srcId="{B61A76BD-02C7-8541-AAB0-371C37820990}" destId="{9DFB5052-1B87-0F4A-AE23-24383ABE59C0}" srcOrd="11" destOrd="0" presId="urn:microsoft.com/office/officeart/2005/8/layout/list1"/>
    <dgm:cxn modelId="{B8FA9C16-106E-AF4A-A06E-743E6C23E6A7}" type="presParOf" srcId="{B61A76BD-02C7-8541-AAB0-371C37820990}" destId="{7279D2F5-3F07-024D-A424-AB64FB3DC4EE}" srcOrd="12" destOrd="0" presId="urn:microsoft.com/office/officeart/2005/8/layout/list1"/>
    <dgm:cxn modelId="{14D181A2-FF93-9E4C-9E62-E8CD7130A90B}" type="presParOf" srcId="{7279D2F5-3F07-024D-A424-AB64FB3DC4EE}" destId="{073D2822-347C-FA4C-8BAF-98034A3E9E97}" srcOrd="0" destOrd="0" presId="urn:microsoft.com/office/officeart/2005/8/layout/list1"/>
    <dgm:cxn modelId="{EE5FC4E1-8A5E-394F-87BA-78894B062B02}" type="presParOf" srcId="{7279D2F5-3F07-024D-A424-AB64FB3DC4EE}" destId="{C058E12A-F3F6-A149-A2F5-197E8E9CE4FA}" srcOrd="1" destOrd="0" presId="urn:microsoft.com/office/officeart/2005/8/layout/list1"/>
    <dgm:cxn modelId="{0AF23B01-8C83-6149-B87E-7FCE904613F9}" type="presParOf" srcId="{B61A76BD-02C7-8541-AAB0-371C37820990}" destId="{DDE771AB-01B9-6E43-AC38-2EAB5F3918FE}" srcOrd="13" destOrd="0" presId="urn:microsoft.com/office/officeart/2005/8/layout/list1"/>
    <dgm:cxn modelId="{72A8E1D1-51D7-A44B-B02B-9AA5088AAB47}" type="presParOf" srcId="{B61A76BD-02C7-8541-AAB0-371C37820990}" destId="{2343F266-62D4-DF47-A23B-F97D48F77C63}" srcOrd="14" destOrd="0" presId="urn:microsoft.com/office/officeart/2005/8/layout/list1"/>
    <dgm:cxn modelId="{5FDEA146-78B8-4944-A039-2ABDCF0D69AC}" type="presParOf" srcId="{B61A76BD-02C7-8541-AAB0-371C37820990}" destId="{93659E8C-A548-4648-A079-20F02B1E8FA4}" srcOrd="15" destOrd="0" presId="urn:microsoft.com/office/officeart/2005/8/layout/list1"/>
    <dgm:cxn modelId="{2B07577E-38DA-A248-BEE1-9347FFCDDE22}" type="presParOf" srcId="{B61A76BD-02C7-8541-AAB0-371C37820990}" destId="{9BA622CE-4C88-4149-95F6-B2EBFAB558E9}" srcOrd="16" destOrd="0" presId="urn:microsoft.com/office/officeart/2005/8/layout/list1"/>
    <dgm:cxn modelId="{E2758748-1EB3-5942-83E4-B99A751CA152}" type="presParOf" srcId="{9BA622CE-4C88-4149-95F6-B2EBFAB558E9}" destId="{AFBC1A5A-D664-9241-BA19-9F73D17D40D5}" srcOrd="0" destOrd="0" presId="urn:microsoft.com/office/officeart/2005/8/layout/list1"/>
    <dgm:cxn modelId="{B4B4D5AA-E0D4-9447-A324-4EB598A5575D}" type="presParOf" srcId="{9BA622CE-4C88-4149-95F6-B2EBFAB558E9}" destId="{DD4A2AA4-E0AA-C84D-BE07-36A1834F3883}" srcOrd="1" destOrd="0" presId="urn:microsoft.com/office/officeart/2005/8/layout/list1"/>
    <dgm:cxn modelId="{897815F6-5055-9A42-BBB9-4F0949F451BC}" type="presParOf" srcId="{B61A76BD-02C7-8541-AAB0-371C37820990}" destId="{5A2F4033-524B-564E-A2E1-C1C6D63D856F}" srcOrd="17" destOrd="0" presId="urn:microsoft.com/office/officeart/2005/8/layout/list1"/>
    <dgm:cxn modelId="{3314CC0C-494B-1D48-A918-8353EE0C76F9}" type="presParOf" srcId="{B61A76BD-02C7-8541-AAB0-371C37820990}" destId="{B080513E-01A4-BB47-8621-87920633E4FE}" srcOrd="18" destOrd="0" presId="urn:microsoft.com/office/officeart/2005/8/layout/list1"/>
    <dgm:cxn modelId="{3C8D975E-D1BE-8E43-9126-234CCA1DCEEA}" type="presParOf" srcId="{B61A76BD-02C7-8541-AAB0-371C37820990}" destId="{EC695169-CCBE-BC40-9E81-17615F23A02D}" srcOrd="19" destOrd="0" presId="urn:microsoft.com/office/officeart/2005/8/layout/list1"/>
    <dgm:cxn modelId="{F7A46CEB-9066-D047-B18E-BB9D00721300}" type="presParOf" srcId="{B61A76BD-02C7-8541-AAB0-371C37820990}" destId="{8CAF74E0-859C-0344-8AC6-2F2BF5856253}" srcOrd="20" destOrd="0" presId="urn:microsoft.com/office/officeart/2005/8/layout/list1"/>
    <dgm:cxn modelId="{978DB3D5-5E2C-DF4D-AA01-213800273B70}" type="presParOf" srcId="{8CAF74E0-859C-0344-8AC6-2F2BF5856253}" destId="{35E5826A-7C9B-9347-9896-21A1C228AF8D}" srcOrd="0" destOrd="0" presId="urn:microsoft.com/office/officeart/2005/8/layout/list1"/>
    <dgm:cxn modelId="{88AC053E-E7FF-4345-9637-B2DA79CF91DC}" type="presParOf" srcId="{8CAF74E0-859C-0344-8AC6-2F2BF5856253}" destId="{0FED49B7-4CC3-A746-A235-C0268FADEF41}" srcOrd="1" destOrd="0" presId="urn:microsoft.com/office/officeart/2005/8/layout/list1"/>
    <dgm:cxn modelId="{1D618D7A-2126-6C4F-A045-1B8737787DD6}" type="presParOf" srcId="{B61A76BD-02C7-8541-AAB0-371C37820990}" destId="{E8D1EC15-7DDF-C740-B306-2C8616DC7A7C}" srcOrd="21" destOrd="0" presId="urn:microsoft.com/office/officeart/2005/8/layout/list1"/>
    <dgm:cxn modelId="{6156551D-D0AC-CF40-A90E-A794DAE2CA18}" type="presParOf" srcId="{B61A76BD-02C7-8541-AAB0-371C37820990}" destId="{9D5DC422-FEE4-A24A-9651-A58D07553E63}" srcOrd="22" destOrd="0" presId="urn:microsoft.com/office/officeart/2005/8/layout/list1"/>
    <dgm:cxn modelId="{71021A1D-E6A9-0947-BA0D-3D855105FE79}" type="presParOf" srcId="{B61A76BD-02C7-8541-AAB0-371C37820990}" destId="{94CD5AF3-BFAA-0C4A-A240-A37DFBD04EC0}" srcOrd="23" destOrd="0" presId="urn:microsoft.com/office/officeart/2005/8/layout/list1"/>
    <dgm:cxn modelId="{139EDA85-8E65-7247-9D32-84F1DF4B3088}" type="presParOf" srcId="{B61A76BD-02C7-8541-AAB0-371C37820990}" destId="{D2C1F109-8188-D749-8F03-46C7D497415C}" srcOrd="24" destOrd="0" presId="urn:microsoft.com/office/officeart/2005/8/layout/list1"/>
    <dgm:cxn modelId="{CA385201-4504-3244-98AB-A4F8A7F5C65F}" type="presParOf" srcId="{D2C1F109-8188-D749-8F03-46C7D497415C}" destId="{27221B4F-8CE3-3944-90C3-95D50DEB0588}" srcOrd="0" destOrd="0" presId="urn:microsoft.com/office/officeart/2005/8/layout/list1"/>
    <dgm:cxn modelId="{05623C27-5DEB-3F46-8B41-9148E3C23C32}" type="presParOf" srcId="{D2C1F109-8188-D749-8F03-46C7D497415C}" destId="{40D8D0DC-70BC-E649-A9B9-6889A339F584}" srcOrd="1" destOrd="0" presId="urn:microsoft.com/office/officeart/2005/8/layout/list1"/>
    <dgm:cxn modelId="{0109A9D5-7F23-1B4D-A245-9074EB87358B}" type="presParOf" srcId="{B61A76BD-02C7-8541-AAB0-371C37820990}" destId="{32617559-DBBD-7D40-91C6-8112793ACFC5}" srcOrd="25" destOrd="0" presId="urn:microsoft.com/office/officeart/2005/8/layout/list1"/>
    <dgm:cxn modelId="{316B9AF9-4857-9640-948A-9B98F8B48219}" type="presParOf" srcId="{B61A76BD-02C7-8541-AAB0-371C37820990}" destId="{729F0788-3034-D74D-8A34-F39334A12602}" srcOrd="26" destOrd="0" presId="urn:microsoft.com/office/officeart/2005/8/layout/list1"/>
    <dgm:cxn modelId="{5FAA1860-F70B-A642-9BA4-4EC3AB9F0590}" type="presParOf" srcId="{B61A76BD-02C7-8541-AAB0-371C37820990}" destId="{43120CA8-D84A-7240-9B26-617A1A59725E}" srcOrd="27" destOrd="0" presId="urn:microsoft.com/office/officeart/2005/8/layout/list1"/>
    <dgm:cxn modelId="{E7BF83FC-CEC3-C341-9581-71059B8A1BD9}" type="presParOf" srcId="{B61A76BD-02C7-8541-AAB0-371C37820990}" destId="{B909932F-C34A-9B48-BD77-5B721A806185}" srcOrd="28" destOrd="0" presId="urn:microsoft.com/office/officeart/2005/8/layout/list1"/>
    <dgm:cxn modelId="{354768BD-7642-FD41-A022-613A333A7AA8}" type="presParOf" srcId="{B909932F-C34A-9B48-BD77-5B721A806185}" destId="{21EE3575-D7AF-2A45-90B2-6DCD7327D9EE}" srcOrd="0" destOrd="0" presId="urn:microsoft.com/office/officeart/2005/8/layout/list1"/>
    <dgm:cxn modelId="{CB3D5C6D-7CC3-C142-A176-54FF12BC8035}" type="presParOf" srcId="{B909932F-C34A-9B48-BD77-5B721A806185}" destId="{A955DB38-A4D9-E141-82E9-B1FCD2901A35}" srcOrd="1" destOrd="0" presId="urn:microsoft.com/office/officeart/2005/8/layout/list1"/>
    <dgm:cxn modelId="{D2637E16-D112-1749-BDED-EB73D686F7E8}" type="presParOf" srcId="{B61A76BD-02C7-8541-AAB0-371C37820990}" destId="{6FC876F7-F718-914A-AB2E-839882DDD33B}" srcOrd="29" destOrd="0" presId="urn:microsoft.com/office/officeart/2005/8/layout/list1"/>
    <dgm:cxn modelId="{3905C9B8-458D-3044-AC5F-5700EAEFF4F8}" type="presParOf" srcId="{B61A76BD-02C7-8541-AAB0-371C37820990}" destId="{8E26D70E-5070-B441-96BF-BD2C3A4FE815}"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55C60E-6482-C845-8156-324651739C94}"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0AF41244-1DAD-B043-A089-BC0FEAA39A98}">
      <dgm:prSet phldrT="[Text]"/>
      <dgm:spPr/>
      <dgm:t>
        <a:bodyPr/>
        <a:lstStyle/>
        <a:p>
          <a:r>
            <a:rPr lang="en-US" dirty="0"/>
            <a:t>Research data and business domain in </a:t>
          </a:r>
          <a:r>
            <a:rPr lang="en-US"/>
            <a:t>pre-process phase.</a:t>
          </a:r>
          <a:endParaRPr lang="en-US" dirty="0"/>
        </a:p>
      </dgm:t>
    </dgm:pt>
    <dgm:pt modelId="{ED280CE3-3C3F-BF4A-889D-F0617756BF29}" type="parTrans" cxnId="{F2A0A1E8-8EF5-3B44-A6B6-31177F1D9F34}">
      <dgm:prSet/>
      <dgm:spPr/>
      <dgm:t>
        <a:bodyPr/>
        <a:lstStyle/>
        <a:p>
          <a:endParaRPr lang="en-US"/>
        </a:p>
      </dgm:t>
    </dgm:pt>
    <dgm:pt modelId="{FF250E54-6835-BC44-82FB-6DF3A2E5FCE9}" type="sibTrans" cxnId="{F2A0A1E8-8EF5-3B44-A6B6-31177F1D9F34}">
      <dgm:prSet/>
      <dgm:spPr/>
      <dgm:t>
        <a:bodyPr/>
        <a:lstStyle/>
        <a:p>
          <a:endParaRPr lang="en-US"/>
        </a:p>
      </dgm:t>
    </dgm:pt>
    <dgm:pt modelId="{07F83B99-8746-9F4C-A10A-D0A87F1A10E1}">
      <dgm:prSet phldrT="[Text]"/>
      <dgm:spPr/>
      <dgm:t>
        <a:bodyPr/>
        <a:lstStyle/>
        <a:p>
          <a:r>
            <a:rPr lang="en-US" dirty="0"/>
            <a:t>Engage in several visualization steps to understand data relationships and patterns. </a:t>
          </a:r>
        </a:p>
      </dgm:t>
    </dgm:pt>
    <dgm:pt modelId="{2BCC1E81-28D9-8344-AA8A-FDFBDB8F3E11}" type="parTrans" cxnId="{DC6CD0F3-055F-E043-8AA5-23298AFC2FF4}">
      <dgm:prSet/>
      <dgm:spPr/>
      <dgm:t>
        <a:bodyPr/>
        <a:lstStyle/>
        <a:p>
          <a:endParaRPr lang="en-US"/>
        </a:p>
      </dgm:t>
    </dgm:pt>
    <dgm:pt modelId="{F3ABDE65-8344-4745-B1CE-2747C22CBB5B}" type="sibTrans" cxnId="{DC6CD0F3-055F-E043-8AA5-23298AFC2FF4}">
      <dgm:prSet/>
      <dgm:spPr/>
      <dgm:t>
        <a:bodyPr/>
        <a:lstStyle/>
        <a:p>
          <a:endParaRPr lang="en-US"/>
        </a:p>
      </dgm:t>
    </dgm:pt>
    <dgm:pt modelId="{E89DB643-78E0-854E-BBF5-E17FDC743C4D}">
      <dgm:prSet phldrT="[Text]"/>
      <dgm:spPr/>
      <dgm:t>
        <a:bodyPr/>
        <a:lstStyle/>
        <a:p>
          <a:r>
            <a:rPr lang="en-US" dirty="0"/>
            <a:t>Detail steps as if you were teaching this to someone else.</a:t>
          </a:r>
        </a:p>
      </dgm:t>
    </dgm:pt>
    <dgm:pt modelId="{0E417C01-C701-A644-AED9-E3FA21E8A310}" type="parTrans" cxnId="{367F4344-C0AA-4D4B-9734-7A35A353CD37}">
      <dgm:prSet/>
      <dgm:spPr/>
      <dgm:t>
        <a:bodyPr/>
        <a:lstStyle/>
        <a:p>
          <a:endParaRPr lang="en-US"/>
        </a:p>
      </dgm:t>
    </dgm:pt>
    <dgm:pt modelId="{09013A98-9BDB-D74D-8F8E-69C46EB26169}" type="sibTrans" cxnId="{367F4344-C0AA-4D4B-9734-7A35A353CD37}">
      <dgm:prSet/>
      <dgm:spPr/>
      <dgm:t>
        <a:bodyPr/>
        <a:lstStyle/>
        <a:p>
          <a:endParaRPr lang="en-US"/>
        </a:p>
      </dgm:t>
    </dgm:pt>
    <dgm:pt modelId="{F2E55EBC-3527-8640-8A26-041CC2F41666}" type="pres">
      <dgm:prSet presAssocID="{7955C60E-6482-C845-8156-324651739C94}" presName="linear" presStyleCnt="0">
        <dgm:presLayoutVars>
          <dgm:dir/>
          <dgm:animLvl val="lvl"/>
          <dgm:resizeHandles val="exact"/>
        </dgm:presLayoutVars>
      </dgm:prSet>
      <dgm:spPr/>
    </dgm:pt>
    <dgm:pt modelId="{50F638F2-15F3-4F44-A61D-DBC275363D55}" type="pres">
      <dgm:prSet presAssocID="{0AF41244-1DAD-B043-A089-BC0FEAA39A98}" presName="parentLin" presStyleCnt="0"/>
      <dgm:spPr/>
    </dgm:pt>
    <dgm:pt modelId="{1949C5C4-463C-9443-9C3E-8449819EF051}" type="pres">
      <dgm:prSet presAssocID="{0AF41244-1DAD-B043-A089-BC0FEAA39A98}" presName="parentLeftMargin" presStyleLbl="node1" presStyleIdx="0" presStyleCnt="3"/>
      <dgm:spPr/>
    </dgm:pt>
    <dgm:pt modelId="{9BC92621-6824-2F47-BEF9-FE16C8439A1D}" type="pres">
      <dgm:prSet presAssocID="{0AF41244-1DAD-B043-A089-BC0FEAA39A98}" presName="parentText" presStyleLbl="node1" presStyleIdx="0" presStyleCnt="3">
        <dgm:presLayoutVars>
          <dgm:chMax val="0"/>
          <dgm:bulletEnabled val="1"/>
        </dgm:presLayoutVars>
      </dgm:prSet>
      <dgm:spPr/>
    </dgm:pt>
    <dgm:pt modelId="{82C4C311-660A-D64D-ACD5-FE9F41FEDB63}" type="pres">
      <dgm:prSet presAssocID="{0AF41244-1DAD-B043-A089-BC0FEAA39A98}" presName="negativeSpace" presStyleCnt="0"/>
      <dgm:spPr/>
    </dgm:pt>
    <dgm:pt modelId="{2330B9B3-B718-DD4E-A919-D1693C1E8A53}" type="pres">
      <dgm:prSet presAssocID="{0AF41244-1DAD-B043-A089-BC0FEAA39A98}" presName="childText" presStyleLbl="conFgAcc1" presStyleIdx="0" presStyleCnt="3">
        <dgm:presLayoutVars>
          <dgm:bulletEnabled val="1"/>
        </dgm:presLayoutVars>
      </dgm:prSet>
      <dgm:spPr/>
    </dgm:pt>
    <dgm:pt modelId="{5482EE2A-9381-774C-9185-1A1D5035B822}" type="pres">
      <dgm:prSet presAssocID="{FF250E54-6835-BC44-82FB-6DF3A2E5FCE9}" presName="spaceBetweenRectangles" presStyleCnt="0"/>
      <dgm:spPr/>
    </dgm:pt>
    <dgm:pt modelId="{FADCE544-8651-F040-BC81-7B3E1A98530E}" type="pres">
      <dgm:prSet presAssocID="{07F83B99-8746-9F4C-A10A-D0A87F1A10E1}" presName="parentLin" presStyleCnt="0"/>
      <dgm:spPr/>
    </dgm:pt>
    <dgm:pt modelId="{AB3D521E-36EF-B24B-9771-C084341DA059}" type="pres">
      <dgm:prSet presAssocID="{07F83B99-8746-9F4C-A10A-D0A87F1A10E1}" presName="parentLeftMargin" presStyleLbl="node1" presStyleIdx="0" presStyleCnt="3"/>
      <dgm:spPr/>
    </dgm:pt>
    <dgm:pt modelId="{17B28D10-DC91-AA44-BF67-0FEB66F9A07E}" type="pres">
      <dgm:prSet presAssocID="{07F83B99-8746-9F4C-A10A-D0A87F1A10E1}" presName="parentText" presStyleLbl="node1" presStyleIdx="1" presStyleCnt="3">
        <dgm:presLayoutVars>
          <dgm:chMax val="0"/>
          <dgm:bulletEnabled val="1"/>
        </dgm:presLayoutVars>
      </dgm:prSet>
      <dgm:spPr/>
    </dgm:pt>
    <dgm:pt modelId="{1DB5A7AE-12F4-934D-A353-50724107E7DC}" type="pres">
      <dgm:prSet presAssocID="{07F83B99-8746-9F4C-A10A-D0A87F1A10E1}" presName="negativeSpace" presStyleCnt="0"/>
      <dgm:spPr/>
    </dgm:pt>
    <dgm:pt modelId="{2A9228F1-DB97-AA47-8AC9-C738C7CD9701}" type="pres">
      <dgm:prSet presAssocID="{07F83B99-8746-9F4C-A10A-D0A87F1A10E1}" presName="childText" presStyleLbl="conFgAcc1" presStyleIdx="1" presStyleCnt="3">
        <dgm:presLayoutVars>
          <dgm:bulletEnabled val="1"/>
        </dgm:presLayoutVars>
      </dgm:prSet>
      <dgm:spPr/>
    </dgm:pt>
    <dgm:pt modelId="{730C7642-2DD6-524B-854F-D4F08EFD409C}" type="pres">
      <dgm:prSet presAssocID="{F3ABDE65-8344-4745-B1CE-2747C22CBB5B}" presName="spaceBetweenRectangles" presStyleCnt="0"/>
      <dgm:spPr/>
    </dgm:pt>
    <dgm:pt modelId="{4A7CB41F-2057-0549-8EEF-4B44D928197A}" type="pres">
      <dgm:prSet presAssocID="{E89DB643-78E0-854E-BBF5-E17FDC743C4D}" presName="parentLin" presStyleCnt="0"/>
      <dgm:spPr/>
    </dgm:pt>
    <dgm:pt modelId="{88D434EB-380D-8B47-9144-5A75D9F2E6FE}" type="pres">
      <dgm:prSet presAssocID="{E89DB643-78E0-854E-BBF5-E17FDC743C4D}" presName="parentLeftMargin" presStyleLbl="node1" presStyleIdx="1" presStyleCnt="3"/>
      <dgm:spPr/>
    </dgm:pt>
    <dgm:pt modelId="{D053B20A-CBAE-2A41-9854-01641CFBAA5C}" type="pres">
      <dgm:prSet presAssocID="{E89DB643-78E0-854E-BBF5-E17FDC743C4D}" presName="parentText" presStyleLbl="node1" presStyleIdx="2" presStyleCnt="3">
        <dgm:presLayoutVars>
          <dgm:chMax val="0"/>
          <dgm:bulletEnabled val="1"/>
        </dgm:presLayoutVars>
      </dgm:prSet>
      <dgm:spPr/>
    </dgm:pt>
    <dgm:pt modelId="{876F219C-66E5-FE40-BF14-38190268EECD}" type="pres">
      <dgm:prSet presAssocID="{E89DB643-78E0-854E-BBF5-E17FDC743C4D}" presName="negativeSpace" presStyleCnt="0"/>
      <dgm:spPr/>
    </dgm:pt>
    <dgm:pt modelId="{71B349C8-439F-6248-B1E7-0EED624108E1}" type="pres">
      <dgm:prSet presAssocID="{E89DB643-78E0-854E-BBF5-E17FDC743C4D}" presName="childText" presStyleLbl="conFgAcc1" presStyleIdx="2" presStyleCnt="3">
        <dgm:presLayoutVars>
          <dgm:bulletEnabled val="1"/>
        </dgm:presLayoutVars>
      </dgm:prSet>
      <dgm:spPr/>
    </dgm:pt>
  </dgm:ptLst>
  <dgm:cxnLst>
    <dgm:cxn modelId="{367F4344-C0AA-4D4B-9734-7A35A353CD37}" srcId="{7955C60E-6482-C845-8156-324651739C94}" destId="{E89DB643-78E0-854E-BBF5-E17FDC743C4D}" srcOrd="2" destOrd="0" parTransId="{0E417C01-C701-A644-AED9-E3FA21E8A310}" sibTransId="{09013A98-9BDB-D74D-8F8E-69C46EB26169}"/>
    <dgm:cxn modelId="{CBF20A80-1650-E54E-9125-3C2C20644B0A}" type="presOf" srcId="{0AF41244-1DAD-B043-A089-BC0FEAA39A98}" destId="{1949C5C4-463C-9443-9C3E-8449819EF051}" srcOrd="0" destOrd="0" presId="urn:microsoft.com/office/officeart/2005/8/layout/list1"/>
    <dgm:cxn modelId="{E4BD978B-4106-B243-BA89-0FF8845E2F9E}" type="presOf" srcId="{7955C60E-6482-C845-8156-324651739C94}" destId="{F2E55EBC-3527-8640-8A26-041CC2F41666}" srcOrd="0" destOrd="0" presId="urn:microsoft.com/office/officeart/2005/8/layout/list1"/>
    <dgm:cxn modelId="{9BBDFE90-FA4C-734B-AC92-13E6EDA30694}" type="presOf" srcId="{E89DB643-78E0-854E-BBF5-E17FDC743C4D}" destId="{D053B20A-CBAE-2A41-9854-01641CFBAA5C}" srcOrd="1" destOrd="0" presId="urn:microsoft.com/office/officeart/2005/8/layout/list1"/>
    <dgm:cxn modelId="{E9CE40D7-046B-1845-9FC4-51726642C56E}" type="presOf" srcId="{E89DB643-78E0-854E-BBF5-E17FDC743C4D}" destId="{88D434EB-380D-8B47-9144-5A75D9F2E6FE}" srcOrd="0" destOrd="0" presId="urn:microsoft.com/office/officeart/2005/8/layout/list1"/>
    <dgm:cxn modelId="{733C5EDC-0B1F-3648-BDBD-C7F4442A9005}" type="presOf" srcId="{07F83B99-8746-9F4C-A10A-D0A87F1A10E1}" destId="{17B28D10-DC91-AA44-BF67-0FEB66F9A07E}" srcOrd="1" destOrd="0" presId="urn:microsoft.com/office/officeart/2005/8/layout/list1"/>
    <dgm:cxn modelId="{E90452DD-D0BD-9047-9E48-A7ED8BE1121E}" type="presOf" srcId="{0AF41244-1DAD-B043-A089-BC0FEAA39A98}" destId="{9BC92621-6824-2F47-BEF9-FE16C8439A1D}" srcOrd="1" destOrd="0" presId="urn:microsoft.com/office/officeart/2005/8/layout/list1"/>
    <dgm:cxn modelId="{B4452CDF-7487-8149-A904-C7950F094DEC}" type="presOf" srcId="{07F83B99-8746-9F4C-A10A-D0A87F1A10E1}" destId="{AB3D521E-36EF-B24B-9771-C084341DA059}" srcOrd="0" destOrd="0" presId="urn:microsoft.com/office/officeart/2005/8/layout/list1"/>
    <dgm:cxn modelId="{F2A0A1E8-8EF5-3B44-A6B6-31177F1D9F34}" srcId="{7955C60E-6482-C845-8156-324651739C94}" destId="{0AF41244-1DAD-B043-A089-BC0FEAA39A98}" srcOrd="0" destOrd="0" parTransId="{ED280CE3-3C3F-BF4A-889D-F0617756BF29}" sibTransId="{FF250E54-6835-BC44-82FB-6DF3A2E5FCE9}"/>
    <dgm:cxn modelId="{DC6CD0F3-055F-E043-8AA5-23298AFC2FF4}" srcId="{7955C60E-6482-C845-8156-324651739C94}" destId="{07F83B99-8746-9F4C-A10A-D0A87F1A10E1}" srcOrd="1" destOrd="0" parTransId="{2BCC1E81-28D9-8344-AA8A-FDFBDB8F3E11}" sibTransId="{F3ABDE65-8344-4745-B1CE-2747C22CBB5B}"/>
    <dgm:cxn modelId="{61971EAB-4AEE-1246-8398-76F48D25B6E8}" type="presParOf" srcId="{F2E55EBC-3527-8640-8A26-041CC2F41666}" destId="{50F638F2-15F3-4F44-A61D-DBC275363D55}" srcOrd="0" destOrd="0" presId="urn:microsoft.com/office/officeart/2005/8/layout/list1"/>
    <dgm:cxn modelId="{B1CDCE8C-AAC6-C241-8266-AE0D18284A92}" type="presParOf" srcId="{50F638F2-15F3-4F44-A61D-DBC275363D55}" destId="{1949C5C4-463C-9443-9C3E-8449819EF051}" srcOrd="0" destOrd="0" presId="urn:microsoft.com/office/officeart/2005/8/layout/list1"/>
    <dgm:cxn modelId="{AC16A3C4-9E0D-464C-BAD8-9E4C442C3AF5}" type="presParOf" srcId="{50F638F2-15F3-4F44-A61D-DBC275363D55}" destId="{9BC92621-6824-2F47-BEF9-FE16C8439A1D}" srcOrd="1" destOrd="0" presId="urn:microsoft.com/office/officeart/2005/8/layout/list1"/>
    <dgm:cxn modelId="{23DC001F-646C-DB46-80FF-F69AD9FCE64F}" type="presParOf" srcId="{F2E55EBC-3527-8640-8A26-041CC2F41666}" destId="{82C4C311-660A-D64D-ACD5-FE9F41FEDB63}" srcOrd="1" destOrd="0" presId="urn:microsoft.com/office/officeart/2005/8/layout/list1"/>
    <dgm:cxn modelId="{C6030DBD-798F-164C-9E61-A2EB5B504E9A}" type="presParOf" srcId="{F2E55EBC-3527-8640-8A26-041CC2F41666}" destId="{2330B9B3-B718-DD4E-A919-D1693C1E8A53}" srcOrd="2" destOrd="0" presId="urn:microsoft.com/office/officeart/2005/8/layout/list1"/>
    <dgm:cxn modelId="{1F5E7A23-B842-2B4B-8929-7BF85F557CCB}" type="presParOf" srcId="{F2E55EBC-3527-8640-8A26-041CC2F41666}" destId="{5482EE2A-9381-774C-9185-1A1D5035B822}" srcOrd="3" destOrd="0" presId="urn:microsoft.com/office/officeart/2005/8/layout/list1"/>
    <dgm:cxn modelId="{C5F5ABA9-4055-5146-9614-59585DF33042}" type="presParOf" srcId="{F2E55EBC-3527-8640-8A26-041CC2F41666}" destId="{FADCE544-8651-F040-BC81-7B3E1A98530E}" srcOrd="4" destOrd="0" presId="urn:microsoft.com/office/officeart/2005/8/layout/list1"/>
    <dgm:cxn modelId="{0A3E78B4-EBD0-AA4B-AD3C-E24D8B8E94FA}" type="presParOf" srcId="{FADCE544-8651-F040-BC81-7B3E1A98530E}" destId="{AB3D521E-36EF-B24B-9771-C084341DA059}" srcOrd="0" destOrd="0" presId="urn:microsoft.com/office/officeart/2005/8/layout/list1"/>
    <dgm:cxn modelId="{6D069518-AA83-F342-8002-F57DADDD4DA5}" type="presParOf" srcId="{FADCE544-8651-F040-BC81-7B3E1A98530E}" destId="{17B28D10-DC91-AA44-BF67-0FEB66F9A07E}" srcOrd="1" destOrd="0" presId="urn:microsoft.com/office/officeart/2005/8/layout/list1"/>
    <dgm:cxn modelId="{47A43656-05BE-B24D-888B-EB9FB54C026E}" type="presParOf" srcId="{F2E55EBC-3527-8640-8A26-041CC2F41666}" destId="{1DB5A7AE-12F4-934D-A353-50724107E7DC}" srcOrd="5" destOrd="0" presId="urn:microsoft.com/office/officeart/2005/8/layout/list1"/>
    <dgm:cxn modelId="{F9E1CBCB-83A4-394C-BDA2-BA8F639C83D1}" type="presParOf" srcId="{F2E55EBC-3527-8640-8A26-041CC2F41666}" destId="{2A9228F1-DB97-AA47-8AC9-C738C7CD9701}" srcOrd="6" destOrd="0" presId="urn:microsoft.com/office/officeart/2005/8/layout/list1"/>
    <dgm:cxn modelId="{6A011CBE-5B73-0A45-BF67-32F4FA2BF784}" type="presParOf" srcId="{F2E55EBC-3527-8640-8A26-041CC2F41666}" destId="{730C7642-2DD6-524B-854F-D4F08EFD409C}" srcOrd="7" destOrd="0" presId="urn:microsoft.com/office/officeart/2005/8/layout/list1"/>
    <dgm:cxn modelId="{0C2E828F-7F40-1F46-972E-1A64D0E7E3B5}" type="presParOf" srcId="{F2E55EBC-3527-8640-8A26-041CC2F41666}" destId="{4A7CB41F-2057-0549-8EEF-4B44D928197A}" srcOrd="8" destOrd="0" presId="urn:microsoft.com/office/officeart/2005/8/layout/list1"/>
    <dgm:cxn modelId="{C767BDE9-4C82-9240-8021-38035AC736C6}" type="presParOf" srcId="{4A7CB41F-2057-0549-8EEF-4B44D928197A}" destId="{88D434EB-380D-8B47-9144-5A75D9F2E6FE}" srcOrd="0" destOrd="0" presId="urn:microsoft.com/office/officeart/2005/8/layout/list1"/>
    <dgm:cxn modelId="{BE42EB73-83B2-B144-8B96-BADE9061B8F7}" type="presParOf" srcId="{4A7CB41F-2057-0549-8EEF-4B44D928197A}" destId="{D053B20A-CBAE-2A41-9854-01641CFBAA5C}" srcOrd="1" destOrd="0" presId="urn:microsoft.com/office/officeart/2005/8/layout/list1"/>
    <dgm:cxn modelId="{945C97A3-B4AE-4E42-97E2-9AC9F57AC04D}" type="presParOf" srcId="{F2E55EBC-3527-8640-8A26-041CC2F41666}" destId="{876F219C-66E5-FE40-BF14-38190268EECD}" srcOrd="9" destOrd="0" presId="urn:microsoft.com/office/officeart/2005/8/layout/list1"/>
    <dgm:cxn modelId="{3E5122CE-9269-0A40-ADCE-941F5CFD68CA}" type="presParOf" srcId="{F2E55EBC-3527-8640-8A26-041CC2F41666}" destId="{71B349C8-439F-6248-B1E7-0EED624108E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0AC43-C947-A143-8076-80CC36671B75}">
      <dsp:nvSpPr>
        <dsp:cNvPr id="0" name=""/>
        <dsp:cNvSpPr/>
      </dsp:nvSpPr>
      <dsp:spPr>
        <a:xfrm>
          <a:off x="3552489" y="474433"/>
          <a:ext cx="3164308" cy="3164308"/>
        </a:xfrm>
        <a:prstGeom prst="blockArc">
          <a:avLst>
            <a:gd name="adj1" fmla="val 900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3D91B1-BB5D-D640-AAF8-AB0473E05EEE}">
      <dsp:nvSpPr>
        <dsp:cNvPr id="0" name=""/>
        <dsp:cNvSpPr/>
      </dsp:nvSpPr>
      <dsp:spPr>
        <a:xfrm>
          <a:off x="3552489" y="474433"/>
          <a:ext cx="3164308" cy="3164308"/>
        </a:xfrm>
        <a:prstGeom prst="blockArc">
          <a:avLst>
            <a:gd name="adj1" fmla="val 1800000"/>
            <a:gd name="adj2" fmla="val 90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64108E-98AC-564C-8C01-F29D6EB82114}">
      <dsp:nvSpPr>
        <dsp:cNvPr id="0" name=""/>
        <dsp:cNvSpPr/>
      </dsp:nvSpPr>
      <dsp:spPr>
        <a:xfrm>
          <a:off x="3552489" y="474433"/>
          <a:ext cx="3164308" cy="3164308"/>
        </a:xfrm>
        <a:prstGeom prst="blockArc">
          <a:avLst>
            <a:gd name="adj1" fmla="val 16200000"/>
            <a:gd name="adj2" fmla="val 18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742C96-3298-7B4E-BF73-862A0ECF2416}">
      <dsp:nvSpPr>
        <dsp:cNvPr id="0" name=""/>
        <dsp:cNvSpPr/>
      </dsp:nvSpPr>
      <dsp:spPr>
        <a:xfrm>
          <a:off x="4406316" y="1328259"/>
          <a:ext cx="1456654" cy="14566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Energy Usage - Submeter Two</a:t>
          </a:r>
        </a:p>
      </dsp:txBody>
      <dsp:txXfrm>
        <a:off x="4619638" y="1541581"/>
        <a:ext cx="1030010" cy="1030010"/>
      </dsp:txXfrm>
    </dsp:sp>
    <dsp:sp modelId="{C21D5B63-D81F-6B41-99AF-D5E6C435771E}">
      <dsp:nvSpPr>
        <dsp:cNvPr id="0" name=""/>
        <dsp:cNvSpPr/>
      </dsp:nvSpPr>
      <dsp:spPr>
        <a:xfrm>
          <a:off x="4624814" y="1311"/>
          <a:ext cx="1019658" cy="101965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Spring 2007 - March 2007</a:t>
          </a:r>
        </a:p>
      </dsp:txBody>
      <dsp:txXfrm>
        <a:off x="4774139" y="150636"/>
        <a:ext cx="721008" cy="721008"/>
      </dsp:txXfrm>
    </dsp:sp>
    <dsp:sp modelId="{C2888AB5-F53F-604B-B9A1-3C76F0F2E14E}">
      <dsp:nvSpPr>
        <dsp:cNvPr id="0" name=""/>
        <dsp:cNvSpPr/>
      </dsp:nvSpPr>
      <dsp:spPr>
        <a:xfrm>
          <a:off x="5963210" y="2319481"/>
          <a:ext cx="1019658" cy="101965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Summer 2008 - August 2008</a:t>
          </a:r>
        </a:p>
      </dsp:txBody>
      <dsp:txXfrm>
        <a:off x="6112535" y="2468806"/>
        <a:ext cx="721008" cy="721008"/>
      </dsp:txXfrm>
    </dsp:sp>
    <dsp:sp modelId="{CD156664-E621-CA4F-AAFC-5D5309CC2FC7}">
      <dsp:nvSpPr>
        <dsp:cNvPr id="0" name=""/>
        <dsp:cNvSpPr/>
      </dsp:nvSpPr>
      <dsp:spPr>
        <a:xfrm>
          <a:off x="3286419" y="2319481"/>
          <a:ext cx="1019658" cy="101965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Winter 2009 - December 2009</a:t>
          </a:r>
        </a:p>
      </dsp:txBody>
      <dsp:txXfrm>
        <a:off x="3435744" y="2468806"/>
        <a:ext cx="721008" cy="721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0EB22-220A-7540-8BC0-3C3C7F0F4CC2}">
      <dsp:nvSpPr>
        <dsp:cNvPr id="0" name=""/>
        <dsp:cNvSpPr/>
      </dsp:nvSpPr>
      <dsp:spPr>
        <a:xfrm>
          <a:off x="3841750" y="0"/>
          <a:ext cx="5762625" cy="1078011"/>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March 2007, 31days analyzed, hour intervals</a:t>
          </a:r>
        </a:p>
        <a:p>
          <a:pPr marL="228600" lvl="1" indent="-228600" algn="l" defTabSz="977900">
            <a:lnSpc>
              <a:spcPct val="90000"/>
            </a:lnSpc>
            <a:spcBef>
              <a:spcPct val="0"/>
            </a:spcBef>
            <a:spcAft>
              <a:spcPct val="15000"/>
            </a:spcAft>
            <a:buChar char="•"/>
          </a:pPr>
          <a:r>
            <a:rPr lang="en-US" sz="2200" kern="1200" dirty="0"/>
            <a:t>Total Observations: </a:t>
          </a:r>
        </a:p>
      </dsp:txBody>
      <dsp:txXfrm>
        <a:off x="3841750" y="134751"/>
        <a:ext cx="5358371" cy="808509"/>
      </dsp:txXfrm>
    </dsp:sp>
    <dsp:sp modelId="{A17AAAA8-FE31-6042-B738-2142D378D0B7}">
      <dsp:nvSpPr>
        <dsp:cNvPr id="0" name=""/>
        <dsp:cNvSpPr/>
      </dsp:nvSpPr>
      <dsp:spPr>
        <a:xfrm>
          <a:off x="0" y="0"/>
          <a:ext cx="3841750" cy="10780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t>Spring 2007</a:t>
          </a:r>
        </a:p>
      </dsp:txBody>
      <dsp:txXfrm>
        <a:off x="52624" y="52624"/>
        <a:ext cx="3736502" cy="972763"/>
      </dsp:txXfrm>
    </dsp:sp>
    <dsp:sp modelId="{9E3717B1-8A7E-B346-A8FF-8F0D3D3FFC4E}">
      <dsp:nvSpPr>
        <dsp:cNvPr id="0" name=""/>
        <dsp:cNvSpPr/>
      </dsp:nvSpPr>
      <dsp:spPr>
        <a:xfrm>
          <a:off x="3841750" y="1185813"/>
          <a:ext cx="5762625" cy="1078011"/>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August 2008, 31days analyzed, hour intervals</a:t>
          </a:r>
        </a:p>
        <a:p>
          <a:pPr marL="228600" lvl="1" indent="-228600" algn="l" defTabSz="977900">
            <a:lnSpc>
              <a:spcPct val="90000"/>
            </a:lnSpc>
            <a:spcBef>
              <a:spcPct val="0"/>
            </a:spcBef>
            <a:spcAft>
              <a:spcPct val="15000"/>
            </a:spcAft>
            <a:buChar char="•"/>
          </a:pPr>
          <a:r>
            <a:rPr lang="en-US" sz="2200" kern="1200" dirty="0"/>
            <a:t>Total Observations: </a:t>
          </a:r>
        </a:p>
      </dsp:txBody>
      <dsp:txXfrm>
        <a:off x="3841750" y="1320564"/>
        <a:ext cx="5358371" cy="808509"/>
      </dsp:txXfrm>
    </dsp:sp>
    <dsp:sp modelId="{8D9F3C16-2473-3E47-BA16-D33CF5719AC1}">
      <dsp:nvSpPr>
        <dsp:cNvPr id="0" name=""/>
        <dsp:cNvSpPr/>
      </dsp:nvSpPr>
      <dsp:spPr>
        <a:xfrm>
          <a:off x="0" y="1185813"/>
          <a:ext cx="3841750" cy="10780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t>Summer 2008</a:t>
          </a:r>
        </a:p>
      </dsp:txBody>
      <dsp:txXfrm>
        <a:off x="52624" y="1238437"/>
        <a:ext cx="3736502" cy="972763"/>
      </dsp:txXfrm>
    </dsp:sp>
    <dsp:sp modelId="{FCA5E3FB-0877-7B4F-A6C0-C3C9090FB7FC}">
      <dsp:nvSpPr>
        <dsp:cNvPr id="0" name=""/>
        <dsp:cNvSpPr/>
      </dsp:nvSpPr>
      <dsp:spPr>
        <a:xfrm>
          <a:off x="3841750" y="2371626"/>
          <a:ext cx="5762625" cy="1078011"/>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March 2009, 31days analyzed, hour intervals</a:t>
          </a:r>
        </a:p>
        <a:p>
          <a:pPr marL="228600" lvl="1" indent="-228600" algn="l" defTabSz="977900">
            <a:lnSpc>
              <a:spcPct val="90000"/>
            </a:lnSpc>
            <a:spcBef>
              <a:spcPct val="0"/>
            </a:spcBef>
            <a:spcAft>
              <a:spcPct val="15000"/>
            </a:spcAft>
            <a:buChar char="•"/>
          </a:pPr>
          <a:r>
            <a:rPr lang="en-US" sz="2200" kern="1200" dirty="0"/>
            <a:t>Total Observations: </a:t>
          </a:r>
        </a:p>
      </dsp:txBody>
      <dsp:txXfrm>
        <a:off x="3841750" y="2506377"/>
        <a:ext cx="5358371" cy="808509"/>
      </dsp:txXfrm>
    </dsp:sp>
    <dsp:sp modelId="{58D81098-0713-7042-8C20-893B75F30E3C}">
      <dsp:nvSpPr>
        <dsp:cNvPr id="0" name=""/>
        <dsp:cNvSpPr/>
      </dsp:nvSpPr>
      <dsp:spPr>
        <a:xfrm>
          <a:off x="0" y="2371626"/>
          <a:ext cx="3841750" cy="10780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t>Winter 2009</a:t>
          </a:r>
        </a:p>
      </dsp:txBody>
      <dsp:txXfrm>
        <a:off x="52624" y="2424250"/>
        <a:ext cx="3736502" cy="972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4BA1E-6B01-7741-A111-DECF6CD6E30C}">
      <dsp:nvSpPr>
        <dsp:cNvPr id="0" name=""/>
        <dsp:cNvSpPr/>
      </dsp:nvSpPr>
      <dsp:spPr>
        <a:xfrm>
          <a:off x="0" y="884175"/>
          <a:ext cx="12047621"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C0A721-E448-7D45-A59B-AC5E755EDD9C}">
      <dsp:nvSpPr>
        <dsp:cNvPr id="0" name=""/>
        <dsp:cNvSpPr/>
      </dsp:nvSpPr>
      <dsp:spPr>
        <a:xfrm>
          <a:off x="602381" y="692295"/>
          <a:ext cx="8433334"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760" tIns="0" rIns="318760" bIns="0" numCol="1" spcCol="1270" anchor="ctr" anchorCtr="0">
          <a:noAutofit/>
        </a:bodyPr>
        <a:lstStyle/>
        <a:p>
          <a:pPr marL="0" lvl="0" indent="0" algn="l" defTabSz="577850">
            <a:lnSpc>
              <a:spcPct val="90000"/>
            </a:lnSpc>
            <a:spcBef>
              <a:spcPct val="0"/>
            </a:spcBef>
            <a:spcAft>
              <a:spcPct val="35000"/>
            </a:spcAft>
            <a:buFont typeface="Symbol" pitchFamily="2" charset="2"/>
            <a:buNone/>
          </a:pPr>
          <a:r>
            <a:rPr lang="en-US" sz="1300" kern="1200" dirty="0"/>
            <a:t>Energy usage increase for at the beginning and end of month for Spring and Summer research ways and therefore it may be wise to research ways to reduce costs during these times. </a:t>
          </a:r>
        </a:p>
      </dsp:txBody>
      <dsp:txXfrm>
        <a:off x="621115" y="711029"/>
        <a:ext cx="8395866" cy="346292"/>
      </dsp:txXfrm>
    </dsp:sp>
    <dsp:sp modelId="{6A81E1A6-7A69-9B4B-BB36-713673303DA5}">
      <dsp:nvSpPr>
        <dsp:cNvPr id="0" name=""/>
        <dsp:cNvSpPr/>
      </dsp:nvSpPr>
      <dsp:spPr>
        <a:xfrm>
          <a:off x="0" y="1473855"/>
          <a:ext cx="12047621"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9E33CA-8664-7A4A-8916-A2A9FA72B2C3}">
      <dsp:nvSpPr>
        <dsp:cNvPr id="0" name=""/>
        <dsp:cNvSpPr/>
      </dsp:nvSpPr>
      <dsp:spPr>
        <a:xfrm>
          <a:off x="602381" y="1281975"/>
          <a:ext cx="8433334"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760" tIns="0" rIns="318760" bIns="0" numCol="1" spcCol="1270" anchor="ctr" anchorCtr="0">
          <a:noAutofit/>
        </a:bodyPr>
        <a:lstStyle/>
        <a:p>
          <a:pPr marL="0" lvl="0" indent="0" algn="l" defTabSz="577850">
            <a:lnSpc>
              <a:spcPct val="90000"/>
            </a:lnSpc>
            <a:spcBef>
              <a:spcPct val="0"/>
            </a:spcBef>
            <a:spcAft>
              <a:spcPct val="35000"/>
            </a:spcAft>
            <a:buFont typeface="Symbol" pitchFamily="2" charset="2"/>
            <a:buNone/>
          </a:pPr>
          <a:r>
            <a:rPr lang="en-US" sz="1300" kern="1200"/>
            <a:t>Recommend correlating usage with other submeters to determine if use of laundry would be better at different time to save energy usage.</a:t>
          </a:r>
        </a:p>
      </dsp:txBody>
      <dsp:txXfrm>
        <a:off x="621115" y="1300709"/>
        <a:ext cx="8395866" cy="346292"/>
      </dsp:txXfrm>
    </dsp:sp>
    <dsp:sp modelId="{DF7B8573-B9C3-2B4C-9AB5-CC21D2A69E18}">
      <dsp:nvSpPr>
        <dsp:cNvPr id="0" name=""/>
        <dsp:cNvSpPr/>
      </dsp:nvSpPr>
      <dsp:spPr>
        <a:xfrm>
          <a:off x="0" y="2063535"/>
          <a:ext cx="12047621"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2AF111-F3DA-024E-8E8D-55174CCAB099}">
      <dsp:nvSpPr>
        <dsp:cNvPr id="0" name=""/>
        <dsp:cNvSpPr/>
      </dsp:nvSpPr>
      <dsp:spPr>
        <a:xfrm>
          <a:off x="602381" y="1871655"/>
          <a:ext cx="8433334"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760" tIns="0" rIns="318760" bIns="0" numCol="1" spcCol="1270" anchor="ctr" anchorCtr="0">
          <a:noAutofit/>
        </a:bodyPr>
        <a:lstStyle/>
        <a:p>
          <a:pPr marL="0" lvl="0" indent="0" algn="l" defTabSz="577850">
            <a:lnSpc>
              <a:spcPct val="90000"/>
            </a:lnSpc>
            <a:spcBef>
              <a:spcPct val="0"/>
            </a:spcBef>
            <a:spcAft>
              <a:spcPct val="35000"/>
            </a:spcAft>
            <a:buFont typeface="Symbol" pitchFamily="2" charset="2"/>
            <a:buNone/>
          </a:pPr>
          <a:r>
            <a:rPr lang="en-US" sz="1300" kern="1200" dirty="0"/>
            <a:t>Energy usage increase later in the afternoon when people return from work and look for ways to automate appliances for convenient energy use. </a:t>
          </a:r>
        </a:p>
      </dsp:txBody>
      <dsp:txXfrm>
        <a:off x="621115" y="1890389"/>
        <a:ext cx="8395866" cy="346292"/>
      </dsp:txXfrm>
    </dsp:sp>
    <dsp:sp modelId="{2343F266-62D4-DF47-A23B-F97D48F77C63}">
      <dsp:nvSpPr>
        <dsp:cNvPr id="0" name=""/>
        <dsp:cNvSpPr/>
      </dsp:nvSpPr>
      <dsp:spPr>
        <a:xfrm>
          <a:off x="0" y="2653215"/>
          <a:ext cx="12047621"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58E12A-F3F6-A149-A2F5-197E8E9CE4FA}">
      <dsp:nvSpPr>
        <dsp:cNvPr id="0" name=""/>
        <dsp:cNvSpPr/>
      </dsp:nvSpPr>
      <dsp:spPr>
        <a:xfrm>
          <a:off x="602381" y="2461335"/>
          <a:ext cx="8433334"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760" tIns="0" rIns="318760" bIns="0" numCol="1" spcCol="1270" anchor="ctr" anchorCtr="0">
          <a:noAutofit/>
        </a:bodyPr>
        <a:lstStyle/>
        <a:p>
          <a:pPr marL="0" lvl="0" indent="0" algn="l" defTabSz="577850">
            <a:lnSpc>
              <a:spcPct val="90000"/>
            </a:lnSpc>
            <a:spcBef>
              <a:spcPct val="0"/>
            </a:spcBef>
            <a:spcAft>
              <a:spcPct val="35000"/>
            </a:spcAft>
            <a:buFont typeface="Symbol" pitchFamily="2" charset="2"/>
            <a:buNone/>
          </a:pPr>
          <a:r>
            <a:rPr lang="en-US" sz="1300" kern="1200"/>
            <a:t>Further analysis on different usage between washer and dryer and different appliance types. </a:t>
          </a:r>
        </a:p>
      </dsp:txBody>
      <dsp:txXfrm>
        <a:off x="621115" y="2480069"/>
        <a:ext cx="8395866" cy="346292"/>
      </dsp:txXfrm>
    </dsp:sp>
    <dsp:sp modelId="{B080513E-01A4-BB47-8621-87920633E4FE}">
      <dsp:nvSpPr>
        <dsp:cNvPr id="0" name=""/>
        <dsp:cNvSpPr/>
      </dsp:nvSpPr>
      <dsp:spPr>
        <a:xfrm>
          <a:off x="0" y="3242895"/>
          <a:ext cx="12047621"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4A2AA4-E0AA-C84D-BE07-36A1834F3883}">
      <dsp:nvSpPr>
        <dsp:cNvPr id="0" name=""/>
        <dsp:cNvSpPr/>
      </dsp:nvSpPr>
      <dsp:spPr>
        <a:xfrm>
          <a:off x="602381" y="3051015"/>
          <a:ext cx="8433334"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760" tIns="0" rIns="318760" bIns="0" numCol="1" spcCol="1270" anchor="ctr" anchorCtr="0">
          <a:noAutofit/>
        </a:bodyPr>
        <a:lstStyle/>
        <a:p>
          <a:pPr marL="0" lvl="0" indent="0" algn="l" defTabSz="577850">
            <a:lnSpc>
              <a:spcPct val="90000"/>
            </a:lnSpc>
            <a:spcBef>
              <a:spcPct val="0"/>
            </a:spcBef>
            <a:spcAft>
              <a:spcPct val="35000"/>
            </a:spcAft>
            <a:buFont typeface="Symbol" pitchFamily="2" charset="2"/>
            <a:buNone/>
          </a:pPr>
          <a:r>
            <a:rPr lang="en-US" sz="1300" kern="1200"/>
            <a:t>Provide price comparison of submetering to regular energy usage.</a:t>
          </a:r>
        </a:p>
      </dsp:txBody>
      <dsp:txXfrm>
        <a:off x="621115" y="3069749"/>
        <a:ext cx="8395866" cy="346292"/>
      </dsp:txXfrm>
    </dsp:sp>
    <dsp:sp modelId="{9D5DC422-FEE4-A24A-9651-A58D07553E63}">
      <dsp:nvSpPr>
        <dsp:cNvPr id="0" name=""/>
        <dsp:cNvSpPr/>
      </dsp:nvSpPr>
      <dsp:spPr>
        <a:xfrm>
          <a:off x="0" y="3832575"/>
          <a:ext cx="12047621"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ED49B7-4CC3-A746-A235-C0268FADEF41}">
      <dsp:nvSpPr>
        <dsp:cNvPr id="0" name=""/>
        <dsp:cNvSpPr/>
      </dsp:nvSpPr>
      <dsp:spPr>
        <a:xfrm>
          <a:off x="602381" y="3640695"/>
          <a:ext cx="8433334"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760" tIns="0" rIns="318760" bIns="0" numCol="1" spcCol="1270" anchor="ctr" anchorCtr="0">
          <a:noAutofit/>
        </a:bodyPr>
        <a:lstStyle/>
        <a:p>
          <a:pPr marL="0" lvl="0" indent="0" algn="l" defTabSz="577850">
            <a:lnSpc>
              <a:spcPct val="90000"/>
            </a:lnSpc>
            <a:spcBef>
              <a:spcPct val="0"/>
            </a:spcBef>
            <a:spcAft>
              <a:spcPct val="35000"/>
            </a:spcAft>
            <a:buFont typeface="Symbol" pitchFamily="2" charset="2"/>
            <a:buNone/>
          </a:pPr>
          <a:r>
            <a:rPr lang="en-US" sz="1300" kern="1200"/>
            <a:t>Provide educational material for more effective usage for consumers.</a:t>
          </a:r>
        </a:p>
      </dsp:txBody>
      <dsp:txXfrm>
        <a:off x="621115" y="3659429"/>
        <a:ext cx="8395866" cy="346292"/>
      </dsp:txXfrm>
    </dsp:sp>
    <dsp:sp modelId="{729F0788-3034-D74D-8A34-F39334A12602}">
      <dsp:nvSpPr>
        <dsp:cNvPr id="0" name=""/>
        <dsp:cNvSpPr/>
      </dsp:nvSpPr>
      <dsp:spPr>
        <a:xfrm>
          <a:off x="0" y="4422255"/>
          <a:ext cx="12047621"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D8D0DC-70BC-E649-A9B9-6889A339F584}">
      <dsp:nvSpPr>
        <dsp:cNvPr id="0" name=""/>
        <dsp:cNvSpPr/>
      </dsp:nvSpPr>
      <dsp:spPr>
        <a:xfrm>
          <a:off x="602381" y="4230375"/>
          <a:ext cx="8433334"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760" tIns="0" rIns="318760" bIns="0" numCol="1" spcCol="1270" anchor="ctr" anchorCtr="0">
          <a:noAutofit/>
        </a:bodyPr>
        <a:lstStyle/>
        <a:p>
          <a:pPr marL="0" lvl="0" indent="0" algn="l" defTabSz="577850">
            <a:lnSpc>
              <a:spcPct val="90000"/>
            </a:lnSpc>
            <a:spcBef>
              <a:spcPct val="0"/>
            </a:spcBef>
            <a:spcAft>
              <a:spcPct val="35000"/>
            </a:spcAft>
            <a:buFont typeface="Symbol" pitchFamily="2" charset="2"/>
            <a:buNone/>
          </a:pPr>
          <a:r>
            <a:rPr lang="en-US" sz="1300" kern="1200"/>
            <a:t>Some causes of energy expenditure are poor insulation, inefficient windows, old or inefficient appliances, and inefficient AC. In order to better determine energy usage, it would be important to review these problem areas. </a:t>
          </a:r>
        </a:p>
      </dsp:txBody>
      <dsp:txXfrm>
        <a:off x="621115" y="4249109"/>
        <a:ext cx="8395866" cy="346292"/>
      </dsp:txXfrm>
    </dsp:sp>
    <dsp:sp modelId="{8E26D70E-5070-B441-96BF-BD2C3A4FE815}">
      <dsp:nvSpPr>
        <dsp:cNvPr id="0" name=""/>
        <dsp:cNvSpPr/>
      </dsp:nvSpPr>
      <dsp:spPr>
        <a:xfrm>
          <a:off x="0" y="5011935"/>
          <a:ext cx="12047621"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55DB38-A4D9-E141-82E9-B1FCD2901A35}">
      <dsp:nvSpPr>
        <dsp:cNvPr id="0" name=""/>
        <dsp:cNvSpPr/>
      </dsp:nvSpPr>
      <dsp:spPr>
        <a:xfrm>
          <a:off x="602381" y="4820055"/>
          <a:ext cx="8433334"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8760" tIns="0" rIns="318760" bIns="0" numCol="1" spcCol="1270" anchor="ctr" anchorCtr="0">
          <a:noAutofit/>
        </a:bodyPr>
        <a:lstStyle/>
        <a:p>
          <a:pPr marL="0" lvl="0" indent="0" algn="l" defTabSz="577850">
            <a:lnSpc>
              <a:spcPct val="90000"/>
            </a:lnSpc>
            <a:spcBef>
              <a:spcPct val="0"/>
            </a:spcBef>
            <a:spcAft>
              <a:spcPct val="35000"/>
            </a:spcAft>
            <a:buFont typeface="Symbol" pitchFamily="2" charset="2"/>
            <a:buNone/>
          </a:pPr>
          <a:r>
            <a:rPr lang="en-US" sz="1300" kern="1200" dirty="0"/>
            <a:t>Provide description of data privacy protocol for energy usage.</a:t>
          </a:r>
        </a:p>
      </dsp:txBody>
      <dsp:txXfrm>
        <a:off x="621115" y="4838789"/>
        <a:ext cx="8395866"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0B9B3-B718-DD4E-A919-D1693C1E8A53}">
      <dsp:nvSpPr>
        <dsp:cNvPr id="0" name=""/>
        <dsp:cNvSpPr/>
      </dsp:nvSpPr>
      <dsp:spPr>
        <a:xfrm>
          <a:off x="0" y="431119"/>
          <a:ext cx="10189076" cy="730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C92621-6824-2F47-BEF9-FE16C8439A1D}">
      <dsp:nvSpPr>
        <dsp:cNvPr id="0" name=""/>
        <dsp:cNvSpPr/>
      </dsp:nvSpPr>
      <dsp:spPr>
        <a:xfrm>
          <a:off x="509453" y="3079"/>
          <a:ext cx="7132353" cy="856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586" tIns="0" rIns="269586" bIns="0" numCol="1" spcCol="1270" anchor="ctr" anchorCtr="0">
          <a:noAutofit/>
        </a:bodyPr>
        <a:lstStyle/>
        <a:p>
          <a:pPr marL="0" lvl="0" indent="0" algn="l" defTabSz="1289050">
            <a:lnSpc>
              <a:spcPct val="90000"/>
            </a:lnSpc>
            <a:spcBef>
              <a:spcPct val="0"/>
            </a:spcBef>
            <a:spcAft>
              <a:spcPct val="35000"/>
            </a:spcAft>
            <a:buNone/>
          </a:pPr>
          <a:r>
            <a:rPr lang="en-US" sz="2900" kern="1200" dirty="0"/>
            <a:t>Research data and business domain in </a:t>
          </a:r>
          <a:r>
            <a:rPr lang="en-US" sz="2900" kern="1200"/>
            <a:t>pre-process phase.</a:t>
          </a:r>
          <a:endParaRPr lang="en-US" sz="2900" kern="1200" dirty="0"/>
        </a:p>
      </dsp:txBody>
      <dsp:txXfrm>
        <a:off x="551243" y="44869"/>
        <a:ext cx="7048773" cy="772500"/>
      </dsp:txXfrm>
    </dsp:sp>
    <dsp:sp modelId="{2A9228F1-DB97-AA47-8AC9-C738C7CD9701}">
      <dsp:nvSpPr>
        <dsp:cNvPr id="0" name=""/>
        <dsp:cNvSpPr/>
      </dsp:nvSpPr>
      <dsp:spPr>
        <a:xfrm>
          <a:off x="0" y="1746559"/>
          <a:ext cx="10189076" cy="730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B28D10-DC91-AA44-BF67-0FEB66F9A07E}">
      <dsp:nvSpPr>
        <dsp:cNvPr id="0" name=""/>
        <dsp:cNvSpPr/>
      </dsp:nvSpPr>
      <dsp:spPr>
        <a:xfrm>
          <a:off x="509453" y="1318519"/>
          <a:ext cx="7132353" cy="856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586" tIns="0" rIns="269586" bIns="0" numCol="1" spcCol="1270" anchor="ctr" anchorCtr="0">
          <a:noAutofit/>
        </a:bodyPr>
        <a:lstStyle/>
        <a:p>
          <a:pPr marL="0" lvl="0" indent="0" algn="l" defTabSz="1289050">
            <a:lnSpc>
              <a:spcPct val="90000"/>
            </a:lnSpc>
            <a:spcBef>
              <a:spcPct val="0"/>
            </a:spcBef>
            <a:spcAft>
              <a:spcPct val="35000"/>
            </a:spcAft>
            <a:buNone/>
          </a:pPr>
          <a:r>
            <a:rPr lang="en-US" sz="2900" kern="1200" dirty="0"/>
            <a:t>Engage in several visualization steps to understand data relationships and patterns. </a:t>
          </a:r>
        </a:p>
      </dsp:txBody>
      <dsp:txXfrm>
        <a:off x="551243" y="1360309"/>
        <a:ext cx="7048773" cy="772500"/>
      </dsp:txXfrm>
    </dsp:sp>
    <dsp:sp modelId="{71B349C8-439F-6248-B1E7-0EED624108E1}">
      <dsp:nvSpPr>
        <dsp:cNvPr id="0" name=""/>
        <dsp:cNvSpPr/>
      </dsp:nvSpPr>
      <dsp:spPr>
        <a:xfrm>
          <a:off x="0" y="3061999"/>
          <a:ext cx="10189076" cy="730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53B20A-CBAE-2A41-9854-01641CFBAA5C}">
      <dsp:nvSpPr>
        <dsp:cNvPr id="0" name=""/>
        <dsp:cNvSpPr/>
      </dsp:nvSpPr>
      <dsp:spPr>
        <a:xfrm>
          <a:off x="509453" y="2633959"/>
          <a:ext cx="7132353" cy="856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586" tIns="0" rIns="269586" bIns="0" numCol="1" spcCol="1270" anchor="ctr" anchorCtr="0">
          <a:noAutofit/>
        </a:bodyPr>
        <a:lstStyle/>
        <a:p>
          <a:pPr marL="0" lvl="0" indent="0" algn="l" defTabSz="1289050">
            <a:lnSpc>
              <a:spcPct val="90000"/>
            </a:lnSpc>
            <a:spcBef>
              <a:spcPct val="0"/>
            </a:spcBef>
            <a:spcAft>
              <a:spcPct val="35000"/>
            </a:spcAft>
            <a:buNone/>
          </a:pPr>
          <a:r>
            <a:rPr lang="en-US" sz="2900" kern="1200" dirty="0"/>
            <a:t>Detail steps as if you were teaching this to someone else.</a:t>
          </a:r>
        </a:p>
      </dsp:txBody>
      <dsp:txXfrm>
        <a:off x="551243" y="2675749"/>
        <a:ext cx="7048773"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E5E00-EF23-A843-8700-EC5AE3CC8B5D}" type="datetimeFigureOut">
              <a:rPr lang="en-US" smtClean="0"/>
              <a:t>5/23/18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625C1-8CDE-3D4F-BEEF-89A9E4B57B3C}" type="slidenum">
              <a:rPr lang="en-US" smtClean="0"/>
              <a:t>‹#›</a:t>
            </a:fld>
            <a:endParaRPr lang="en-US"/>
          </a:p>
        </p:txBody>
      </p:sp>
    </p:spTree>
    <p:extLst>
      <p:ext uri="{BB962C8B-B14F-4D97-AF65-F5344CB8AC3E}">
        <p14:creationId xmlns:p14="http://schemas.microsoft.com/office/powerpoint/2010/main" val="3187814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 at </a:t>
            </a:r>
            <a:r>
              <a:rPr lang="en-US" dirty="0" err="1"/>
              <a:t>submeter</a:t>
            </a:r>
            <a:r>
              <a:rPr lang="en-US" dirty="0"/>
              <a:t> 1 – voltage - </a:t>
            </a:r>
          </a:p>
        </p:txBody>
      </p:sp>
      <p:sp>
        <p:nvSpPr>
          <p:cNvPr id="4" name="Slide Number Placeholder 3"/>
          <p:cNvSpPr>
            <a:spLocks noGrp="1"/>
          </p:cNvSpPr>
          <p:nvPr>
            <p:ph type="sldNum" sz="quarter" idx="10"/>
          </p:nvPr>
        </p:nvSpPr>
        <p:spPr/>
        <p:txBody>
          <a:bodyPr/>
          <a:lstStyle/>
          <a:p>
            <a:fld id="{AF7625C1-8CDE-3D4F-BEEF-89A9E4B57B3C}" type="slidenum">
              <a:rPr lang="en-US" smtClean="0"/>
              <a:t>2</a:t>
            </a:fld>
            <a:endParaRPr lang="en-US"/>
          </a:p>
        </p:txBody>
      </p:sp>
    </p:spTree>
    <p:extLst>
      <p:ext uri="{BB962C8B-B14F-4D97-AF65-F5344CB8AC3E}">
        <p14:creationId xmlns:p14="http://schemas.microsoft.com/office/powerpoint/2010/main" val="3830445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5/23/18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5/23/18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3400" y="417287"/>
            <a:ext cx="8637073" cy="2541431"/>
          </a:xfrm>
        </p:spPr>
        <p:txBody>
          <a:bodyPr/>
          <a:lstStyle/>
          <a:p>
            <a:pPr algn="ctr"/>
            <a:r>
              <a:rPr lang="en-US" dirty="0"/>
              <a:t>Energy Data Usage</a:t>
            </a:r>
          </a:p>
        </p:txBody>
      </p:sp>
      <p:sp>
        <p:nvSpPr>
          <p:cNvPr id="3" name="Subtitle 2"/>
          <p:cNvSpPr>
            <a:spLocks noGrp="1"/>
          </p:cNvSpPr>
          <p:nvPr>
            <p:ph type="subTitle" idx="1"/>
          </p:nvPr>
        </p:nvSpPr>
        <p:spPr/>
        <p:txBody>
          <a:bodyPr/>
          <a:lstStyle/>
          <a:p>
            <a:pPr algn="ctr"/>
            <a:r>
              <a:rPr lang="en-US" dirty="0" err="1"/>
              <a:t>Iot</a:t>
            </a:r>
            <a:r>
              <a:rPr lang="en-US" dirty="0"/>
              <a:t> </a:t>
            </a:r>
            <a:r>
              <a:rPr lang="en-US" dirty="0" err="1"/>
              <a:t>aNALYTICS</a:t>
            </a:r>
            <a:endParaRPr lang="en-US" dirty="0"/>
          </a:p>
        </p:txBody>
      </p:sp>
    </p:spTree>
    <p:extLst>
      <p:ext uri="{BB962C8B-B14F-4D97-AF65-F5344CB8AC3E}">
        <p14:creationId xmlns:p14="http://schemas.microsoft.com/office/powerpoint/2010/main" val="61982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0D67-4CF3-EB4A-8B54-9A5033DE6F1E}"/>
              </a:ext>
            </a:extLst>
          </p:cNvPr>
          <p:cNvSpPr>
            <a:spLocks noGrp="1"/>
          </p:cNvSpPr>
          <p:nvPr>
            <p:ph type="title"/>
          </p:nvPr>
        </p:nvSpPr>
        <p:spPr>
          <a:xfrm>
            <a:off x="1593596" y="179247"/>
            <a:ext cx="9605635" cy="1059305"/>
          </a:xfrm>
        </p:spPr>
        <p:txBody>
          <a:bodyPr/>
          <a:lstStyle/>
          <a:p>
            <a:pPr algn="ctr"/>
            <a:r>
              <a:rPr lang="en-US" dirty="0"/>
              <a:t>Business Recommendations</a:t>
            </a:r>
          </a:p>
        </p:txBody>
      </p:sp>
      <p:graphicFrame>
        <p:nvGraphicFramePr>
          <p:cNvPr id="5" name="Content Placeholder 4">
            <a:extLst>
              <a:ext uri="{FF2B5EF4-FFF2-40B4-BE49-F238E27FC236}">
                <a16:creationId xmlns:a16="http://schemas.microsoft.com/office/drawing/2014/main" id="{67756791-C3E5-5949-8E5F-C851D431CF01}"/>
              </a:ext>
            </a:extLst>
          </p:cNvPr>
          <p:cNvGraphicFramePr>
            <a:graphicFrameLocks noGrp="1"/>
          </p:cNvGraphicFramePr>
          <p:nvPr>
            <p:ph sz="half" idx="1"/>
            <p:extLst>
              <p:ext uri="{D42A27DB-BD31-4B8C-83A1-F6EECF244321}">
                <p14:modId xmlns:p14="http://schemas.microsoft.com/office/powerpoint/2010/main" val="2594104720"/>
              </p:ext>
            </p:extLst>
          </p:nvPr>
        </p:nvGraphicFramePr>
        <p:xfrm>
          <a:off x="144379" y="593558"/>
          <a:ext cx="12047621" cy="6031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71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E028-2C76-A54B-BA8C-658CA75D0043}"/>
              </a:ext>
            </a:extLst>
          </p:cNvPr>
          <p:cNvSpPr>
            <a:spLocks noGrp="1"/>
          </p:cNvSpPr>
          <p:nvPr>
            <p:ph type="title"/>
          </p:nvPr>
        </p:nvSpPr>
        <p:spPr/>
        <p:txBody>
          <a:bodyPr/>
          <a:lstStyle/>
          <a:p>
            <a:pPr algn="ctr"/>
            <a:r>
              <a:rPr lang="en-US" dirty="0"/>
              <a:t>Lessons Learned</a:t>
            </a:r>
          </a:p>
        </p:txBody>
      </p:sp>
      <p:graphicFrame>
        <p:nvGraphicFramePr>
          <p:cNvPr id="4" name="Content Placeholder 3">
            <a:extLst>
              <a:ext uri="{FF2B5EF4-FFF2-40B4-BE49-F238E27FC236}">
                <a16:creationId xmlns:a16="http://schemas.microsoft.com/office/drawing/2014/main" id="{179D4BD6-19E6-744F-A3D4-ED50FD7E4E1C}"/>
              </a:ext>
            </a:extLst>
          </p:cNvPr>
          <p:cNvGraphicFramePr>
            <a:graphicFrameLocks noGrp="1"/>
          </p:cNvGraphicFramePr>
          <p:nvPr>
            <p:ph sz="half" idx="1"/>
            <p:extLst>
              <p:ext uri="{D42A27DB-BD31-4B8C-83A1-F6EECF244321}">
                <p14:modId xmlns:p14="http://schemas.microsoft.com/office/powerpoint/2010/main" val="4042031528"/>
              </p:ext>
            </p:extLst>
          </p:nvPr>
        </p:nvGraphicFramePr>
        <p:xfrm>
          <a:off x="866274" y="2011362"/>
          <a:ext cx="10189076" cy="3795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79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CBA3-1EE8-AD45-A1E5-EA93DF65921E}"/>
              </a:ext>
            </a:extLst>
          </p:cNvPr>
          <p:cNvSpPr>
            <a:spLocks noGrp="1"/>
          </p:cNvSpPr>
          <p:nvPr>
            <p:ph type="title"/>
          </p:nvPr>
        </p:nvSpPr>
        <p:spPr/>
        <p:txBody>
          <a:bodyPr/>
          <a:lstStyle/>
          <a:p>
            <a:pPr algn="ctr"/>
            <a:r>
              <a:rPr lang="en-US" dirty="0"/>
              <a:t>Customer Energy Usage – Seasonal Analysis</a:t>
            </a:r>
          </a:p>
        </p:txBody>
      </p:sp>
      <p:graphicFrame>
        <p:nvGraphicFramePr>
          <p:cNvPr id="5" name="Content Placeholder 4">
            <a:extLst>
              <a:ext uri="{FF2B5EF4-FFF2-40B4-BE49-F238E27FC236}">
                <a16:creationId xmlns:a16="http://schemas.microsoft.com/office/drawing/2014/main" id="{8D676E7F-E8BA-2844-BB04-8F60E09DE76A}"/>
              </a:ext>
            </a:extLst>
          </p:cNvPr>
          <p:cNvGraphicFramePr>
            <a:graphicFrameLocks noGrp="1"/>
          </p:cNvGraphicFramePr>
          <p:nvPr>
            <p:ph idx="1"/>
            <p:extLst>
              <p:ext uri="{D42A27DB-BD31-4B8C-83A1-F6EECF244321}">
                <p14:modId xmlns:p14="http://schemas.microsoft.com/office/powerpoint/2010/main" val="2208381027"/>
              </p:ext>
            </p:extLst>
          </p:nvPr>
        </p:nvGraphicFramePr>
        <p:xfrm>
          <a:off x="786063" y="1620254"/>
          <a:ext cx="10269288" cy="3845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627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2E52-1832-EC4F-8424-E9CFBAA0CDCA}"/>
              </a:ext>
            </a:extLst>
          </p:cNvPr>
          <p:cNvSpPr>
            <a:spLocks noGrp="1"/>
          </p:cNvSpPr>
          <p:nvPr>
            <p:ph type="title"/>
          </p:nvPr>
        </p:nvSpPr>
        <p:spPr/>
        <p:txBody>
          <a:bodyPr/>
          <a:lstStyle/>
          <a:p>
            <a:pPr algn="ctr"/>
            <a:r>
              <a:rPr lang="en-US" dirty="0"/>
              <a:t>Data Modeled</a:t>
            </a:r>
          </a:p>
        </p:txBody>
      </p:sp>
      <p:graphicFrame>
        <p:nvGraphicFramePr>
          <p:cNvPr id="8" name="Content Placeholder 7">
            <a:extLst>
              <a:ext uri="{FF2B5EF4-FFF2-40B4-BE49-F238E27FC236}">
                <a16:creationId xmlns:a16="http://schemas.microsoft.com/office/drawing/2014/main" id="{6314A435-DCA8-714B-98BE-719EC66E3F8B}"/>
              </a:ext>
            </a:extLst>
          </p:cNvPr>
          <p:cNvGraphicFramePr>
            <a:graphicFrameLocks noGrp="1"/>
          </p:cNvGraphicFramePr>
          <p:nvPr>
            <p:ph idx="1"/>
            <p:extLst>
              <p:ext uri="{D42A27DB-BD31-4B8C-83A1-F6EECF244321}">
                <p14:modId xmlns:p14="http://schemas.microsoft.com/office/powerpoint/2010/main" val="3111125672"/>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90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0D56-061D-4C40-BDFF-7C97F702A012}"/>
              </a:ext>
            </a:extLst>
          </p:cNvPr>
          <p:cNvSpPr>
            <a:spLocks noGrp="1"/>
          </p:cNvSpPr>
          <p:nvPr>
            <p:ph type="title"/>
          </p:nvPr>
        </p:nvSpPr>
        <p:spPr/>
        <p:txBody>
          <a:bodyPr/>
          <a:lstStyle/>
          <a:p>
            <a:pPr algn="ctr"/>
            <a:r>
              <a:rPr lang="en-US" dirty="0"/>
              <a:t>Customer Energy Usage – Submeter 2-</a:t>
            </a:r>
            <a:br>
              <a:rPr lang="en-US" dirty="0"/>
            </a:br>
            <a:r>
              <a:rPr lang="en-US" dirty="0"/>
              <a:t>Spring 2007</a:t>
            </a:r>
          </a:p>
        </p:txBody>
      </p:sp>
      <p:pic>
        <p:nvPicPr>
          <p:cNvPr id="6" name="Content Placeholder 5">
            <a:extLst>
              <a:ext uri="{FF2B5EF4-FFF2-40B4-BE49-F238E27FC236}">
                <a16:creationId xmlns:a16="http://schemas.microsoft.com/office/drawing/2014/main" id="{FB4B4139-91E3-A84B-8F2B-3C32E3A69F4E}"/>
              </a:ext>
            </a:extLst>
          </p:cNvPr>
          <p:cNvPicPr>
            <a:picLocks noGrp="1" noChangeAspect="1"/>
          </p:cNvPicPr>
          <p:nvPr>
            <p:ph sz="half" idx="1"/>
          </p:nvPr>
        </p:nvPicPr>
        <p:blipFill>
          <a:blip r:embed="rId2"/>
          <a:stretch>
            <a:fillRect/>
          </a:stretch>
        </p:blipFill>
        <p:spPr>
          <a:xfrm>
            <a:off x="2074862" y="2300288"/>
            <a:ext cx="3390900" cy="2870200"/>
          </a:xfrm>
        </p:spPr>
      </p:pic>
      <p:sp>
        <p:nvSpPr>
          <p:cNvPr id="4" name="Content Placeholder 3">
            <a:extLst>
              <a:ext uri="{FF2B5EF4-FFF2-40B4-BE49-F238E27FC236}">
                <a16:creationId xmlns:a16="http://schemas.microsoft.com/office/drawing/2014/main" id="{1C6190ED-BD1E-6848-98ED-0DFFCE27423E}"/>
              </a:ext>
            </a:extLst>
          </p:cNvPr>
          <p:cNvSpPr>
            <a:spLocks noGrp="1"/>
          </p:cNvSpPr>
          <p:nvPr>
            <p:ph sz="half" idx="2"/>
          </p:nvPr>
        </p:nvSpPr>
        <p:spPr/>
        <p:txBody>
          <a:bodyPr/>
          <a:lstStyle/>
          <a:p>
            <a:r>
              <a:rPr lang="en-US" dirty="0"/>
              <a:t>Average Watt Usage - 2.9 watts </a:t>
            </a:r>
          </a:p>
          <a:p>
            <a:r>
              <a:rPr lang="en-US" dirty="0"/>
              <a:t>Highest Usage - the highest of watt usage occurred with 74 watts on March 28</a:t>
            </a:r>
            <a:r>
              <a:rPr lang="en-US" baseline="30000" dirty="0"/>
              <a:t>th</a:t>
            </a:r>
            <a:r>
              <a:rPr lang="en-US" dirty="0"/>
              <a:t> at 2pm and 73 watts on March 5</a:t>
            </a:r>
            <a:r>
              <a:rPr lang="en-US" baseline="30000" dirty="0"/>
              <a:t>th</a:t>
            </a:r>
            <a:r>
              <a:rPr lang="en-US" dirty="0"/>
              <a:t> at 5pm </a:t>
            </a:r>
          </a:p>
          <a:p>
            <a:r>
              <a:rPr lang="en-US" dirty="0"/>
              <a:t>Most Frequent – Zero watts especially given overnight usage</a:t>
            </a:r>
          </a:p>
        </p:txBody>
      </p:sp>
    </p:spTree>
    <p:extLst>
      <p:ext uri="{BB962C8B-B14F-4D97-AF65-F5344CB8AC3E}">
        <p14:creationId xmlns:p14="http://schemas.microsoft.com/office/powerpoint/2010/main" val="1561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0D56-061D-4C40-BDFF-7C97F702A012}"/>
              </a:ext>
            </a:extLst>
          </p:cNvPr>
          <p:cNvSpPr>
            <a:spLocks noGrp="1"/>
          </p:cNvSpPr>
          <p:nvPr>
            <p:ph type="title"/>
          </p:nvPr>
        </p:nvSpPr>
        <p:spPr/>
        <p:txBody>
          <a:bodyPr/>
          <a:lstStyle/>
          <a:p>
            <a:pPr algn="ctr"/>
            <a:r>
              <a:rPr lang="en-US" dirty="0"/>
              <a:t>Customer Energy Usage – Submeter 2-</a:t>
            </a:r>
            <a:br>
              <a:rPr lang="en-US" dirty="0"/>
            </a:br>
            <a:r>
              <a:rPr lang="en-US" dirty="0"/>
              <a:t>Summer 2008</a:t>
            </a:r>
          </a:p>
        </p:txBody>
      </p:sp>
      <p:pic>
        <p:nvPicPr>
          <p:cNvPr id="6" name="Content Placeholder 5">
            <a:extLst>
              <a:ext uri="{FF2B5EF4-FFF2-40B4-BE49-F238E27FC236}">
                <a16:creationId xmlns:a16="http://schemas.microsoft.com/office/drawing/2014/main" id="{5B4F22D2-A046-3C49-AD16-94B299E92A72}"/>
              </a:ext>
            </a:extLst>
          </p:cNvPr>
          <p:cNvPicPr>
            <a:picLocks noGrp="1" noChangeAspect="1"/>
          </p:cNvPicPr>
          <p:nvPr>
            <p:ph sz="half" idx="1"/>
          </p:nvPr>
        </p:nvPicPr>
        <p:blipFill>
          <a:blip r:embed="rId2"/>
          <a:stretch>
            <a:fillRect/>
          </a:stretch>
        </p:blipFill>
        <p:spPr>
          <a:xfrm>
            <a:off x="2074862" y="2300288"/>
            <a:ext cx="3390900" cy="2870200"/>
          </a:xfrm>
        </p:spPr>
      </p:pic>
      <p:sp>
        <p:nvSpPr>
          <p:cNvPr id="4" name="Content Placeholder 3">
            <a:extLst>
              <a:ext uri="{FF2B5EF4-FFF2-40B4-BE49-F238E27FC236}">
                <a16:creationId xmlns:a16="http://schemas.microsoft.com/office/drawing/2014/main" id="{1C6190ED-BD1E-6848-98ED-0DFFCE27423E}"/>
              </a:ext>
            </a:extLst>
          </p:cNvPr>
          <p:cNvSpPr>
            <a:spLocks noGrp="1"/>
          </p:cNvSpPr>
          <p:nvPr>
            <p:ph sz="half" idx="2"/>
          </p:nvPr>
        </p:nvSpPr>
        <p:spPr/>
        <p:txBody>
          <a:bodyPr/>
          <a:lstStyle/>
          <a:p>
            <a:r>
              <a:rPr lang="en-US" dirty="0"/>
              <a:t>Average - 5 watts </a:t>
            </a:r>
          </a:p>
          <a:p>
            <a:r>
              <a:rPr lang="en-US" dirty="0"/>
              <a:t>Highest Usage - August 4</a:t>
            </a:r>
            <a:r>
              <a:rPr lang="en-US" baseline="30000" dirty="0"/>
              <a:t>th</a:t>
            </a:r>
            <a:r>
              <a:rPr lang="en-US" dirty="0"/>
              <a:t> at 6pm (71 watts) and August 31</a:t>
            </a:r>
            <a:r>
              <a:rPr lang="en-US" baseline="30000" dirty="0"/>
              <a:t>st</a:t>
            </a:r>
            <a:r>
              <a:rPr lang="en-US" dirty="0"/>
              <a:t> at 3pm (39 watts) </a:t>
            </a:r>
          </a:p>
        </p:txBody>
      </p:sp>
    </p:spTree>
    <p:extLst>
      <p:ext uri="{BB962C8B-B14F-4D97-AF65-F5344CB8AC3E}">
        <p14:creationId xmlns:p14="http://schemas.microsoft.com/office/powerpoint/2010/main" val="242686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0D56-061D-4C40-BDFF-7C97F702A012}"/>
              </a:ext>
            </a:extLst>
          </p:cNvPr>
          <p:cNvSpPr>
            <a:spLocks noGrp="1"/>
          </p:cNvSpPr>
          <p:nvPr>
            <p:ph type="title"/>
          </p:nvPr>
        </p:nvSpPr>
        <p:spPr/>
        <p:txBody>
          <a:bodyPr/>
          <a:lstStyle/>
          <a:p>
            <a:pPr algn="ctr"/>
            <a:r>
              <a:rPr lang="en-US" dirty="0"/>
              <a:t>Customer Energy Usage – Submeter 2-</a:t>
            </a:r>
            <a:br>
              <a:rPr lang="en-US" dirty="0"/>
            </a:br>
            <a:r>
              <a:rPr lang="en-US" dirty="0"/>
              <a:t>Winter 2009</a:t>
            </a:r>
          </a:p>
        </p:txBody>
      </p:sp>
      <p:pic>
        <p:nvPicPr>
          <p:cNvPr id="6" name="Content Placeholder 5">
            <a:extLst>
              <a:ext uri="{FF2B5EF4-FFF2-40B4-BE49-F238E27FC236}">
                <a16:creationId xmlns:a16="http://schemas.microsoft.com/office/drawing/2014/main" id="{48B0935D-A14E-6B4C-9D9E-15F594E9833C}"/>
              </a:ext>
            </a:extLst>
          </p:cNvPr>
          <p:cNvPicPr>
            <a:picLocks noGrp="1" noChangeAspect="1"/>
          </p:cNvPicPr>
          <p:nvPr>
            <p:ph sz="half" idx="1"/>
          </p:nvPr>
        </p:nvPicPr>
        <p:blipFill>
          <a:blip r:embed="rId2"/>
          <a:stretch>
            <a:fillRect/>
          </a:stretch>
        </p:blipFill>
        <p:spPr>
          <a:xfrm>
            <a:off x="2074862" y="2300288"/>
            <a:ext cx="3390900" cy="2870200"/>
          </a:xfrm>
        </p:spPr>
      </p:pic>
      <p:sp>
        <p:nvSpPr>
          <p:cNvPr id="4" name="Content Placeholder 3">
            <a:extLst>
              <a:ext uri="{FF2B5EF4-FFF2-40B4-BE49-F238E27FC236}">
                <a16:creationId xmlns:a16="http://schemas.microsoft.com/office/drawing/2014/main" id="{1C6190ED-BD1E-6848-98ED-0DFFCE27423E}"/>
              </a:ext>
            </a:extLst>
          </p:cNvPr>
          <p:cNvSpPr>
            <a:spLocks noGrp="1"/>
          </p:cNvSpPr>
          <p:nvPr>
            <p:ph sz="half" idx="2"/>
          </p:nvPr>
        </p:nvSpPr>
        <p:spPr/>
        <p:txBody>
          <a:bodyPr/>
          <a:lstStyle/>
          <a:p>
            <a:r>
              <a:rPr lang="en-US" dirty="0"/>
              <a:t>Average – 1.4 watts per hour </a:t>
            </a:r>
          </a:p>
          <a:p>
            <a:r>
              <a:rPr lang="en-US" dirty="0"/>
              <a:t>Highest - December 12</a:t>
            </a:r>
            <a:r>
              <a:rPr lang="en-US" baseline="30000" dirty="0"/>
              <a:t>th</a:t>
            </a:r>
            <a:r>
              <a:rPr lang="en-US" dirty="0"/>
              <a:t> at 5pm (71 watts/hour) and December 24</a:t>
            </a:r>
            <a:r>
              <a:rPr lang="en-US" baseline="30000" dirty="0"/>
              <a:t>th</a:t>
            </a:r>
            <a:r>
              <a:rPr lang="en-US" dirty="0"/>
              <a:t> at 4pm (70 watts/hour) </a:t>
            </a:r>
          </a:p>
        </p:txBody>
      </p:sp>
    </p:spTree>
    <p:extLst>
      <p:ext uri="{BB962C8B-B14F-4D97-AF65-F5344CB8AC3E}">
        <p14:creationId xmlns:p14="http://schemas.microsoft.com/office/powerpoint/2010/main" val="98365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0D56-061D-4C40-BDFF-7C97F702A012}"/>
              </a:ext>
            </a:extLst>
          </p:cNvPr>
          <p:cNvSpPr>
            <a:spLocks noGrp="1"/>
          </p:cNvSpPr>
          <p:nvPr>
            <p:ph type="title"/>
          </p:nvPr>
        </p:nvSpPr>
        <p:spPr>
          <a:xfrm>
            <a:off x="1497343" y="211331"/>
            <a:ext cx="9605635" cy="1059305"/>
          </a:xfrm>
        </p:spPr>
        <p:txBody>
          <a:bodyPr/>
          <a:lstStyle/>
          <a:p>
            <a:pPr algn="ctr"/>
            <a:r>
              <a:rPr lang="en-US" dirty="0"/>
              <a:t>Predicting Future Usage – Spring 2007</a:t>
            </a:r>
          </a:p>
        </p:txBody>
      </p:sp>
      <p:pic>
        <p:nvPicPr>
          <p:cNvPr id="6" name="Content Placeholder 5">
            <a:extLst>
              <a:ext uri="{FF2B5EF4-FFF2-40B4-BE49-F238E27FC236}">
                <a16:creationId xmlns:a16="http://schemas.microsoft.com/office/drawing/2014/main" id="{42C369AD-1B3B-AF40-B15F-A3139D1FFC6C}"/>
              </a:ext>
            </a:extLst>
          </p:cNvPr>
          <p:cNvPicPr>
            <a:picLocks noGrp="1" noChangeAspect="1"/>
          </p:cNvPicPr>
          <p:nvPr>
            <p:ph sz="half" idx="1"/>
          </p:nvPr>
        </p:nvPicPr>
        <p:blipFill>
          <a:blip r:embed="rId2"/>
          <a:stretch>
            <a:fillRect/>
          </a:stretch>
        </p:blipFill>
        <p:spPr>
          <a:xfrm>
            <a:off x="485272" y="1380506"/>
            <a:ext cx="4645025" cy="2376753"/>
          </a:xfrm>
        </p:spPr>
      </p:pic>
      <p:pic>
        <p:nvPicPr>
          <p:cNvPr id="8" name="Content Placeholder 7">
            <a:extLst>
              <a:ext uri="{FF2B5EF4-FFF2-40B4-BE49-F238E27FC236}">
                <a16:creationId xmlns:a16="http://schemas.microsoft.com/office/drawing/2014/main" id="{3B7C26E9-1FA0-3A45-8861-5A15807B6581}"/>
              </a:ext>
            </a:extLst>
          </p:cNvPr>
          <p:cNvPicPr>
            <a:picLocks noGrp="1" noChangeAspect="1"/>
          </p:cNvPicPr>
          <p:nvPr>
            <p:ph sz="half" idx="2"/>
          </p:nvPr>
        </p:nvPicPr>
        <p:blipFill>
          <a:blip r:embed="rId3"/>
          <a:stretch>
            <a:fillRect/>
          </a:stretch>
        </p:blipFill>
        <p:spPr>
          <a:xfrm>
            <a:off x="896101" y="3867129"/>
            <a:ext cx="3327400" cy="2641600"/>
          </a:xfrm>
        </p:spPr>
      </p:pic>
      <p:sp>
        <p:nvSpPr>
          <p:cNvPr id="3" name="TextBox 2">
            <a:extLst>
              <a:ext uri="{FF2B5EF4-FFF2-40B4-BE49-F238E27FC236}">
                <a16:creationId xmlns:a16="http://schemas.microsoft.com/office/drawing/2014/main" id="{E045012A-6673-7749-8C03-3AB3B757D63A}"/>
              </a:ext>
            </a:extLst>
          </p:cNvPr>
          <p:cNvSpPr txBox="1"/>
          <p:nvPr/>
        </p:nvSpPr>
        <p:spPr>
          <a:xfrm>
            <a:off x="6300160" y="2277979"/>
            <a:ext cx="4544303" cy="2585323"/>
          </a:xfrm>
          <a:prstGeom prst="rect">
            <a:avLst/>
          </a:prstGeom>
          <a:noFill/>
        </p:spPr>
        <p:txBody>
          <a:bodyPr wrap="square" rtlCol="0">
            <a:spAutoFit/>
          </a:bodyPr>
          <a:lstStyle/>
          <a:p>
            <a:r>
              <a:rPr lang="en-US" dirty="0"/>
              <a:t>As illustrated in the forecast, the prediction for energy usage for submeter 2 ranges around 10 to 25 watts. The second line chart below indicates for the prediction of usage the ranges of 10 to 25 watts and their corresponding time frames. Therefore from this analysis, the highest predicted spikes in energy usage in the beginning part of the day. </a:t>
            </a:r>
          </a:p>
          <a:p>
            <a:endParaRPr lang="en-US" dirty="0"/>
          </a:p>
        </p:txBody>
      </p:sp>
    </p:spTree>
    <p:extLst>
      <p:ext uri="{BB962C8B-B14F-4D97-AF65-F5344CB8AC3E}">
        <p14:creationId xmlns:p14="http://schemas.microsoft.com/office/powerpoint/2010/main" val="3186698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0D56-061D-4C40-BDFF-7C97F702A012}"/>
              </a:ext>
            </a:extLst>
          </p:cNvPr>
          <p:cNvSpPr>
            <a:spLocks noGrp="1"/>
          </p:cNvSpPr>
          <p:nvPr>
            <p:ph type="title"/>
          </p:nvPr>
        </p:nvSpPr>
        <p:spPr/>
        <p:txBody>
          <a:bodyPr/>
          <a:lstStyle/>
          <a:p>
            <a:pPr algn="ctr"/>
            <a:r>
              <a:rPr lang="en-US" dirty="0"/>
              <a:t>Predicting Future Usage – Summer 2008</a:t>
            </a:r>
          </a:p>
        </p:txBody>
      </p:sp>
      <p:pic>
        <p:nvPicPr>
          <p:cNvPr id="6" name="Content Placeholder 5">
            <a:extLst>
              <a:ext uri="{FF2B5EF4-FFF2-40B4-BE49-F238E27FC236}">
                <a16:creationId xmlns:a16="http://schemas.microsoft.com/office/drawing/2014/main" id="{A6418604-90B3-424E-A720-1BFD10C0EC34}"/>
              </a:ext>
            </a:extLst>
          </p:cNvPr>
          <p:cNvPicPr>
            <a:picLocks noGrp="1" noChangeAspect="1"/>
          </p:cNvPicPr>
          <p:nvPr>
            <p:ph sz="half" idx="1"/>
          </p:nvPr>
        </p:nvPicPr>
        <p:blipFill>
          <a:blip r:embed="rId2"/>
          <a:stretch>
            <a:fillRect/>
          </a:stretch>
        </p:blipFill>
        <p:spPr>
          <a:xfrm>
            <a:off x="501316" y="1696780"/>
            <a:ext cx="4645025" cy="2376753"/>
          </a:xfrm>
        </p:spPr>
      </p:pic>
      <p:pic>
        <p:nvPicPr>
          <p:cNvPr id="8" name="Content Placeholder 7">
            <a:extLst>
              <a:ext uri="{FF2B5EF4-FFF2-40B4-BE49-F238E27FC236}">
                <a16:creationId xmlns:a16="http://schemas.microsoft.com/office/drawing/2014/main" id="{06A273B9-E22B-2D40-B864-92E072A007BE}"/>
              </a:ext>
            </a:extLst>
          </p:cNvPr>
          <p:cNvPicPr>
            <a:picLocks noGrp="1" noChangeAspect="1"/>
          </p:cNvPicPr>
          <p:nvPr>
            <p:ph sz="half" idx="2"/>
          </p:nvPr>
        </p:nvPicPr>
        <p:blipFill>
          <a:blip r:embed="rId3"/>
          <a:stretch>
            <a:fillRect/>
          </a:stretch>
        </p:blipFill>
        <p:spPr>
          <a:xfrm>
            <a:off x="1160128" y="4216400"/>
            <a:ext cx="3327400" cy="2641600"/>
          </a:xfrm>
        </p:spPr>
      </p:pic>
      <p:sp>
        <p:nvSpPr>
          <p:cNvPr id="3" name="TextBox 2">
            <a:extLst>
              <a:ext uri="{FF2B5EF4-FFF2-40B4-BE49-F238E27FC236}">
                <a16:creationId xmlns:a16="http://schemas.microsoft.com/office/drawing/2014/main" id="{E5377110-419A-9545-A167-058066F8201A}"/>
              </a:ext>
            </a:extLst>
          </p:cNvPr>
          <p:cNvSpPr txBox="1"/>
          <p:nvPr/>
        </p:nvSpPr>
        <p:spPr>
          <a:xfrm>
            <a:off x="5983705" y="2053389"/>
            <a:ext cx="5071147" cy="3416320"/>
          </a:xfrm>
          <a:prstGeom prst="rect">
            <a:avLst/>
          </a:prstGeom>
          <a:noFill/>
        </p:spPr>
        <p:txBody>
          <a:bodyPr wrap="square" rtlCol="0">
            <a:spAutoFit/>
          </a:bodyPr>
          <a:lstStyle/>
          <a:p>
            <a:r>
              <a:rPr lang="en-US" dirty="0"/>
              <a:t>The first chart shows the spike in submetering usage at the beginning and end of month with the forecast ranging near the 10 watt area. </a:t>
            </a:r>
          </a:p>
          <a:p>
            <a:endParaRPr lang="en-US" dirty="0"/>
          </a:p>
          <a:p>
            <a:r>
              <a:rPr lang="en-US" dirty="0"/>
              <a:t>The prediction for energy usage in submeter two follows a similar patterns to customer usages in that the increase in usages occur in the beginning and end of day. In comparison to the Spring 2007 data, the Summer 2008 data illustrate a more consistent range of energy usage (around 10-12 watts) and lower overall energy usage </a:t>
            </a:r>
          </a:p>
          <a:p>
            <a:endParaRPr lang="en-US" dirty="0"/>
          </a:p>
        </p:txBody>
      </p:sp>
    </p:spTree>
    <p:extLst>
      <p:ext uri="{BB962C8B-B14F-4D97-AF65-F5344CB8AC3E}">
        <p14:creationId xmlns:p14="http://schemas.microsoft.com/office/powerpoint/2010/main" val="310574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0D56-061D-4C40-BDFF-7C97F702A012}"/>
              </a:ext>
            </a:extLst>
          </p:cNvPr>
          <p:cNvSpPr>
            <a:spLocks noGrp="1"/>
          </p:cNvSpPr>
          <p:nvPr>
            <p:ph type="title"/>
          </p:nvPr>
        </p:nvSpPr>
        <p:spPr/>
        <p:txBody>
          <a:bodyPr/>
          <a:lstStyle/>
          <a:p>
            <a:pPr algn="ctr"/>
            <a:r>
              <a:rPr lang="en-US" dirty="0"/>
              <a:t>Predicting Future Usage – Winter 2009</a:t>
            </a:r>
          </a:p>
        </p:txBody>
      </p:sp>
      <p:pic>
        <p:nvPicPr>
          <p:cNvPr id="6" name="Content Placeholder 5">
            <a:extLst>
              <a:ext uri="{FF2B5EF4-FFF2-40B4-BE49-F238E27FC236}">
                <a16:creationId xmlns:a16="http://schemas.microsoft.com/office/drawing/2014/main" id="{A6DBF841-0DAD-7E4A-9212-CE479BDC5D35}"/>
              </a:ext>
            </a:extLst>
          </p:cNvPr>
          <p:cNvPicPr>
            <a:picLocks noGrp="1" noChangeAspect="1"/>
          </p:cNvPicPr>
          <p:nvPr>
            <p:ph sz="half" idx="1"/>
          </p:nvPr>
        </p:nvPicPr>
        <p:blipFill>
          <a:blip r:embed="rId2"/>
          <a:stretch>
            <a:fillRect/>
          </a:stretch>
        </p:blipFill>
        <p:spPr>
          <a:xfrm>
            <a:off x="1449217" y="4216400"/>
            <a:ext cx="3327400" cy="2641600"/>
          </a:xfrm>
        </p:spPr>
      </p:pic>
      <p:pic>
        <p:nvPicPr>
          <p:cNvPr id="8" name="Content Placeholder 7">
            <a:extLst>
              <a:ext uri="{FF2B5EF4-FFF2-40B4-BE49-F238E27FC236}">
                <a16:creationId xmlns:a16="http://schemas.microsoft.com/office/drawing/2014/main" id="{AECDCF71-2A6E-2042-9AB0-20CCF2208A5F}"/>
              </a:ext>
            </a:extLst>
          </p:cNvPr>
          <p:cNvPicPr>
            <a:picLocks noGrp="1" noChangeAspect="1"/>
          </p:cNvPicPr>
          <p:nvPr>
            <p:ph sz="half" idx="2"/>
          </p:nvPr>
        </p:nvPicPr>
        <p:blipFill>
          <a:blip r:embed="rId3"/>
          <a:stretch>
            <a:fillRect/>
          </a:stretch>
        </p:blipFill>
        <p:spPr>
          <a:xfrm>
            <a:off x="727322" y="1663783"/>
            <a:ext cx="4645025" cy="2376753"/>
          </a:xfrm>
        </p:spPr>
      </p:pic>
      <p:sp>
        <p:nvSpPr>
          <p:cNvPr id="3" name="TextBox 2">
            <a:extLst>
              <a:ext uri="{FF2B5EF4-FFF2-40B4-BE49-F238E27FC236}">
                <a16:creationId xmlns:a16="http://schemas.microsoft.com/office/drawing/2014/main" id="{114C7F51-EE49-0B4C-AD8C-738C69522864}"/>
              </a:ext>
            </a:extLst>
          </p:cNvPr>
          <p:cNvSpPr txBox="1"/>
          <p:nvPr/>
        </p:nvSpPr>
        <p:spPr>
          <a:xfrm>
            <a:off x="6224337" y="2117558"/>
            <a:ext cx="5133474" cy="2862322"/>
          </a:xfrm>
          <a:prstGeom prst="rect">
            <a:avLst/>
          </a:prstGeom>
          <a:noFill/>
        </p:spPr>
        <p:txBody>
          <a:bodyPr wrap="square" rtlCol="0">
            <a:spAutoFit/>
          </a:bodyPr>
          <a:lstStyle/>
          <a:p>
            <a:r>
              <a:rPr lang="en-US" dirty="0"/>
              <a:t>The chart shows the spike in submetering usage around the 5</a:t>
            </a:r>
            <a:r>
              <a:rPr lang="en-US" baseline="30000" dirty="0"/>
              <a:t>th</a:t>
            </a:r>
            <a:r>
              <a:rPr lang="en-US" dirty="0"/>
              <a:t>, 8</a:t>
            </a:r>
            <a:r>
              <a:rPr lang="en-US" baseline="30000" dirty="0"/>
              <a:t>th</a:t>
            </a:r>
            <a:r>
              <a:rPr lang="en-US" dirty="0"/>
              <a:t>, 10</a:t>
            </a:r>
            <a:r>
              <a:rPr lang="en-US" baseline="30000" dirty="0"/>
              <a:t>th</a:t>
            </a:r>
            <a:r>
              <a:rPr lang="en-US" dirty="0"/>
              <a:t>, 18</a:t>
            </a:r>
            <a:r>
              <a:rPr lang="en-US" baseline="30000" dirty="0"/>
              <a:t>th</a:t>
            </a:r>
            <a:r>
              <a:rPr lang="en-US" dirty="0"/>
              <a:t>, and 22</a:t>
            </a:r>
            <a:r>
              <a:rPr lang="en-US" baseline="30000" dirty="0"/>
              <a:t>nd</a:t>
            </a:r>
            <a:r>
              <a:rPr lang="en-US" dirty="0"/>
              <a:t> days of the month. </a:t>
            </a:r>
          </a:p>
          <a:p>
            <a:endParaRPr lang="en-US" dirty="0"/>
          </a:p>
          <a:p>
            <a:r>
              <a:rPr lang="en-US" dirty="0"/>
              <a:t>The second chart provides a more specific example of data usage for future prediction. In this forecast for Winter 2008, there are several low energy usage points as compared to the other seasonal times and higher spikes in usage from the middle of the day and end of day with an overall lower energy usage </a:t>
            </a:r>
          </a:p>
        </p:txBody>
      </p:sp>
    </p:spTree>
    <p:extLst>
      <p:ext uri="{BB962C8B-B14F-4D97-AF65-F5344CB8AC3E}">
        <p14:creationId xmlns:p14="http://schemas.microsoft.com/office/powerpoint/2010/main" val="29257829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159</TotalTime>
  <Words>642</Words>
  <Application>Microsoft Macintosh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Symbol</vt:lpstr>
      <vt:lpstr>Gallery</vt:lpstr>
      <vt:lpstr>Energy Data Usage</vt:lpstr>
      <vt:lpstr>Customer Energy Usage – Seasonal Analysis</vt:lpstr>
      <vt:lpstr>Data Modeled</vt:lpstr>
      <vt:lpstr>Customer Energy Usage – Submeter 2- Spring 2007</vt:lpstr>
      <vt:lpstr>Customer Energy Usage – Submeter 2- Summer 2008</vt:lpstr>
      <vt:lpstr>Customer Energy Usage – Submeter 2- Winter 2009</vt:lpstr>
      <vt:lpstr>Predicting Future Usage – Spring 2007</vt:lpstr>
      <vt:lpstr>Predicting Future Usage – Summer 2008</vt:lpstr>
      <vt:lpstr>Predicting Future Usage – Winter 2009</vt:lpstr>
      <vt:lpstr>Business Recommendations</vt:lpstr>
      <vt:lpstr>Lessons Learned</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 PREDICTING pRODCUTIVITY</dc:title>
  <dc:creator>Microsoft Office User</dc:creator>
  <cp:lastModifiedBy>Microsoft Office User</cp:lastModifiedBy>
  <cp:revision>20</cp:revision>
  <dcterms:created xsi:type="dcterms:W3CDTF">2017-08-20T15:30:34Z</dcterms:created>
  <dcterms:modified xsi:type="dcterms:W3CDTF">2018-05-23T17:58:31Z</dcterms:modified>
</cp:coreProperties>
</file>