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7" r:id="rId7"/>
    <p:sldId id="269" r:id="rId8"/>
    <p:sldId id="270" r:id="rId9"/>
    <p:sldId id="271" r:id="rId10"/>
    <p:sldId id="272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04" d="100"/>
          <a:sy n="104" d="100"/>
        </p:scale>
        <p:origin x="84" y="39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Rooms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Daily Schedule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How many?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Capacity?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Single or multi day event?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Breaks, Meals, Priority Items (Ceremonies, Awards, etc.)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Duration?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Concurrent events?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Fitting them into the rooms…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Attendees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How many?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Sign-in/Check-out?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Mind Melting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Effective time management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Effective use of space.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Rooms</a:t>
          </a:r>
        </a:p>
      </dsp:txBody>
      <dsp:txXfrm>
        <a:off x="19230" y="495195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How many?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Capacity?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Duration?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Concurrent events?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Daily Schedule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Single or multi day event?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Breaks, Meals, Priority Items (Ceremonies, Awards, etc.)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Fitting them into the rooms…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Attendees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How many?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Sign-in/Check-out?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Mind Melting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Effective time management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Effective use of space.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Scheduling </a:t>
            </a:r>
            <a:r>
              <a:rPr lang="en-US" dirty="0" err="1"/>
              <a:t>Py</a:t>
            </a:r>
            <a:r>
              <a:rPr lang="en-US" dirty="0"/>
              <a:t> Design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(All puns “</a:t>
            </a:r>
            <a:r>
              <a:rPr lang="en-US" dirty="0" err="1"/>
              <a:t>py</a:t>
            </a:r>
            <a:r>
              <a:rPr lang="en-US" dirty="0"/>
              <a:t> design”, and do not reflect any actual humor.)</a:t>
            </a:r>
          </a:p>
          <a:p>
            <a:pPr algn="r"/>
            <a:r>
              <a:rPr lang="en-US" dirty="0"/>
              <a:t>[https://github.com/</a:t>
            </a:r>
            <a:r>
              <a:rPr lang="en-US" dirty="0">
                <a:solidFill>
                  <a:schemeClr val="tx1"/>
                </a:solidFill>
              </a:rPr>
              <a:t>Nyght76</a:t>
            </a:r>
            <a:r>
              <a:rPr lang="en-US" dirty="0"/>
              <a:t>/HackPSU2017Fall]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planning and scheduling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Talks, rooms, speakers, workshops, room sizes, breaks, ceremonies…</a:t>
            </a:r>
            <a:endParaRPr dirty="0"/>
          </a:p>
          <a:p>
            <a:r>
              <a:rPr lang="en-US" dirty="0"/>
              <a:t>Having too much for your attendees to do is just as bad as not having enough…</a:t>
            </a:r>
            <a:endParaRPr dirty="0"/>
          </a:p>
          <a:p>
            <a:r>
              <a:rPr lang="en-US" dirty="0"/>
              <a:t>How to find that happy medium – where you have enough for everyone, but not wasting time and space?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data, real issues.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more options there are for attendance, the more data to keep track of for mini-events.</a:t>
            </a:r>
            <a:endParaRPr dirty="0"/>
          </a:p>
          <a:p>
            <a:r>
              <a:rPr lang="en-US" dirty="0" err="1"/>
              <a:t>Opimizing</a:t>
            </a:r>
            <a:r>
              <a:rPr lang="en-US" dirty="0"/>
              <a:t> mini-event placement while concurrent options are taking place can become a shell game</a:t>
            </a:r>
            <a:endParaRPr dirty="0"/>
          </a:p>
          <a:p>
            <a:r>
              <a:rPr lang="en-US" dirty="0"/>
              <a:t>What’s worse? An empty room, or a room overfilled?</a:t>
            </a:r>
            <a:endParaRPr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12500602"/>
              </p:ext>
            </p:extLst>
          </p:nvPr>
        </p:nvGraphicFramePr>
        <p:xfrm>
          <a:off x="6324600" y="1825623"/>
          <a:ext cx="4343400" cy="2128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Seats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Attendance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Keynote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Workshop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Guest Speaker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 planning… making a square peg fit into a triangle… and getting a round peg for your efforts.</a:t>
            </a:r>
            <a:endParaRPr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194347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Time.</a:t>
            </a:r>
            <a:br>
              <a:rPr lang="en-US" dirty="0"/>
            </a:br>
            <a:r>
              <a:rPr lang="en-US" dirty="0"/>
              <a:t>They say it’s a killer…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for event planning, it is. Time is money. Venue space is money. Underutilized venue space is wasting time and money. Guest speakers don’t want to present to empty rooms…</a:t>
            </a:r>
          </a:p>
          <a:p>
            <a:endParaRPr lang="en-US" dirty="0"/>
          </a:p>
          <a:p>
            <a:r>
              <a:rPr lang="en-US" dirty="0"/>
              <a:t>…make sure you don’t have to.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Volunteers != Experts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College student: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Cooperative effort on ensuring event success.</a:t>
            </a:r>
          </a:p>
          <a:p>
            <a:r>
              <a:rPr lang="en-US" dirty="0"/>
              <a:t>May be a top notch student, but a STEM student may not have much interaction with scheduling.</a:t>
            </a:r>
          </a:p>
          <a:p>
            <a:r>
              <a:rPr lang="en-US" dirty="0"/>
              <a:t>Collaborative approaches can lead to gaps in information.</a:t>
            </a:r>
          </a:p>
          <a:p>
            <a:r>
              <a:rPr lang="en-US" dirty="0"/>
              <a:t>And they are STUDENTS. 1 Credit hour = How much effective work nowadays? (2Hr, 3Hr, etc.?)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Professional Event Planner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Gets paid to do this.</a:t>
            </a:r>
          </a:p>
          <a:p>
            <a:r>
              <a:rPr lang="en-US" dirty="0"/>
              <a:t>Doesn’t get paid if they are bad at their job.</a:t>
            </a:r>
          </a:p>
          <a:p>
            <a:r>
              <a:rPr lang="en-US" dirty="0"/>
              <a:t>This IS their job. If they are splitting up their workweek with outside tasks, their future in not tied directly to the success of those tasks.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the math.</a:t>
            </a:r>
            <a:br>
              <a:rPr lang="en-US" dirty="0"/>
            </a:br>
            <a:r>
              <a:rPr lang="en-US" sz="3100" dirty="0"/>
              <a:t>(seriously, just turn the process into math)</a:t>
            </a:r>
            <a:endParaRPr sz="3100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Python. </a:t>
            </a:r>
            <a:r>
              <a:rPr lang="en-US" dirty="0" err="1"/>
              <a:t>PyDesign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189DCB-E6DD-430E-9F07-C0D451935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7691095" cy="488522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Python?</a:t>
            </a:r>
          </a:p>
          <a:p>
            <a:r>
              <a:rPr lang="en-US" dirty="0"/>
              <a:t>Lists and Dictionary management.</a:t>
            </a:r>
          </a:p>
          <a:p>
            <a:endParaRPr lang="en-US" dirty="0"/>
          </a:p>
          <a:p>
            <a:r>
              <a:rPr lang="en-US" dirty="0"/>
              <a:t>C++ Vectors/Arrays are straightforward… and procedurally generating arrays is not one of the language’s strong suits.</a:t>
            </a: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Blur the lines.</a:t>
            </a:r>
            <a:endParaRPr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CFB7007-D977-4225-8571-46D89188F9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" b="270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Give organizers the tools to do their work, without making them feel like it’s still a question mark at the end…</a:t>
            </a:r>
          </a:p>
          <a:p>
            <a:endParaRPr lang="en-US" dirty="0"/>
          </a:p>
          <a:p>
            <a:r>
              <a:rPr lang="en-US" dirty="0"/>
              <a:t>Know the numbers, but don’t get blinded by staring at them.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41</TotalTime>
  <Words>461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Scheduling Py Design</vt:lpstr>
      <vt:lpstr>Event planning and scheduling</vt:lpstr>
      <vt:lpstr>Fake data, real issues.</vt:lpstr>
      <vt:lpstr>Event planning… making a square peg fit into a triangle… and getting a round peg for your efforts.</vt:lpstr>
      <vt:lpstr>Time. They say it’s a killer…</vt:lpstr>
      <vt:lpstr>Volunteers != Experts</vt:lpstr>
      <vt:lpstr>Do the math. (seriously, just turn the process into math)</vt:lpstr>
      <vt:lpstr>Python. PyDesign. </vt:lpstr>
      <vt:lpstr>Blur the lines.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Py Design</dc:title>
  <dc:creator>Brian Kost</dc:creator>
  <cp:lastModifiedBy>Brian Kost</cp:lastModifiedBy>
  <cp:revision>5</cp:revision>
  <dcterms:created xsi:type="dcterms:W3CDTF">2017-11-05T16:57:59Z</dcterms:created>
  <dcterms:modified xsi:type="dcterms:W3CDTF">2017-11-05T17:39:13Z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