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4"/>
  </p:sldMasterIdLst>
  <p:notesMasterIdLst>
    <p:notesMasterId r:id="rId17"/>
  </p:notesMasterIdLst>
  <p:handoutMasterIdLst>
    <p:handoutMasterId r:id="rId18"/>
  </p:handoutMasterIdLst>
  <p:sldIdLst>
    <p:sldId id="256" r:id="rId5"/>
    <p:sldId id="276" r:id="rId6"/>
    <p:sldId id="265" r:id="rId7"/>
    <p:sldId id="266" r:id="rId8"/>
    <p:sldId id="267" r:id="rId9"/>
    <p:sldId id="269" r:id="rId10"/>
    <p:sldId id="270" r:id="rId11"/>
    <p:sldId id="271" r:id="rId12"/>
    <p:sldId id="274" r:id="rId13"/>
    <p:sldId id="273" r:id="rId14"/>
    <p:sldId id="275" r:id="rId15"/>
    <p:sldId id="272" r:id="rId16"/>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p:cViewPr varScale="1">
        <p:scale>
          <a:sx n="86" d="100"/>
          <a:sy n="86" d="100"/>
        </p:scale>
        <p:origin x="562" y="62"/>
      </p:cViewPr>
      <p:guideLst>
        <p:guide pos="3840"/>
        <p:guide orient="horz" pos="2160"/>
      </p:guideLst>
    </p:cSldViewPr>
  </p:slideViewPr>
  <p:notesTextViewPr>
    <p:cViewPr>
      <p:scale>
        <a:sx n="1" d="1"/>
        <a:sy n="1" d="1"/>
      </p:scale>
      <p:origin x="0" y="0"/>
    </p:cViewPr>
  </p:notesTextViewPr>
  <p:notesViewPr>
    <p:cSldViewPr showGuides="1">
      <p:cViewPr varScale="1">
        <p:scale>
          <a:sx n="90" d="100"/>
          <a:sy n="90" d="100"/>
        </p:scale>
        <p:origin x="3774"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4" Type="http://schemas.openxmlformats.org/officeDocument/2006/relationships/image" Target="../media/image4.svg"/></Relationships>
</file>

<file path=ppt/diagrams/_rels/data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rawing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4" Type="http://schemas.openxmlformats.org/officeDocument/2006/relationships/image" Target="../media/image4.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7.svg"/><Relationship Id="rId1" Type="http://schemas.openxmlformats.org/officeDocument/2006/relationships/image" Target="../media/image12.png"/><Relationship Id="rId6" Type="http://schemas.openxmlformats.org/officeDocument/2006/relationships/image" Target="../media/image11.svg"/><Relationship Id="rId5" Type="http://schemas.openxmlformats.org/officeDocument/2006/relationships/image" Target="../media/image14.png"/><Relationship Id="rId4" Type="http://schemas.openxmlformats.org/officeDocument/2006/relationships/image" Target="../media/image9.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coloredtext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bg1"/>
    </dgm:fillClrLst>
    <dgm:linClrLst meth="repeat">
      <a:schemeClr val="lt2">
        <a:alpha val="0"/>
      </a:schemeClr>
    </dgm:linClrLst>
    <dgm:effectClrLst/>
    <dgm:txLinClrLst/>
    <dgm:txFillClrLst meth="repeat">
      <a:schemeClr val="dk1"/>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dgm:fillClrLst>
    <dgm:linClrLst meth="repeat">
      <a:schemeClr val="lt2">
        <a:alpha val="0"/>
      </a:schemeClr>
    </dgm:linClrLst>
    <dgm:effectClrLst/>
    <dgm:txLinClrLst/>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dk2">
        <a:alpha val="0"/>
      </a:schemeClr>
    </dgm:fillClrLst>
    <dgm:linClrLst meth="repeat">
      <a:schemeClr val="dk2">
        <a:alpha val="0"/>
      </a:schemeClr>
    </dgm:linClrLst>
    <dgm:effectClrLst/>
    <dgm:txLinClrLst/>
    <dgm:txFillClrLst meth="repeat">
      <a:schemeClr val="dk2"/>
    </dgm:txFillClrLst>
    <dgm:txEffectClrLst/>
  </dgm:styleLbl>
</dgm:colorsDef>
</file>

<file path=ppt/diagrams/data1.xml><?xml version="1.0" encoding="utf-8"?>
<dgm:dataModel xmlns:dgm="http://schemas.openxmlformats.org/drawingml/2006/diagram" xmlns:a="http://schemas.openxmlformats.org/drawingml/2006/main">
  <dgm:ptLst>
    <dgm:pt modelId="{E2CBFBC7-B980-4CA8-A9B9-1BF071DC4D56}"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FF906217-538B-4FB9-8255-82FEDD6436FF}">
      <dgm:prSet/>
      <dgm:spPr/>
      <dgm:t>
        <a:bodyPr/>
        <a:lstStyle/>
        <a:p>
          <a:r>
            <a:rPr lang="tr-TR"/>
            <a:t>262 satırdaki eksikleri bize verilen komutlar ile tamamlayıp pong oyununu oynanabilir hale getirmek </a:t>
          </a:r>
          <a:endParaRPr lang="en-US"/>
        </a:p>
      </dgm:t>
    </dgm:pt>
    <dgm:pt modelId="{F4CD84AC-9766-4EF8-ACDB-417CE3076B29}" type="parTrans" cxnId="{9D3A158A-12DB-4CF9-9A90-37BF8149BFC3}">
      <dgm:prSet/>
      <dgm:spPr/>
      <dgm:t>
        <a:bodyPr/>
        <a:lstStyle/>
        <a:p>
          <a:endParaRPr lang="en-US"/>
        </a:p>
      </dgm:t>
    </dgm:pt>
    <dgm:pt modelId="{5E5385BB-C5E4-4060-8B4E-4846C2E0ECCE}" type="sibTrans" cxnId="{9D3A158A-12DB-4CF9-9A90-37BF8149BFC3}">
      <dgm:prSet/>
      <dgm:spPr/>
      <dgm:t>
        <a:bodyPr/>
        <a:lstStyle/>
        <a:p>
          <a:endParaRPr lang="en-US"/>
        </a:p>
      </dgm:t>
    </dgm:pt>
    <dgm:pt modelId="{864AE0F1-BCD2-446B-92FB-823B28CAB9F4}">
      <dgm:prSet/>
      <dgm:spPr/>
      <dgm:t>
        <a:bodyPr/>
        <a:lstStyle/>
        <a:p>
          <a:r>
            <a:rPr lang="tr-TR"/>
            <a:t>Aynı zamanda da bize verilen boşluk tuşuna basıldığında oyunu başlatan kod örneği ile oyunun zorluklarını kolay zor ve imkansız olarak ayarlamak</a:t>
          </a:r>
          <a:endParaRPr lang="en-US"/>
        </a:p>
      </dgm:t>
    </dgm:pt>
    <dgm:pt modelId="{7858DFBC-DAF2-46BE-8C39-70394D809A9D}" type="parTrans" cxnId="{D174FE55-F2AF-4AFB-92F8-BAE12CC2B69C}">
      <dgm:prSet/>
      <dgm:spPr/>
      <dgm:t>
        <a:bodyPr/>
        <a:lstStyle/>
        <a:p>
          <a:endParaRPr lang="en-US"/>
        </a:p>
      </dgm:t>
    </dgm:pt>
    <dgm:pt modelId="{47A0055B-AE60-4B37-A4E3-B1C6985DC906}" type="sibTrans" cxnId="{D174FE55-F2AF-4AFB-92F8-BAE12CC2B69C}">
      <dgm:prSet/>
      <dgm:spPr/>
      <dgm:t>
        <a:bodyPr/>
        <a:lstStyle/>
        <a:p>
          <a:endParaRPr lang="en-US"/>
        </a:p>
      </dgm:t>
    </dgm:pt>
    <dgm:pt modelId="{1849CDDA-F41E-41E0-9392-167AA78B2931}" type="pres">
      <dgm:prSet presAssocID="{E2CBFBC7-B980-4CA8-A9B9-1BF071DC4D56}" presName="root" presStyleCnt="0">
        <dgm:presLayoutVars>
          <dgm:dir/>
          <dgm:resizeHandles val="exact"/>
        </dgm:presLayoutVars>
      </dgm:prSet>
      <dgm:spPr/>
    </dgm:pt>
    <dgm:pt modelId="{5322E498-9A6C-4268-B398-DA12414DF9BC}" type="pres">
      <dgm:prSet presAssocID="{E2CBFBC7-B980-4CA8-A9B9-1BF071DC4D56}" presName="container" presStyleCnt="0">
        <dgm:presLayoutVars>
          <dgm:dir/>
          <dgm:resizeHandles val="exact"/>
        </dgm:presLayoutVars>
      </dgm:prSet>
      <dgm:spPr/>
    </dgm:pt>
    <dgm:pt modelId="{440CD73C-79C7-4F53-A0F4-83107E970C11}" type="pres">
      <dgm:prSet presAssocID="{FF906217-538B-4FB9-8255-82FEDD6436FF}" presName="compNode" presStyleCnt="0"/>
      <dgm:spPr/>
    </dgm:pt>
    <dgm:pt modelId="{6D17CDE9-E6C7-4B9C-9E9F-547043F89698}" type="pres">
      <dgm:prSet presAssocID="{FF906217-538B-4FB9-8255-82FEDD6436FF}" presName="iconBgRect" presStyleLbl="bgShp" presStyleIdx="0" presStyleCnt="2"/>
      <dgm:spPr/>
    </dgm:pt>
    <dgm:pt modelId="{D888726F-BA25-4D8E-8211-C3C3189724CE}" type="pres">
      <dgm:prSet presAssocID="{FF906217-538B-4FB9-8255-82FEDD6436FF}" presName="iconRect" presStyleLbl="node1" presStyleIdx="0" presStyleCnt="2"/>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Oyun kumandası"/>
        </a:ext>
      </dgm:extLst>
    </dgm:pt>
    <dgm:pt modelId="{F15C6F4F-5735-4C2B-B78D-35F2EEFB44FE}" type="pres">
      <dgm:prSet presAssocID="{FF906217-538B-4FB9-8255-82FEDD6436FF}" presName="spaceRect" presStyleCnt="0"/>
      <dgm:spPr/>
    </dgm:pt>
    <dgm:pt modelId="{B379A460-07FF-4BFA-8F4C-954EBD5B5F1C}" type="pres">
      <dgm:prSet presAssocID="{FF906217-538B-4FB9-8255-82FEDD6436FF}" presName="textRect" presStyleLbl="revTx" presStyleIdx="0" presStyleCnt="2">
        <dgm:presLayoutVars>
          <dgm:chMax val="1"/>
          <dgm:chPref val="1"/>
        </dgm:presLayoutVars>
      </dgm:prSet>
      <dgm:spPr/>
    </dgm:pt>
    <dgm:pt modelId="{451F769C-C492-4E69-A9C1-F2624DC0F1B6}" type="pres">
      <dgm:prSet presAssocID="{5E5385BB-C5E4-4060-8B4E-4846C2E0ECCE}" presName="sibTrans" presStyleLbl="sibTrans2D1" presStyleIdx="0" presStyleCnt="0"/>
      <dgm:spPr/>
    </dgm:pt>
    <dgm:pt modelId="{4DF90211-C602-47D3-8C20-3F7F0952AA48}" type="pres">
      <dgm:prSet presAssocID="{864AE0F1-BCD2-446B-92FB-823B28CAB9F4}" presName="compNode" presStyleCnt="0"/>
      <dgm:spPr/>
    </dgm:pt>
    <dgm:pt modelId="{0B4BD74D-8EDE-403B-816C-7508661747E3}" type="pres">
      <dgm:prSet presAssocID="{864AE0F1-BCD2-446B-92FB-823B28CAB9F4}" presName="iconBgRect" presStyleLbl="bgShp" presStyleIdx="1" presStyleCnt="2"/>
      <dgm:spPr/>
    </dgm:pt>
    <dgm:pt modelId="{4D792B6B-055B-418A-B1F5-BDEAB7B6E031}" type="pres">
      <dgm:prSet presAssocID="{864AE0F1-BCD2-446B-92FB-823B28CAB9F4}"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esentation with Checklist"/>
        </a:ext>
      </dgm:extLst>
    </dgm:pt>
    <dgm:pt modelId="{6DA7A62D-FA6A-45AD-86B9-AE81E62B609E}" type="pres">
      <dgm:prSet presAssocID="{864AE0F1-BCD2-446B-92FB-823B28CAB9F4}" presName="spaceRect" presStyleCnt="0"/>
      <dgm:spPr/>
    </dgm:pt>
    <dgm:pt modelId="{546539E2-8AC5-4917-9A65-BDE0D27ACED6}" type="pres">
      <dgm:prSet presAssocID="{864AE0F1-BCD2-446B-92FB-823B28CAB9F4}" presName="textRect" presStyleLbl="revTx" presStyleIdx="1" presStyleCnt="2">
        <dgm:presLayoutVars>
          <dgm:chMax val="1"/>
          <dgm:chPref val="1"/>
        </dgm:presLayoutVars>
      </dgm:prSet>
      <dgm:spPr/>
    </dgm:pt>
  </dgm:ptLst>
  <dgm:cxnLst>
    <dgm:cxn modelId="{3E9EFD43-9BEF-4824-88E9-ABFB3F110B34}" type="presOf" srcId="{FF906217-538B-4FB9-8255-82FEDD6436FF}" destId="{B379A460-07FF-4BFA-8F4C-954EBD5B5F1C}" srcOrd="0" destOrd="0" presId="urn:microsoft.com/office/officeart/2018/2/layout/IconCircleList"/>
    <dgm:cxn modelId="{D174FE55-F2AF-4AFB-92F8-BAE12CC2B69C}" srcId="{E2CBFBC7-B980-4CA8-A9B9-1BF071DC4D56}" destId="{864AE0F1-BCD2-446B-92FB-823B28CAB9F4}" srcOrd="1" destOrd="0" parTransId="{7858DFBC-DAF2-46BE-8C39-70394D809A9D}" sibTransId="{47A0055B-AE60-4B37-A4E3-B1C6985DC906}"/>
    <dgm:cxn modelId="{9D3A158A-12DB-4CF9-9A90-37BF8149BFC3}" srcId="{E2CBFBC7-B980-4CA8-A9B9-1BF071DC4D56}" destId="{FF906217-538B-4FB9-8255-82FEDD6436FF}" srcOrd="0" destOrd="0" parTransId="{F4CD84AC-9766-4EF8-ACDB-417CE3076B29}" sibTransId="{5E5385BB-C5E4-4060-8B4E-4846C2E0ECCE}"/>
    <dgm:cxn modelId="{B08B918C-5CAC-498D-B5EB-039B929146A3}" type="presOf" srcId="{5E5385BB-C5E4-4060-8B4E-4846C2E0ECCE}" destId="{451F769C-C492-4E69-A9C1-F2624DC0F1B6}" srcOrd="0" destOrd="0" presId="urn:microsoft.com/office/officeart/2018/2/layout/IconCircleList"/>
    <dgm:cxn modelId="{EEC09893-85FE-4551-AD0D-8DFCC917F49B}" type="presOf" srcId="{E2CBFBC7-B980-4CA8-A9B9-1BF071DC4D56}" destId="{1849CDDA-F41E-41E0-9392-167AA78B2931}" srcOrd="0" destOrd="0" presId="urn:microsoft.com/office/officeart/2018/2/layout/IconCircleList"/>
    <dgm:cxn modelId="{1631E59E-A9A3-41CC-8D88-9B1766288F2B}" type="presOf" srcId="{864AE0F1-BCD2-446B-92FB-823B28CAB9F4}" destId="{546539E2-8AC5-4917-9A65-BDE0D27ACED6}" srcOrd="0" destOrd="0" presId="urn:microsoft.com/office/officeart/2018/2/layout/IconCircleList"/>
    <dgm:cxn modelId="{44D33748-A00F-4FAD-B4D2-459CEDD9D089}" type="presParOf" srcId="{1849CDDA-F41E-41E0-9392-167AA78B2931}" destId="{5322E498-9A6C-4268-B398-DA12414DF9BC}" srcOrd="0" destOrd="0" presId="urn:microsoft.com/office/officeart/2018/2/layout/IconCircleList"/>
    <dgm:cxn modelId="{47063988-8BFE-485D-9F41-607A6D325323}" type="presParOf" srcId="{5322E498-9A6C-4268-B398-DA12414DF9BC}" destId="{440CD73C-79C7-4F53-A0F4-83107E970C11}" srcOrd="0" destOrd="0" presId="urn:microsoft.com/office/officeart/2018/2/layout/IconCircleList"/>
    <dgm:cxn modelId="{DCD3972D-BDBB-4A41-82B1-C4EA9EE99B39}" type="presParOf" srcId="{440CD73C-79C7-4F53-A0F4-83107E970C11}" destId="{6D17CDE9-E6C7-4B9C-9E9F-547043F89698}" srcOrd="0" destOrd="0" presId="urn:microsoft.com/office/officeart/2018/2/layout/IconCircleList"/>
    <dgm:cxn modelId="{8A61CD03-D834-4BBC-A2F0-F35F7B2ED5F3}" type="presParOf" srcId="{440CD73C-79C7-4F53-A0F4-83107E970C11}" destId="{D888726F-BA25-4D8E-8211-C3C3189724CE}" srcOrd="1" destOrd="0" presId="urn:microsoft.com/office/officeart/2018/2/layout/IconCircleList"/>
    <dgm:cxn modelId="{F5277CB0-AAD3-4304-853A-A56381815702}" type="presParOf" srcId="{440CD73C-79C7-4F53-A0F4-83107E970C11}" destId="{F15C6F4F-5735-4C2B-B78D-35F2EEFB44FE}" srcOrd="2" destOrd="0" presId="urn:microsoft.com/office/officeart/2018/2/layout/IconCircleList"/>
    <dgm:cxn modelId="{21B2143C-2F2C-49B5-9BFD-2DF2F04DC873}" type="presParOf" srcId="{440CD73C-79C7-4F53-A0F4-83107E970C11}" destId="{B379A460-07FF-4BFA-8F4C-954EBD5B5F1C}" srcOrd="3" destOrd="0" presId="urn:microsoft.com/office/officeart/2018/2/layout/IconCircleList"/>
    <dgm:cxn modelId="{A745A254-1172-4614-AB3D-F613A2FB7C48}" type="presParOf" srcId="{5322E498-9A6C-4268-B398-DA12414DF9BC}" destId="{451F769C-C492-4E69-A9C1-F2624DC0F1B6}" srcOrd="1" destOrd="0" presId="urn:microsoft.com/office/officeart/2018/2/layout/IconCircleList"/>
    <dgm:cxn modelId="{9B93715D-6473-4EC1-B9C8-A707AC8B1DA1}" type="presParOf" srcId="{5322E498-9A6C-4268-B398-DA12414DF9BC}" destId="{4DF90211-C602-47D3-8C20-3F7F0952AA48}" srcOrd="2" destOrd="0" presId="urn:microsoft.com/office/officeart/2018/2/layout/IconCircleList"/>
    <dgm:cxn modelId="{785FB183-67BE-403D-80FC-12A4B213F1E4}" type="presParOf" srcId="{4DF90211-C602-47D3-8C20-3F7F0952AA48}" destId="{0B4BD74D-8EDE-403B-816C-7508661747E3}" srcOrd="0" destOrd="0" presId="urn:microsoft.com/office/officeart/2018/2/layout/IconCircleList"/>
    <dgm:cxn modelId="{A56F6E70-3FF3-4968-B8E4-899036669F3A}" type="presParOf" srcId="{4DF90211-C602-47D3-8C20-3F7F0952AA48}" destId="{4D792B6B-055B-418A-B1F5-BDEAB7B6E031}" srcOrd="1" destOrd="0" presId="urn:microsoft.com/office/officeart/2018/2/layout/IconCircleList"/>
    <dgm:cxn modelId="{537B43D7-8EAF-455E-B6B9-FD1B5C3D8FEA}" type="presParOf" srcId="{4DF90211-C602-47D3-8C20-3F7F0952AA48}" destId="{6DA7A62D-FA6A-45AD-86B9-AE81E62B609E}" srcOrd="2" destOrd="0" presId="urn:microsoft.com/office/officeart/2018/2/layout/IconCircleList"/>
    <dgm:cxn modelId="{5E68D6D0-42FC-4488-B050-6E2F45B0F7E9}" type="presParOf" srcId="{4DF90211-C602-47D3-8C20-3F7F0952AA48}" destId="{546539E2-8AC5-4917-9A65-BDE0D27ACED6}"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F1CCA16-404D-48AE-B81E-29CC72C85769}" type="doc">
      <dgm:prSet loTypeId="urn:microsoft.com/office/officeart/2018/5/layout/IconCircleLabelList" loCatId="icon" qsTypeId="urn:microsoft.com/office/officeart/2005/8/quickstyle/simple1" qsCatId="simple" csTypeId="urn:microsoft.com/office/officeart/2018/5/colors/Iconchunking_coloredtext_accent0_3" csCatId="mainScheme" phldr="1"/>
      <dgm:spPr/>
      <dgm:t>
        <a:bodyPr/>
        <a:lstStyle/>
        <a:p>
          <a:endParaRPr lang="en-US"/>
        </a:p>
      </dgm:t>
    </dgm:pt>
    <dgm:pt modelId="{7472ACD6-9A55-407D-AA94-5E1CDCEFA179}">
      <dgm:prSet/>
      <dgm:spPr/>
      <dgm:t>
        <a:bodyPr/>
        <a:lstStyle/>
        <a:p>
          <a:pPr>
            <a:defRPr cap="all"/>
          </a:pPr>
          <a:r>
            <a:rPr lang="tr-TR"/>
            <a:t>Tanım</a:t>
          </a:r>
          <a:endParaRPr lang="en-US"/>
        </a:p>
      </dgm:t>
    </dgm:pt>
    <dgm:pt modelId="{D567FED4-91EB-4788-8497-0FBB7487813D}" type="parTrans" cxnId="{E05C0D1E-E043-492E-A2C8-8F852E5DC715}">
      <dgm:prSet/>
      <dgm:spPr/>
      <dgm:t>
        <a:bodyPr/>
        <a:lstStyle/>
        <a:p>
          <a:endParaRPr lang="en-US"/>
        </a:p>
      </dgm:t>
    </dgm:pt>
    <dgm:pt modelId="{3AC162EE-F222-4C2C-A197-56EB3C9B29C0}" type="sibTrans" cxnId="{E05C0D1E-E043-492E-A2C8-8F852E5DC715}">
      <dgm:prSet/>
      <dgm:spPr/>
      <dgm:t>
        <a:bodyPr/>
        <a:lstStyle/>
        <a:p>
          <a:endParaRPr lang="en-US"/>
        </a:p>
      </dgm:t>
    </dgm:pt>
    <dgm:pt modelId="{3DB49993-C3E9-4A52-91A0-66CC854E418D}">
      <dgm:prSet/>
      <dgm:spPr/>
      <dgm:t>
        <a:bodyPr/>
        <a:lstStyle/>
        <a:p>
          <a:pPr>
            <a:defRPr cap="all"/>
          </a:pPr>
          <a:r>
            <a:rPr lang="tr-TR"/>
            <a:t>Kullanılan Araçlar</a:t>
          </a:r>
          <a:endParaRPr lang="en-US"/>
        </a:p>
      </dgm:t>
    </dgm:pt>
    <dgm:pt modelId="{C9EC314B-39FD-4940-A45D-EC2224DBF502}" type="parTrans" cxnId="{4A4512FF-5827-4367-B310-29FEC7F57622}">
      <dgm:prSet/>
      <dgm:spPr/>
      <dgm:t>
        <a:bodyPr/>
        <a:lstStyle/>
        <a:p>
          <a:endParaRPr lang="en-US"/>
        </a:p>
      </dgm:t>
    </dgm:pt>
    <dgm:pt modelId="{5622E3F9-C9BD-4742-8B75-D0288C193B18}" type="sibTrans" cxnId="{4A4512FF-5827-4367-B310-29FEC7F57622}">
      <dgm:prSet/>
      <dgm:spPr/>
      <dgm:t>
        <a:bodyPr/>
        <a:lstStyle/>
        <a:p>
          <a:endParaRPr lang="en-US"/>
        </a:p>
      </dgm:t>
    </dgm:pt>
    <dgm:pt modelId="{B7962CC2-18F1-4E36-A569-FBCE2112B06C}">
      <dgm:prSet/>
      <dgm:spPr/>
      <dgm:t>
        <a:bodyPr/>
        <a:lstStyle/>
        <a:p>
          <a:pPr>
            <a:defRPr cap="all"/>
          </a:pPr>
          <a:r>
            <a:rPr lang="tr-TR"/>
            <a:t>Tasarım Gereksinimleri</a:t>
          </a:r>
          <a:endParaRPr lang="en-US"/>
        </a:p>
      </dgm:t>
    </dgm:pt>
    <dgm:pt modelId="{4865F0AE-DD78-48B1-BBF9-AA80462068D5}" type="parTrans" cxnId="{9DF5E054-75A0-47C5-BFC2-7FD9D3221861}">
      <dgm:prSet/>
      <dgm:spPr/>
      <dgm:t>
        <a:bodyPr/>
        <a:lstStyle/>
        <a:p>
          <a:endParaRPr lang="en-US"/>
        </a:p>
      </dgm:t>
    </dgm:pt>
    <dgm:pt modelId="{180D535C-5602-4ABA-B955-5E824346A5C3}" type="sibTrans" cxnId="{9DF5E054-75A0-47C5-BFC2-7FD9D3221861}">
      <dgm:prSet/>
      <dgm:spPr/>
      <dgm:t>
        <a:bodyPr/>
        <a:lstStyle/>
        <a:p>
          <a:endParaRPr lang="en-US"/>
        </a:p>
      </dgm:t>
    </dgm:pt>
    <dgm:pt modelId="{841F4C72-B280-49C2-8CE2-3C2E68DAB701}" type="pres">
      <dgm:prSet presAssocID="{7F1CCA16-404D-48AE-B81E-29CC72C85769}" presName="root" presStyleCnt="0">
        <dgm:presLayoutVars>
          <dgm:dir/>
          <dgm:resizeHandles val="exact"/>
        </dgm:presLayoutVars>
      </dgm:prSet>
      <dgm:spPr/>
    </dgm:pt>
    <dgm:pt modelId="{0CBA072B-8845-4F30-9BD6-107790469BC0}" type="pres">
      <dgm:prSet presAssocID="{7472ACD6-9A55-407D-AA94-5E1CDCEFA179}" presName="compNode" presStyleCnt="0"/>
      <dgm:spPr/>
    </dgm:pt>
    <dgm:pt modelId="{E532B406-E51C-47A8-B041-EE2672C5EE3D}" type="pres">
      <dgm:prSet presAssocID="{7472ACD6-9A55-407D-AA94-5E1CDCEFA179}" presName="iconBgRect" presStyleLbl="bgShp" presStyleIdx="0" presStyleCnt="3"/>
      <dgm:spPr/>
    </dgm:pt>
    <dgm:pt modelId="{4B401F9D-7AD7-4E90-BCBC-D73509E3B54B}" type="pres">
      <dgm:prSet presAssocID="{7472ACD6-9A55-407D-AA94-5E1CDCEFA179}"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ooks"/>
        </a:ext>
      </dgm:extLst>
    </dgm:pt>
    <dgm:pt modelId="{EE4B7CD3-5150-4678-8C37-A6415380D851}" type="pres">
      <dgm:prSet presAssocID="{7472ACD6-9A55-407D-AA94-5E1CDCEFA179}" presName="spaceRect" presStyleCnt="0"/>
      <dgm:spPr/>
    </dgm:pt>
    <dgm:pt modelId="{867EAB1F-4E81-424C-9602-28D648FDC8A8}" type="pres">
      <dgm:prSet presAssocID="{7472ACD6-9A55-407D-AA94-5E1CDCEFA179}" presName="textRect" presStyleLbl="revTx" presStyleIdx="0" presStyleCnt="3">
        <dgm:presLayoutVars>
          <dgm:chMax val="1"/>
          <dgm:chPref val="1"/>
        </dgm:presLayoutVars>
      </dgm:prSet>
      <dgm:spPr/>
    </dgm:pt>
    <dgm:pt modelId="{50B2F676-DF68-497B-A037-FB0298A4A441}" type="pres">
      <dgm:prSet presAssocID="{3AC162EE-F222-4C2C-A197-56EB3C9B29C0}" presName="sibTrans" presStyleCnt="0"/>
      <dgm:spPr/>
    </dgm:pt>
    <dgm:pt modelId="{4F0EB4C8-C8BC-4579-BE93-0FF665D11FF5}" type="pres">
      <dgm:prSet presAssocID="{3DB49993-C3E9-4A52-91A0-66CC854E418D}" presName="compNode" presStyleCnt="0"/>
      <dgm:spPr/>
    </dgm:pt>
    <dgm:pt modelId="{D49C65C8-8217-41FA-876F-52F5CCA06ED2}" type="pres">
      <dgm:prSet presAssocID="{3DB49993-C3E9-4A52-91A0-66CC854E418D}" presName="iconBgRect" presStyleLbl="bgShp" presStyleIdx="1" presStyleCnt="3"/>
      <dgm:spPr/>
    </dgm:pt>
    <dgm:pt modelId="{DDC0C907-A24B-4CAA-9CFF-991EDEE63762}" type="pres">
      <dgm:prSet presAssocID="{3DB49993-C3E9-4A52-91A0-66CC854E418D}"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ar"/>
        </a:ext>
      </dgm:extLst>
    </dgm:pt>
    <dgm:pt modelId="{883822A0-80A5-4584-B667-5955126C3D12}" type="pres">
      <dgm:prSet presAssocID="{3DB49993-C3E9-4A52-91A0-66CC854E418D}" presName="spaceRect" presStyleCnt="0"/>
      <dgm:spPr/>
    </dgm:pt>
    <dgm:pt modelId="{B9680CD1-6E54-46C9-AD01-F04B74DE86B6}" type="pres">
      <dgm:prSet presAssocID="{3DB49993-C3E9-4A52-91A0-66CC854E418D}" presName="textRect" presStyleLbl="revTx" presStyleIdx="1" presStyleCnt="3">
        <dgm:presLayoutVars>
          <dgm:chMax val="1"/>
          <dgm:chPref val="1"/>
        </dgm:presLayoutVars>
      </dgm:prSet>
      <dgm:spPr/>
    </dgm:pt>
    <dgm:pt modelId="{84E16996-8215-4C76-A669-3F8B865E06EC}" type="pres">
      <dgm:prSet presAssocID="{5622E3F9-C9BD-4742-8B75-D0288C193B18}" presName="sibTrans" presStyleCnt="0"/>
      <dgm:spPr/>
    </dgm:pt>
    <dgm:pt modelId="{6C755011-091E-4F9E-BEB5-3DBEB4C52276}" type="pres">
      <dgm:prSet presAssocID="{B7962CC2-18F1-4E36-A569-FBCE2112B06C}" presName="compNode" presStyleCnt="0"/>
      <dgm:spPr/>
    </dgm:pt>
    <dgm:pt modelId="{1E4381CD-A7B8-4661-B6CF-60CB3DDF281A}" type="pres">
      <dgm:prSet presAssocID="{B7962CC2-18F1-4E36-A569-FBCE2112B06C}" presName="iconBgRect" presStyleLbl="bgShp" presStyleIdx="2" presStyleCnt="3"/>
      <dgm:spPr/>
    </dgm:pt>
    <dgm:pt modelId="{E49D98E8-60F4-480E-8347-862FC958E280}" type="pres">
      <dgm:prSet presAssocID="{B7962CC2-18F1-4E36-A569-FBCE2112B06C}"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Artist"/>
        </a:ext>
      </dgm:extLst>
    </dgm:pt>
    <dgm:pt modelId="{C55F3DF7-6601-4D91-B7B6-7A775A7CC562}" type="pres">
      <dgm:prSet presAssocID="{B7962CC2-18F1-4E36-A569-FBCE2112B06C}" presName="spaceRect" presStyleCnt="0"/>
      <dgm:spPr/>
    </dgm:pt>
    <dgm:pt modelId="{CDBAF17A-F499-4842-B09E-E68B843847A4}" type="pres">
      <dgm:prSet presAssocID="{B7962CC2-18F1-4E36-A569-FBCE2112B06C}" presName="textRect" presStyleLbl="revTx" presStyleIdx="2" presStyleCnt="3">
        <dgm:presLayoutVars>
          <dgm:chMax val="1"/>
          <dgm:chPref val="1"/>
        </dgm:presLayoutVars>
      </dgm:prSet>
      <dgm:spPr/>
    </dgm:pt>
  </dgm:ptLst>
  <dgm:cxnLst>
    <dgm:cxn modelId="{98AA4015-54E6-4C34-8A6B-E857E7CDE10A}" type="presOf" srcId="{7472ACD6-9A55-407D-AA94-5E1CDCEFA179}" destId="{867EAB1F-4E81-424C-9602-28D648FDC8A8}" srcOrd="0" destOrd="0" presId="urn:microsoft.com/office/officeart/2018/5/layout/IconCircleLabelList"/>
    <dgm:cxn modelId="{E05C0D1E-E043-492E-A2C8-8F852E5DC715}" srcId="{7F1CCA16-404D-48AE-B81E-29CC72C85769}" destId="{7472ACD6-9A55-407D-AA94-5E1CDCEFA179}" srcOrd="0" destOrd="0" parTransId="{D567FED4-91EB-4788-8497-0FBB7487813D}" sibTransId="{3AC162EE-F222-4C2C-A197-56EB3C9B29C0}"/>
    <dgm:cxn modelId="{A9276B31-6BE5-49B3-B3AB-ACAC633E9A4D}" type="presOf" srcId="{B7962CC2-18F1-4E36-A569-FBCE2112B06C}" destId="{CDBAF17A-F499-4842-B09E-E68B843847A4}" srcOrd="0" destOrd="0" presId="urn:microsoft.com/office/officeart/2018/5/layout/IconCircleLabelList"/>
    <dgm:cxn modelId="{9DF5E054-75A0-47C5-BFC2-7FD9D3221861}" srcId="{7F1CCA16-404D-48AE-B81E-29CC72C85769}" destId="{B7962CC2-18F1-4E36-A569-FBCE2112B06C}" srcOrd="2" destOrd="0" parTransId="{4865F0AE-DD78-48B1-BBF9-AA80462068D5}" sibTransId="{180D535C-5602-4ABA-B955-5E824346A5C3}"/>
    <dgm:cxn modelId="{06FA04A6-C21B-4ACB-A3FE-84ED272DF60B}" type="presOf" srcId="{7F1CCA16-404D-48AE-B81E-29CC72C85769}" destId="{841F4C72-B280-49C2-8CE2-3C2E68DAB701}" srcOrd="0" destOrd="0" presId="urn:microsoft.com/office/officeart/2018/5/layout/IconCircleLabelList"/>
    <dgm:cxn modelId="{03D483F7-6290-4A45-8976-01741AC28771}" type="presOf" srcId="{3DB49993-C3E9-4A52-91A0-66CC854E418D}" destId="{B9680CD1-6E54-46C9-AD01-F04B74DE86B6}" srcOrd="0" destOrd="0" presId="urn:microsoft.com/office/officeart/2018/5/layout/IconCircleLabelList"/>
    <dgm:cxn modelId="{4A4512FF-5827-4367-B310-29FEC7F57622}" srcId="{7F1CCA16-404D-48AE-B81E-29CC72C85769}" destId="{3DB49993-C3E9-4A52-91A0-66CC854E418D}" srcOrd="1" destOrd="0" parTransId="{C9EC314B-39FD-4940-A45D-EC2224DBF502}" sibTransId="{5622E3F9-C9BD-4742-8B75-D0288C193B18}"/>
    <dgm:cxn modelId="{FDF32C81-7479-4233-8F62-F8E8920EDF6B}" type="presParOf" srcId="{841F4C72-B280-49C2-8CE2-3C2E68DAB701}" destId="{0CBA072B-8845-4F30-9BD6-107790469BC0}" srcOrd="0" destOrd="0" presId="urn:microsoft.com/office/officeart/2018/5/layout/IconCircleLabelList"/>
    <dgm:cxn modelId="{34AAE19F-ADA8-4BB2-ABB1-FBF34D76EF72}" type="presParOf" srcId="{0CBA072B-8845-4F30-9BD6-107790469BC0}" destId="{E532B406-E51C-47A8-B041-EE2672C5EE3D}" srcOrd="0" destOrd="0" presId="urn:microsoft.com/office/officeart/2018/5/layout/IconCircleLabelList"/>
    <dgm:cxn modelId="{C092755B-2C08-46D4-AD40-49762CD8EF99}" type="presParOf" srcId="{0CBA072B-8845-4F30-9BD6-107790469BC0}" destId="{4B401F9D-7AD7-4E90-BCBC-D73509E3B54B}" srcOrd="1" destOrd="0" presId="urn:microsoft.com/office/officeart/2018/5/layout/IconCircleLabelList"/>
    <dgm:cxn modelId="{D6652277-250D-41B0-B001-7A03FD704742}" type="presParOf" srcId="{0CBA072B-8845-4F30-9BD6-107790469BC0}" destId="{EE4B7CD3-5150-4678-8C37-A6415380D851}" srcOrd="2" destOrd="0" presId="urn:microsoft.com/office/officeart/2018/5/layout/IconCircleLabelList"/>
    <dgm:cxn modelId="{52B1A949-FBCA-4D71-88AE-047BB4CCF886}" type="presParOf" srcId="{0CBA072B-8845-4F30-9BD6-107790469BC0}" destId="{867EAB1F-4E81-424C-9602-28D648FDC8A8}" srcOrd="3" destOrd="0" presId="urn:microsoft.com/office/officeart/2018/5/layout/IconCircleLabelList"/>
    <dgm:cxn modelId="{9DD964A4-16BE-460E-9E8E-1D922F1D6054}" type="presParOf" srcId="{841F4C72-B280-49C2-8CE2-3C2E68DAB701}" destId="{50B2F676-DF68-497B-A037-FB0298A4A441}" srcOrd="1" destOrd="0" presId="urn:microsoft.com/office/officeart/2018/5/layout/IconCircleLabelList"/>
    <dgm:cxn modelId="{1C226309-9BEF-4434-8E9F-A57428F57F4F}" type="presParOf" srcId="{841F4C72-B280-49C2-8CE2-3C2E68DAB701}" destId="{4F0EB4C8-C8BC-4579-BE93-0FF665D11FF5}" srcOrd="2" destOrd="0" presId="urn:microsoft.com/office/officeart/2018/5/layout/IconCircleLabelList"/>
    <dgm:cxn modelId="{B99568C2-1128-41C5-A37D-6A379E9B07E3}" type="presParOf" srcId="{4F0EB4C8-C8BC-4579-BE93-0FF665D11FF5}" destId="{D49C65C8-8217-41FA-876F-52F5CCA06ED2}" srcOrd="0" destOrd="0" presId="urn:microsoft.com/office/officeart/2018/5/layout/IconCircleLabelList"/>
    <dgm:cxn modelId="{2313C42C-3311-4505-9FC8-9D348B6C419D}" type="presParOf" srcId="{4F0EB4C8-C8BC-4579-BE93-0FF665D11FF5}" destId="{DDC0C907-A24B-4CAA-9CFF-991EDEE63762}" srcOrd="1" destOrd="0" presId="urn:microsoft.com/office/officeart/2018/5/layout/IconCircleLabelList"/>
    <dgm:cxn modelId="{138FC7CE-5530-403F-8540-B547822DAB43}" type="presParOf" srcId="{4F0EB4C8-C8BC-4579-BE93-0FF665D11FF5}" destId="{883822A0-80A5-4584-B667-5955126C3D12}" srcOrd="2" destOrd="0" presId="urn:microsoft.com/office/officeart/2018/5/layout/IconCircleLabelList"/>
    <dgm:cxn modelId="{0747792D-7650-42C9-8650-D07948032E18}" type="presParOf" srcId="{4F0EB4C8-C8BC-4579-BE93-0FF665D11FF5}" destId="{B9680CD1-6E54-46C9-AD01-F04B74DE86B6}" srcOrd="3" destOrd="0" presId="urn:microsoft.com/office/officeart/2018/5/layout/IconCircleLabelList"/>
    <dgm:cxn modelId="{14C04B4D-0166-4230-B4A9-3FDF08C9206B}" type="presParOf" srcId="{841F4C72-B280-49C2-8CE2-3C2E68DAB701}" destId="{84E16996-8215-4C76-A669-3F8B865E06EC}" srcOrd="3" destOrd="0" presId="urn:microsoft.com/office/officeart/2018/5/layout/IconCircleLabelList"/>
    <dgm:cxn modelId="{CC709DB1-E0D2-4B3E-95EE-96624934A392}" type="presParOf" srcId="{841F4C72-B280-49C2-8CE2-3C2E68DAB701}" destId="{6C755011-091E-4F9E-BEB5-3DBEB4C52276}" srcOrd="4" destOrd="0" presId="urn:microsoft.com/office/officeart/2018/5/layout/IconCircleLabelList"/>
    <dgm:cxn modelId="{C7028B6F-B9CB-4018-B6DB-C8D601462E32}" type="presParOf" srcId="{6C755011-091E-4F9E-BEB5-3DBEB4C52276}" destId="{1E4381CD-A7B8-4661-B6CF-60CB3DDF281A}" srcOrd="0" destOrd="0" presId="urn:microsoft.com/office/officeart/2018/5/layout/IconCircleLabelList"/>
    <dgm:cxn modelId="{1D4F55F8-97FD-4595-86AE-87FE25587CB8}" type="presParOf" srcId="{6C755011-091E-4F9E-BEB5-3DBEB4C52276}" destId="{E49D98E8-60F4-480E-8347-862FC958E280}" srcOrd="1" destOrd="0" presId="urn:microsoft.com/office/officeart/2018/5/layout/IconCircleLabelList"/>
    <dgm:cxn modelId="{EC4AA974-E914-4C28-983F-9329F363DABA}" type="presParOf" srcId="{6C755011-091E-4F9E-BEB5-3DBEB4C52276}" destId="{C55F3DF7-6601-4D91-B7B6-7A775A7CC562}" srcOrd="2" destOrd="0" presId="urn:microsoft.com/office/officeart/2018/5/layout/IconCircleLabelList"/>
    <dgm:cxn modelId="{B71CB6EB-E151-4F93-A75B-5D5FC4DE33D5}" type="presParOf" srcId="{6C755011-091E-4F9E-BEB5-3DBEB4C52276}" destId="{CDBAF17A-F499-4842-B09E-E68B843847A4}"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17CDE9-E6C7-4B9C-9E9F-547043F89698}">
      <dsp:nvSpPr>
        <dsp:cNvPr id="0" name=""/>
        <dsp:cNvSpPr/>
      </dsp:nvSpPr>
      <dsp:spPr>
        <a:xfrm>
          <a:off x="57937" y="1428233"/>
          <a:ext cx="1494870" cy="1494870"/>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888726F-BA25-4D8E-8211-C3C3189724CE}">
      <dsp:nvSpPr>
        <dsp:cNvPr id="0" name=""/>
        <dsp:cNvSpPr/>
      </dsp:nvSpPr>
      <dsp:spPr>
        <a:xfrm>
          <a:off x="371860" y="1742156"/>
          <a:ext cx="867024" cy="867024"/>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379A460-07FF-4BFA-8F4C-954EBD5B5F1C}">
      <dsp:nvSpPr>
        <dsp:cNvPr id="0" name=""/>
        <dsp:cNvSpPr/>
      </dsp:nvSpPr>
      <dsp:spPr>
        <a:xfrm>
          <a:off x="1873137" y="1428233"/>
          <a:ext cx="3523623" cy="14948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933450">
            <a:lnSpc>
              <a:spcPct val="90000"/>
            </a:lnSpc>
            <a:spcBef>
              <a:spcPct val="0"/>
            </a:spcBef>
            <a:spcAft>
              <a:spcPct val="35000"/>
            </a:spcAft>
            <a:buNone/>
          </a:pPr>
          <a:r>
            <a:rPr lang="tr-TR" sz="2100" kern="1200"/>
            <a:t>262 satırdaki eksikleri bize verilen komutlar ile tamamlayıp pong oyununu oynanabilir hale getirmek </a:t>
          </a:r>
          <a:endParaRPr lang="en-US" sz="2100" kern="1200"/>
        </a:p>
      </dsp:txBody>
      <dsp:txXfrm>
        <a:off x="1873137" y="1428233"/>
        <a:ext cx="3523623" cy="1494870"/>
      </dsp:txXfrm>
    </dsp:sp>
    <dsp:sp modelId="{0B4BD74D-8EDE-403B-816C-7508661747E3}">
      <dsp:nvSpPr>
        <dsp:cNvPr id="0" name=""/>
        <dsp:cNvSpPr/>
      </dsp:nvSpPr>
      <dsp:spPr>
        <a:xfrm>
          <a:off x="6010725" y="1428233"/>
          <a:ext cx="1494870" cy="1494870"/>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D792B6B-055B-418A-B1F5-BDEAB7B6E031}">
      <dsp:nvSpPr>
        <dsp:cNvPr id="0" name=""/>
        <dsp:cNvSpPr/>
      </dsp:nvSpPr>
      <dsp:spPr>
        <a:xfrm>
          <a:off x="6324648" y="1742156"/>
          <a:ext cx="867024" cy="86702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46539E2-8AC5-4917-9A65-BDE0D27ACED6}">
      <dsp:nvSpPr>
        <dsp:cNvPr id="0" name=""/>
        <dsp:cNvSpPr/>
      </dsp:nvSpPr>
      <dsp:spPr>
        <a:xfrm>
          <a:off x="7825925" y="1428233"/>
          <a:ext cx="3523623" cy="14948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933450">
            <a:lnSpc>
              <a:spcPct val="90000"/>
            </a:lnSpc>
            <a:spcBef>
              <a:spcPct val="0"/>
            </a:spcBef>
            <a:spcAft>
              <a:spcPct val="35000"/>
            </a:spcAft>
            <a:buNone/>
          </a:pPr>
          <a:r>
            <a:rPr lang="tr-TR" sz="2100" kern="1200"/>
            <a:t>Aynı zamanda da bize verilen boşluk tuşuna basıldığında oyunu başlatan kod örneği ile oyunun zorluklarını kolay zor ve imkansız olarak ayarlamak</a:t>
          </a:r>
          <a:endParaRPr lang="en-US" sz="2100" kern="1200"/>
        </a:p>
      </dsp:txBody>
      <dsp:txXfrm>
        <a:off x="7825925" y="1428233"/>
        <a:ext cx="3523623" cy="149487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32B406-E51C-47A8-B041-EE2672C5EE3D}">
      <dsp:nvSpPr>
        <dsp:cNvPr id="0" name=""/>
        <dsp:cNvSpPr/>
      </dsp:nvSpPr>
      <dsp:spPr>
        <a:xfrm>
          <a:off x="647429" y="13181"/>
          <a:ext cx="1818562" cy="1818562"/>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B401F9D-7AD7-4E90-BCBC-D73509E3B54B}">
      <dsp:nvSpPr>
        <dsp:cNvPr id="0" name=""/>
        <dsp:cNvSpPr/>
      </dsp:nvSpPr>
      <dsp:spPr>
        <a:xfrm>
          <a:off x="1034992" y="400744"/>
          <a:ext cx="1043437" cy="104343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67EAB1F-4E81-424C-9602-28D648FDC8A8}">
      <dsp:nvSpPr>
        <dsp:cNvPr id="0" name=""/>
        <dsp:cNvSpPr/>
      </dsp:nvSpPr>
      <dsp:spPr>
        <a:xfrm>
          <a:off x="66086" y="2398182"/>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defRPr cap="all"/>
          </a:pPr>
          <a:r>
            <a:rPr lang="tr-TR" sz="2500" kern="1200"/>
            <a:t>Tanım</a:t>
          </a:r>
          <a:endParaRPr lang="en-US" sz="2500" kern="1200"/>
        </a:p>
      </dsp:txBody>
      <dsp:txXfrm>
        <a:off x="66086" y="2398182"/>
        <a:ext cx="2981250" cy="720000"/>
      </dsp:txXfrm>
    </dsp:sp>
    <dsp:sp modelId="{D49C65C8-8217-41FA-876F-52F5CCA06ED2}">
      <dsp:nvSpPr>
        <dsp:cNvPr id="0" name=""/>
        <dsp:cNvSpPr/>
      </dsp:nvSpPr>
      <dsp:spPr>
        <a:xfrm>
          <a:off x="4150398" y="13181"/>
          <a:ext cx="1818562" cy="1818562"/>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DC0C907-A24B-4CAA-9CFF-991EDEE63762}">
      <dsp:nvSpPr>
        <dsp:cNvPr id="0" name=""/>
        <dsp:cNvSpPr/>
      </dsp:nvSpPr>
      <dsp:spPr>
        <a:xfrm>
          <a:off x="4537961" y="400744"/>
          <a:ext cx="1043437" cy="104343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9680CD1-6E54-46C9-AD01-F04B74DE86B6}">
      <dsp:nvSpPr>
        <dsp:cNvPr id="0" name=""/>
        <dsp:cNvSpPr/>
      </dsp:nvSpPr>
      <dsp:spPr>
        <a:xfrm>
          <a:off x="3569054" y="2398182"/>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defRPr cap="all"/>
          </a:pPr>
          <a:r>
            <a:rPr lang="tr-TR" sz="2500" kern="1200"/>
            <a:t>Kullanılan Araçlar</a:t>
          </a:r>
          <a:endParaRPr lang="en-US" sz="2500" kern="1200"/>
        </a:p>
      </dsp:txBody>
      <dsp:txXfrm>
        <a:off x="3569054" y="2398182"/>
        <a:ext cx="2981250" cy="720000"/>
      </dsp:txXfrm>
    </dsp:sp>
    <dsp:sp modelId="{1E4381CD-A7B8-4661-B6CF-60CB3DDF281A}">
      <dsp:nvSpPr>
        <dsp:cNvPr id="0" name=""/>
        <dsp:cNvSpPr/>
      </dsp:nvSpPr>
      <dsp:spPr>
        <a:xfrm>
          <a:off x="7653367" y="13181"/>
          <a:ext cx="1818562" cy="1818562"/>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49D98E8-60F4-480E-8347-862FC958E280}">
      <dsp:nvSpPr>
        <dsp:cNvPr id="0" name=""/>
        <dsp:cNvSpPr/>
      </dsp:nvSpPr>
      <dsp:spPr>
        <a:xfrm>
          <a:off x="8040930" y="400744"/>
          <a:ext cx="1043437" cy="104343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DBAF17A-F499-4842-B09E-E68B843847A4}">
      <dsp:nvSpPr>
        <dsp:cNvPr id="0" name=""/>
        <dsp:cNvSpPr/>
      </dsp:nvSpPr>
      <dsp:spPr>
        <a:xfrm>
          <a:off x="7072023" y="2398182"/>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defRPr cap="all"/>
          </a:pPr>
          <a:r>
            <a:rPr lang="tr-TR" sz="2500" kern="1200"/>
            <a:t>Tasarım Gereksinimleri</a:t>
          </a:r>
          <a:endParaRPr lang="en-US" sz="2500" kern="1200"/>
        </a:p>
      </dsp:txBody>
      <dsp:txXfrm>
        <a:off x="7072023" y="2398182"/>
        <a:ext cx="2981250"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rtl="0">
              <a:defRPr sz="1200"/>
            </a:lvl1pPr>
          </a:lstStyle>
          <a:p>
            <a:pPr rtl="0"/>
            <a:endParaRPr lang="tr-TR" dirty="0"/>
          </a:p>
        </p:txBody>
      </p:sp>
      <p:sp>
        <p:nvSpPr>
          <p:cNvPr id="3" name="Tarih Yer Tutucusu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l" rtl="0">
              <a:defRPr sz="1200"/>
            </a:lvl1pPr>
          </a:lstStyle>
          <a:p>
            <a:pPr algn="r" rtl="0"/>
            <a:fld id="{7F5B45D1-63D3-41C5-9A5E-21C89FA70A87}" type="datetime1">
              <a:rPr lang="tr-TR" smtClean="0"/>
              <a:t>14.01.2020</a:t>
            </a:fld>
            <a:endParaRPr lang="tr-TR" dirty="0"/>
          </a:p>
        </p:txBody>
      </p:sp>
      <p:sp>
        <p:nvSpPr>
          <p:cNvPr id="4" name="Alt Bilgi Yer Tutucusu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rtl="0">
              <a:defRPr sz="1200"/>
            </a:lvl1pPr>
          </a:lstStyle>
          <a:p>
            <a:pPr rtl="0"/>
            <a:endParaRPr lang="tr-TR" dirty="0"/>
          </a:p>
        </p:txBody>
      </p:sp>
      <p:sp>
        <p:nvSpPr>
          <p:cNvPr id="5" name="Slayt Numarası Yer Tutucusu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l" rtl="0">
              <a:defRPr sz="1200"/>
            </a:lvl1pPr>
          </a:lstStyle>
          <a:p>
            <a:pPr algn="r" rtl="0"/>
            <a:fld id="{45ACAF8E-318A-4EFE-8633-D9E72ABCE0ED}" type="slidenum">
              <a:rPr lang="tr-TR" smtClean="0"/>
              <a:pPr algn="r" rtl="0"/>
              <a:t>‹#›</a:t>
            </a:fld>
            <a:endParaRPr lang="tr-TR" dirty="0"/>
          </a:p>
        </p:txBody>
      </p:sp>
    </p:spTree>
    <p:extLst>
      <p:ext uri="{BB962C8B-B14F-4D97-AF65-F5344CB8AC3E}">
        <p14:creationId xmlns:p14="http://schemas.microsoft.com/office/powerpoint/2010/main" val="24065597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rtl="0">
              <a:defRPr sz="1200"/>
            </a:lvl1pPr>
          </a:lstStyle>
          <a:p>
            <a:pPr rtl="0"/>
            <a:endParaRPr lang="tr-TR" noProof="0" dirty="0"/>
          </a:p>
        </p:txBody>
      </p:sp>
      <p:sp>
        <p:nvSpPr>
          <p:cNvPr id="3" name="Tarih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rtl="0">
              <a:defRPr sz="1200"/>
            </a:lvl1pPr>
          </a:lstStyle>
          <a:p>
            <a:fld id="{8A426C1C-3AB1-4C97-B221-5E9B14800468}" type="datetime1">
              <a:rPr lang="tr-TR" smtClean="0"/>
              <a:pPr/>
              <a:t>14.01.2020</a:t>
            </a:fld>
            <a:endParaRPr lang="tr-TR" dirty="0"/>
          </a:p>
        </p:txBody>
      </p:sp>
      <p:sp>
        <p:nvSpPr>
          <p:cNvPr id="4" name="Slayt Görüntüsü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tr-TR" noProof="0" dirty="0"/>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tr-TR" noProof="0" dirty="0"/>
              <a:t>Asıl metin stillerini düzenlemek için tıklayın</a:t>
            </a:r>
          </a:p>
          <a:p>
            <a:pPr lvl="1" rtl="0"/>
            <a:r>
              <a:rPr lang="tr-TR" noProof="0" dirty="0"/>
              <a:t>İkinci düzey</a:t>
            </a:r>
          </a:p>
          <a:p>
            <a:pPr lvl="2" rtl="0"/>
            <a:r>
              <a:rPr lang="tr-TR" noProof="0" dirty="0"/>
              <a:t>Üçüncü düzey</a:t>
            </a:r>
          </a:p>
          <a:p>
            <a:pPr lvl="3" rtl="0"/>
            <a:r>
              <a:rPr lang="tr-TR" noProof="0" dirty="0"/>
              <a:t>Dördüncü düzey</a:t>
            </a:r>
          </a:p>
          <a:p>
            <a:pPr lvl="4" rtl="0"/>
            <a:r>
              <a:rPr lang="tr-TR" noProof="0" dirty="0"/>
              <a:t>Beşinci düzey</a:t>
            </a:r>
          </a:p>
        </p:txBody>
      </p:sp>
      <p:sp>
        <p:nvSpPr>
          <p:cNvPr id="6" name="Alt 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rtl="0">
              <a:defRPr sz="1200"/>
            </a:lvl1pPr>
          </a:lstStyle>
          <a:p>
            <a:pPr rtl="0"/>
            <a:endParaRPr lang="tr-TR" noProof="0" dirty="0"/>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rtl="0">
              <a:defRPr sz="1200"/>
            </a:lvl1pPr>
          </a:lstStyle>
          <a:p>
            <a:fld id="{5EE2CF44-2B13-41B4-A334-1CDF534EEBBF}" type="slidenum">
              <a:rPr lang="tr-TR" smtClean="0"/>
              <a:pPr/>
              <a:t>‹#›</a:t>
            </a:fld>
            <a:endParaRPr lang="tr-TR" dirty="0"/>
          </a:p>
        </p:txBody>
      </p:sp>
    </p:spTree>
    <p:extLst>
      <p:ext uri="{BB962C8B-B14F-4D97-AF65-F5344CB8AC3E}">
        <p14:creationId xmlns:p14="http://schemas.microsoft.com/office/powerpoint/2010/main" val="445385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fld id="{5EE2CF44-2B13-41B4-A334-1CDF534EEBBF}" type="slidenum">
              <a:rPr lang="tr-TR" smtClean="0"/>
              <a:pPr/>
              <a:t>1</a:t>
            </a:fld>
            <a:endParaRPr lang="tr-TR" dirty="0"/>
          </a:p>
        </p:txBody>
      </p:sp>
    </p:spTree>
    <p:extLst>
      <p:ext uri="{BB962C8B-B14F-4D97-AF65-F5344CB8AC3E}">
        <p14:creationId xmlns:p14="http://schemas.microsoft.com/office/powerpoint/2010/main" val="8995644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3730EC0-A168-4ED8-BA59-61D42BD9E257}"/>
              </a:ext>
            </a:extLst>
          </p:cNvPr>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p>
        </p:txBody>
      </p:sp>
      <p:sp>
        <p:nvSpPr>
          <p:cNvPr id="3" name="Alt Başlık 2">
            <a:extLst>
              <a:ext uri="{FF2B5EF4-FFF2-40B4-BE49-F238E27FC236}">
                <a16:creationId xmlns:a16="http://schemas.microsoft.com/office/drawing/2014/main" id="{60BCC9F7-4852-45BB-BB0D-55601A0345A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p>
        </p:txBody>
      </p:sp>
      <p:sp>
        <p:nvSpPr>
          <p:cNvPr id="4" name="Veri Yer Tutucusu 3">
            <a:extLst>
              <a:ext uri="{FF2B5EF4-FFF2-40B4-BE49-F238E27FC236}">
                <a16:creationId xmlns:a16="http://schemas.microsoft.com/office/drawing/2014/main" id="{D2DF861E-342C-4983-B118-425CEF7EC8E5}"/>
              </a:ext>
            </a:extLst>
          </p:cNvPr>
          <p:cNvSpPr>
            <a:spLocks noGrp="1"/>
          </p:cNvSpPr>
          <p:nvPr>
            <p:ph type="dt" sz="half" idx="10"/>
          </p:nvPr>
        </p:nvSpPr>
        <p:spPr/>
        <p:txBody>
          <a:bodyPr/>
          <a:lstStyle/>
          <a:p>
            <a:fld id="{39383EE2-0978-4E76-9E3D-07987EF62078}" type="datetimeFigureOut">
              <a:rPr lang="tr-TR" smtClean="0"/>
              <a:t>14.01.2020</a:t>
            </a:fld>
            <a:endParaRPr lang="tr-TR"/>
          </a:p>
        </p:txBody>
      </p:sp>
      <p:sp>
        <p:nvSpPr>
          <p:cNvPr id="5" name="Alt Bilgi Yer Tutucusu 4">
            <a:extLst>
              <a:ext uri="{FF2B5EF4-FFF2-40B4-BE49-F238E27FC236}">
                <a16:creationId xmlns:a16="http://schemas.microsoft.com/office/drawing/2014/main" id="{1B4FDC88-0CEB-459A-9236-CEF7F669600A}"/>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FAB90CA1-B361-422C-97EE-978BD5D86375}"/>
              </a:ext>
            </a:extLst>
          </p:cNvPr>
          <p:cNvSpPr>
            <a:spLocks noGrp="1"/>
          </p:cNvSpPr>
          <p:nvPr>
            <p:ph type="sldNum" sz="quarter" idx="12"/>
          </p:nvPr>
        </p:nvSpPr>
        <p:spPr/>
        <p:txBody>
          <a:bodyPr/>
          <a:lstStyle/>
          <a:p>
            <a:fld id="{912395AD-6FBF-4AD9-87D7-4695BB8E810B}" type="slidenum">
              <a:rPr lang="tr-TR" smtClean="0"/>
              <a:t>‹#›</a:t>
            </a:fld>
            <a:endParaRPr lang="tr-TR"/>
          </a:p>
        </p:txBody>
      </p:sp>
      <p:sp>
        <p:nvSpPr>
          <p:cNvPr id="7" name="Dikdörtgen 6">
            <a:extLst>
              <a:ext uri="{FF2B5EF4-FFF2-40B4-BE49-F238E27FC236}">
                <a16:creationId xmlns:a16="http://schemas.microsoft.com/office/drawing/2014/main" id="{C5EE7A90-4AF0-45C7-98A5-BA65A58BAF51}"/>
              </a:ext>
            </a:extLst>
          </p:cNvPr>
          <p:cNvSpPr/>
          <p:nvPr userDrawn="1"/>
        </p:nvSpPr>
        <p:spPr bwMode="gray">
          <a:xfrm>
            <a:off x="0" y="2825016"/>
            <a:ext cx="12188952" cy="3180930"/>
          </a:xfrm>
          <a:prstGeom prst="rect">
            <a:avLst/>
          </a:prstGeom>
          <a:solidFill>
            <a:schemeClr val="bg1">
              <a:lumMod val="85000"/>
              <a:lumOff val="1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noProof="0" dirty="0"/>
          </a:p>
        </p:txBody>
      </p:sp>
      <p:sp>
        <p:nvSpPr>
          <p:cNvPr id="8" name="Dikdörtgen 7">
            <a:extLst>
              <a:ext uri="{FF2B5EF4-FFF2-40B4-BE49-F238E27FC236}">
                <a16:creationId xmlns:a16="http://schemas.microsoft.com/office/drawing/2014/main" id="{F9A31532-8845-43E3-B39F-2222D8E1328B}"/>
              </a:ext>
            </a:extLst>
          </p:cNvPr>
          <p:cNvSpPr/>
          <p:nvPr userDrawn="1"/>
        </p:nvSpPr>
        <p:spPr bwMode="black">
          <a:xfrm>
            <a:off x="0" y="3075709"/>
            <a:ext cx="12188952" cy="26392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noProof="0" dirty="0"/>
          </a:p>
        </p:txBody>
      </p:sp>
    </p:spTree>
    <p:extLst>
      <p:ext uri="{BB962C8B-B14F-4D97-AF65-F5344CB8AC3E}">
        <p14:creationId xmlns:p14="http://schemas.microsoft.com/office/powerpoint/2010/main" val="37244164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7E0B810-DDD1-40EF-8BCF-CADC5B1EE798}"/>
              </a:ext>
            </a:extLst>
          </p:cNvPr>
          <p:cNvSpPr>
            <a:spLocks noGrp="1"/>
          </p:cNvSpPr>
          <p:nvPr>
            <p:ph type="title"/>
          </p:nvPr>
        </p:nvSpPr>
        <p:spPr/>
        <p:txBody>
          <a:bodyPr/>
          <a:lstStyle/>
          <a:p>
            <a:r>
              <a:rPr lang="tr-TR"/>
              <a:t>Asıl başlık stilini düzenlemek için tıklayın</a:t>
            </a:r>
          </a:p>
        </p:txBody>
      </p:sp>
      <p:sp>
        <p:nvSpPr>
          <p:cNvPr id="3" name="Dikey Metin Yer Tutucusu 2">
            <a:extLst>
              <a:ext uri="{FF2B5EF4-FFF2-40B4-BE49-F238E27FC236}">
                <a16:creationId xmlns:a16="http://schemas.microsoft.com/office/drawing/2014/main" id="{1729E9DE-5229-478B-A4C3-072FC4DD6D33}"/>
              </a:ext>
            </a:extLst>
          </p:cNvPr>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DE5D3D59-189C-4C9E-A62F-9CADA5CA4642}"/>
              </a:ext>
            </a:extLst>
          </p:cNvPr>
          <p:cNvSpPr>
            <a:spLocks noGrp="1"/>
          </p:cNvSpPr>
          <p:nvPr>
            <p:ph type="dt" sz="half" idx="10"/>
          </p:nvPr>
        </p:nvSpPr>
        <p:spPr/>
        <p:txBody>
          <a:bodyPr/>
          <a:lstStyle/>
          <a:p>
            <a:fld id="{073C6A93-2001-4816-9A2D-A1398E7FFEE7}" type="datetime1">
              <a:rPr lang="tr-TR" smtClean="0"/>
              <a:pPr/>
              <a:t>14.01.2020</a:t>
            </a:fld>
            <a:endParaRPr lang="tr-TR" dirty="0"/>
          </a:p>
        </p:txBody>
      </p:sp>
      <p:sp>
        <p:nvSpPr>
          <p:cNvPr id="5" name="Alt Bilgi Yer Tutucusu 4">
            <a:extLst>
              <a:ext uri="{FF2B5EF4-FFF2-40B4-BE49-F238E27FC236}">
                <a16:creationId xmlns:a16="http://schemas.microsoft.com/office/drawing/2014/main" id="{E8628E29-0A87-4201-AA7C-BC643DBA969E}"/>
              </a:ext>
            </a:extLst>
          </p:cNvPr>
          <p:cNvSpPr>
            <a:spLocks noGrp="1"/>
          </p:cNvSpPr>
          <p:nvPr>
            <p:ph type="ftr" sz="quarter" idx="11"/>
          </p:nvPr>
        </p:nvSpPr>
        <p:spPr/>
        <p:txBody>
          <a:bodyPr/>
          <a:lstStyle/>
          <a:p>
            <a:pPr rtl="0"/>
            <a:endParaRPr lang="tr-TR" noProof="0" dirty="0"/>
          </a:p>
        </p:txBody>
      </p:sp>
      <p:sp>
        <p:nvSpPr>
          <p:cNvPr id="6" name="Slayt Numarası Yer Tutucusu 5">
            <a:extLst>
              <a:ext uri="{FF2B5EF4-FFF2-40B4-BE49-F238E27FC236}">
                <a16:creationId xmlns:a16="http://schemas.microsoft.com/office/drawing/2014/main" id="{623A4086-611A-4945-AF15-88240DDFE6E0}"/>
              </a:ext>
            </a:extLst>
          </p:cNvPr>
          <p:cNvSpPr>
            <a:spLocks noGrp="1"/>
          </p:cNvSpPr>
          <p:nvPr>
            <p:ph type="sldNum" sz="quarter" idx="12"/>
          </p:nvPr>
        </p:nvSpPr>
        <p:spPr/>
        <p:txBody>
          <a:bodyPr/>
          <a:lstStyle/>
          <a:p>
            <a:pPr rtl="0"/>
            <a:fld id="{E31375A4-56A4-47D6-9801-1991572033F7}" type="slidenum">
              <a:rPr lang="tr-TR" noProof="0" smtClean="0"/>
              <a:t>‹#›</a:t>
            </a:fld>
            <a:endParaRPr lang="tr-TR" noProof="0" dirty="0"/>
          </a:p>
        </p:txBody>
      </p:sp>
    </p:spTree>
    <p:extLst>
      <p:ext uri="{BB962C8B-B14F-4D97-AF65-F5344CB8AC3E}">
        <p14:creationId xmlns:p14="http://schemas.microsoft.com/office/powerpoint/2010/main" val="31076978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a:extLst>
              <a:ext uri="{FF2B5EF4-FFF2-40B4-BE49-F238E27FC236}">
                <a16:creationId xmlns:a16="http://schemas.microsoft.com/office/drawing/2014/main" id="{33CFB617-6074-4FA3-AB42-9119EC13AFA8}"/>
              </a:ext>
            </a:extLst>
          </p:cNvPr>
          <p:cNvSpPr>
            <a:spLocks noGrp="1"/>
          </p:cNvSpPr>
          <p:nvPr>
            <p:ph type="title" orient="vert"/>
          </p:nvPr>
        </p:nvSpPr>
        <p:spPr>
          <a:xfrm>
            <a:off x="8724900" y="365125"/>
            <a:ext cx="2628900" cy="5811838"/>
          </a:xfrm>
        </p:spPr>
        <p:txBody>
          <a:bodyPr vert="eaVert"/>
          <a:lstStyle/>
          <a:p>
            <a:r>
              <a:rPr lang="tr-TR"/>
              <a:t>Asıl başlık stilini düzenlemek için tıklayın</a:t>
            </a:r>
          </a:p>
        </p:txBody>
      </p:sp>
      <p:sp>
        <p:nvSpPr>
          <p:cNvPr id="3" name="Dikey Metin Yer Tutucusu 2">
            <a:extLst>
              <a:ext uri="{FF2B5EF4-FFF2-40B4-BE49-F238E27FC236}">
                <a16:creationId xmlns:a16="http://schemas.microsoft.com/office/drawing/2014/main" id="{7DBF77EF-737D-42A4-913D-D1B96BAF3BD1}"/>
              </a:ext>
            </a:extLst>
          </p:cNvPr>
          <p:cNvSpPr>
            <a:spLocks noGrp="1"/>
          </p:cNvSpPr>
          <p:nvPr>
            <p:ph type="body" orient="vert" idx="1"/>
          </p:nvPr>
        </p:nvSpPr>
        <p:spPr>
          <a:xfrm>
            <a:off x="838200" y="365125"/>
            <a:ext cx="7734300"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0FB24C99-1A4E-4D0A-84AF-DD0B3C50BC98}"/>
              </a:ext>
            </a:extLst>
          </p:cNvPr>
          <p:cNvSpPr>
            <a:spLocks noGrp="1"/>
          </p:cNvSpPr>
          <p:nvPr>
            <p:ph type="dt" sz="half" idx="10"/>
          </p:nvPr>
        </p:nvSpPr>
        <p:spPr/>
        <p:txBody>
          <a:bodyPr/>
          <a:lstStyle/>
          <a:p>
            <a:fld id="{83D1CDC2-2CD8-4CCC-AEB7-416C9D069135}" type="datetime1">
              <a:rPr lang="tr-TR" smtClean="0"/>
              <a:pPr/>
              <a:t>14.01.2020</a:t>
            </a:fld>
            <a:endParaRPr lang="tr-TR" dirty="0"/>
          </a:p>
        </p:txBody>
      </p:sp>
      <p:sp>
        <p:nvSpPr>
          <p:cNvPr id="5" name="Alt Bilgi Yer Tutucusu 4">
            <a:extLst>
              <a:ext uri="{FF2B5EF4-FFF2-40B4-BE49-F238E27FC236}">
                <a16:creationId xmlns:a16="http://schemas.microsoft.com/office/drawing/2014/main" id="{D38E2666-75A2-41AE-B48E-447CE989F46F}"/>
              </a:ext>
            </a:extLst>
          </p:cNvPr>
          <p:cNvSpPr>
            <a:spLocks noGrp="1"/>
          </p:cNvSpPr>
          <p:nvPr>
            <p:ph type="ftr" sz="quarter" idx="11"/>
          </p:nvPr>
        </p:nvSpPr>
        <p:spPr/>
        <p:txBody>
          <a:bodyPr/>
          <a:lstStyle/>
          <a:p>
            <a:pPr rtl="0"/>
            <a:endParaRPr lang="tr-TR" noProof="0" dirty="0"/>
          </a:p>
        </p:txBody>
      </p:sp>
      <p:sp>
        <p:nvSpPr>
          <p:cNvPr id="6" name="Slayt Numarası Yer Tutucusu 5">
            <a:extLst>
              <a:ext uri="{FF2B5EF4-FFF2-40B4-BE49-F238E27FC236}">
                <a16:creationId xmlns:a16="http://schemas.microsoft.com/office/drawing/2014/main" id="{85828D76-3728-4ECB-A841-BF75DB3AD022}"/>
              </a:ext>
            </a:extLst>
          </p:cNvPr>
          <p:cNvSpPr>
            <a:spLocks noGrp="1"/>
          </p:cNvSpPr>
          <p:nvPr>
            <p:ph type="sldNum" sz="quarter" idx="12"/>
          </p:nvPr>
        </p:nvSpPr>
        <p:spPr/>
        <p:txBody>
          <a:bodyPr/>
          <a:lstStyle/>
          <a:p>
            <a:pPr rtl="0"/>
            <a:fld id="{E31375A4-56A4-47D6-9801-1991572033F7}" type="slidenum">
              <a:rPr lang="tr-TR" noProof="0" smtClean="0"/>
              <a:t>‹#›</a:t>
            </a:fld>
            <a:endParaRPr lang="tr-TR" noProof="0" dirty="0"/>
          </a:p>
        </p:txBody>
      </p:sp>
    </p:spTree>
    <p:extLst>
      <p:ext uri="{BB962C8B-B14F-4D97-AF65-F5344CB8AC3E}">
        <p14:creationId xmlns:p14="http://schemas.microsoft.com/office/powerpoint/2010/main" val="13407639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Resim Yazılı İçerik">
    <p:spTree>
      <p:nvGrpSpPr>
        <p:cNvPr id="1" name=""/>
        <p:cNvGrpSpPr/>
        <p:nvPr/>
      </p:nvGrpSpPr>
      <p:grpSpPr>
        <a:xfrm>
          <a:off x="0" y="0"/>
          <a:ext cx="0" cy="0"/>
          <a:chOff x="0" y="0"/>
          <a:chExt cx="0" cy="0"/>
        </a:xfrm>
      </p:grpSpPr>
      <p:sp>
        <p:nvSpPr>
          <p:cNvPr id="2" name="Başlık 1"/>
          <p:cNvSpPr>
            <a:spLocks noGrp="1"/>
          </p:cNvSpPr>
          <p:nvPr>
            <p:ph type="title"/>
          </p:nvPr>
        </p:nvSpPr>
        <p:spPr>
          <a:xfrm>
            <a:off x="8002587" y="1600200"/>
            <a:ext cx="3122613" cy="1828800"/>
          </a:xfrm>
        </p:spPr>
        <p:txBody>
          <a:bodyPr rtlCol="0" anchor="b">
            <a:normAutofit/>
          </a:bodyPr>
          <a:lstStyle>
            <a:lvl1pPr algn="l" rtl="0">
              <a:defRPr sz="3400"/>
            </a:lvl1pPr>
          </a:lstStyle>
          <a:p>
            <a:pPr rtl="0"/>
            <a:r>
              <a:rPr lang="tr-TR" noProof="0"/>
              <a:t>Asıl başlık stilini düzenlemek için tıklayın</a:t>
            </a:r>
            <a:endParaRPr lang="tr-TR" noProof="0" dirty="0"/>
          </a:p>
        </p:txBody>
      </p:sp>
      <p:sp>
        <p:nvSpPr>
          <p:cNvPr id="3" name="İçerik Yer Tutucusu 2"/>
          <p:cNvSpPr>
            <a:spLocks noGrp="1"/>
          </p:cNvSpPr>
          <p:nvPr>
            <p:ph idx="1"/>
          </p:nvPr>
        </p:nvSpPr>
        <p:spPr>
          <a:xfrm>
            <a:off x="760412" y="762000"/>
            <a:ext cx="6400800" cy="5334000"/>
          </a:xfrm>
        </p:spPr>
        <p:txBody>
          <a:bodyPr rtlCol="0">
            <a:normAutofit/>
          </a:bodyPr>
          <a:lstStyle>
            <a:lvl1pPr algn="l" rtl="0">
              <a:defRPr sz="2000"/>
            </a:lvl1pPr>
            <a:lvl2pPr algn="l" rtl="0">
              <a:defRPr sz="1800"/>
            </a:lvl2pPr>
            <a:lvl3pPr algn="l" rtl="0">
              <a:defRPr sz="1600"/>
            </a:lvl3pPr>
            <a:lvl4pPr algn="l" rtl="0">
              <a:defRPr sz="1400"/>
            </a:lvl4pPr>
            <a:lvl5pPr algn="l" rtl="0">
              <a:defRPr sz="1400"/>
            </a:lvl5pPr>
            <a:lvl6pPr algn="l" rtl="0">
              <a:defRPr sz="1400"/>
            </a:lvl6pPr>
            <a:lvl7pPr algn="l" rtl="0">
              <a:defRPr sz="1400"/>
            </a:lvl7pPr>
            <a:lvl8pPr algn="l" rtl="0">
              <a:defRPr sz="1400"/>
            </a:lvl8pPr>
            <a:lvl9pPr algn="l" rtl="0">
              <a:defRPr sz="1400"/>
            </a:lvl9pPr>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endParaRPr lang="tr-TR" noProof="0" dirty="0"/>
          </a:p>
        </p:txBody>
      </p:sp>
      <p:sp>
        <p:nvSpPr>
          <p:cNvPr id="4" name="Metin Yer Tutucusu 3"/>
          <p:cNvSpPr>
            <a:spLocks noGrp="1"/>
          </p:cNvSpPr>
          <p:nvPr>
            <p:ph type="body" sz="half" idx="2"/>
          </p:nvPr>
        </p:nvSpPr>
        <p:spPr>
          <a:xfrm>
            <a:off x="8001039" y="3429000"/>
            <a:ext cx="3124161" cy="1828800"/>
          </a:xfrm>
        </p:spPr>
        <p:txBody>
          <a:bodyPr rtlCol="0"/>
          <a:lstStyle>
            <a:lvl1pPr marL="0" indent="0" algn="l" rtl="0">
              <a:spcBef>
                <a:spcPts val="0"/>
              </a:spcBef>
              <a:buNone/>
              <a:defRPr sz="1600"/>
            </a:lvl1pPr>
            <a:lvl2pPr marL="457200" indent="0" algn="l" rtl="0">
              <a:buNone/>
              <a:defRPr sz="1400"/>
            </a:lvl2pPr>
            <a:lvl3pPr marL="914400" indent="0" algn="l" rtl="0">
              <a:buNone/>
              <a:defRPr sz="1200"/>
            </a:lvl3pPr>
            <a:lvl4pPr marL="1371600" indent="0" algn="l" rtl="0">
              <a:buNone/>
              <a:defRPr sz="1000"/>
            </a:lvl4pPr>
            <a:lvl5pPr marL="1828800" indent="0" algn="l" rtl="0">
              <a:buNone/>
              <a:defRPr sz="1000"/>
            </a:lvl5pPr>
            <a:lvl6pPr marL="2286000" indent="0" algn="l" rtl="0">
              <a:buNone/>
              <a:defRPr sz="1000"/>
            </a:lvl6pPr>
            <a:lvl7pPr marL="2743200" indent="0" algn="l" rtl="0">
              <a:buNone/>
              <a:defRPr sz="1000"/>
            </a:lvl7pPr>
            <a:lvl8pPr marL="3200400" indent="0" algn="l" rtl="0">
              <a:buNone/>
              <a:defRPr sz="1000"/>
            </a:lvl8pPr>
            <a:lvl9pPr marL="3657600" indent="0" algn="l" rtl="0">
              <a:buNone/>
              <a:defRPr sz="1000"/>
            </a:lvl9pPr>
          </a:lstStyle>
          <a:p>
            <a:pPr lvl="0" rtl="0"/>
            <a:r>
              <a:rPr lang="tr-TR" noProof="0"/>
              <a:t>Asıl metin stillerini düzenlemek için tıklayın</a:t>
            </a:r>
          </a:p>
        </p:txBody>
      </p:sp>
      <p:sp>
        <p:nvSpPr>
          <p:cNvPr id="5" name="Tarih Yer Tutucusu 4"/>
          <p:cNvSpPr>
            <a:spLocks noGrp="1"/>
          </p:cNvSpPr>
          <p:nvPr>
            <p:ph type="dt" sz="half" idx="10"/>
          </p:nvPr>
        </p:nvSpPr>
        <p:spPr/>
        <p:txBody>
          <a:bodyPr rtlCol="0"/>
          <a:lstStyle>
            <a:lvl1pPr>
              <a:defRPr/>
            </a:lvl1pPr>
          </a:lstStyle>
          <a:p>
            <a:fld id="{7B5372AA-0E4A-4879-8A99-8B58B571AD84}" type="datetime1">
              <a:rPr lang="tr-TR" smtClean="0"/>
              <a:pPr/>
              <a:t>14.01.2020</a:t>
            </a:fld>
            <a:endParaRPr lang="tr-TR" dirty="0"/>
          </a:p>
        </p:txBody>
      </p:sp>
      <p:sp>
        <p:nvSpPr>
          <p:cNvPr id="6" name="Alt Bilgi Yer Tutucusu 5"/>
          <p:cNvSpPr>
            <a:spLocks noGrp="1"/>
          </p:cNvSpPr>
          <p:nvPr>
            <p:ph type="ftr" sz="quarter" idx="11"/>
          </p:nvPr>
        </p:nvSpPr>
        <p:spPr/>
        <p:txBody>
          <a:bodyPr rtlCol="0"/>
          <a:lstStyle/>
          <a:p>
            <a:pPr rtl="0"/>
            <a:endParaRPr lang="tr-TR" noProof="0" dirty="0"/>
          </a:p>
        </p:txBody>
      </p:sp>
      <p:sp>
        <p:nvSpPr>
          <p:cNvPr id="7" name="Slayt Numarası Yer Tutucusu 6"/>
          <p:cNvSpPr>
            <a:spLocks noGrp="1"/>
          </p:cNvSpPr>
          <p:nvPr>
            <p:ph type="sldNum" sz="quarter" idx="12"/>
          </p:nvPr>
        </p:nvSpPr>
        <p:spPr/>
        <p:txBody>
          <a:bodyPr rtlCol="0"/>
          <a:lstStyle/>
          <a:p>
            <a:pPr rtl="0"/>
            <a:fld id="{E31375A4-56A4-47D6-9801-1991572033F7}" type="slidenum">
              <a:rPr lang="tr-TR" noProof="0" smtClean="0"/>
              <a:t>‹#›</a:t>
            </a:fld>
            <a:endParaRPr lang="tr-TR" noProof="0" dirty="0"/>
          </a:p>
        </p:txBody>
      </p:sp>
    </p:spTree>
    <p:extLst>
      <p:ext uri="{BB962C8B-B14F-4D97-AF65-F5344CB8AC3E}">
        <p14:creationId xmlns:p14="http://schemas.microsoft.com/office/powerpoint/2010/main" val="38259309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D3582C5-1417-4870-A8D0-BA8F7B723A44}"/>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7AB20576-28F0-47CB-9DE7-8A139CC8B0B2}"/>
              </a:ext>
            </a:extLst>
          </p:cNvPr>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EB860CEF-C8B2-4D14-87F4-88F728C403B6}"/>
              </a:ext>
            </a:extLst>
          </p:cNvPr>
          <p:cNvSpPr>
            <a:spLocks noGrp="1"/>
          </p:cNvSpPr>
          <p:nvPr>
            <p:ph type="dt" sz="half" idx="10"/>
          </p:nvPr>
        </p:nvSpPr>
        <p:spPr/>
        <p:txBody>
          <a:bodyPr/>
          <a:lstStyle/>
          <a:p>
            <a:fld id="{B68A11BC-CE70-4266-A0AC-BE63AD106DD9}" type="datetime1">
              <a:rPr lang="tr-TR" smtClean="0"/>
              <a:pPr/>
              <a:t>14.01.2020</a:t>
            </a:fld>
            <a:endParaRPr lang="tr-TR" dirty="0"/>
          </a:p>
        </p:txBody>
      </p:sp>
      <p:sp>
        <p:nvSpPr>
          <p:cNvPr id="5" name="Alt Bilgi Yer Tutucusu 4">
            <a:extLst>
              <a:ext uri="{FF2B5EF4-FFF2-40B4-BE49-F238E27FC236}">
                <a16:creationId xmlns:a16="http://schemas.microsoft.com/office/drawing/2014/main" id="{07B941A4-9351-4084-A2A3-C3903614DD76}"/>
              </a:ext>
            </a:extLst>
          </p:cNvPr>
          <p:cNvSpPr>
            <a:spLocks noGrp="1"/>
          </p:cNvSpPr>
          <p:nvPr>
            <p:ph type="ftr" sz="quarter" idx="11"/>
          </p:nvPr>
        </p:nvSpPr>
        <p:spPr/>
        <p:txBody>
          <a:bodyPr/>
          <a:lstStyle/>
          <a:p>
            <a:pPr rtl="0"/>
            <a:endParaRPr lang="tr-TR" noProof="0" dirty="0"/>
          </a:p>
        </p:txBody>
      </p:sp>
      <p:sp>
        <p:nvSpPr>
          <p:cNvPr id="6" name="Slayt Numarası Yer Tutucusu 5">
            <a:extLst>
              <a:ext uri="{FF2B5EF4-FFF2-40B4-BE49-F238E27FC236}">
                <a16:creationId xmlns:a16="http://schemas.microsoft.com/office/drawing/2014/main" id="{27E1DBE8-CDE2-4F8B-9D6F-8611E6174425}"/>
              </a:ext>
            </a:extLst>
          </p:cNvPr>
          <p:cNvSpPr>
            <a:spLocks noGrp="1"/>
          </p:cNvSpPr>
          <p:nvPr>
            <p:ph type="sldNum" sz="quarter" idx="12"/>
          </p:nvPr>
        </p:nvSpPr>
        <p:spPr/>
        <p:txBody>
          <a:bodyPr/>
          <a:lstStyle/>
          <a:p>
            <a:pPr rtl="0"/>
            <a:fld id="{E31375A4-56A4-47D6-9801-1991572033F7}" type="slidenum">
              <a:rPr lang="tr-TR" noProof="0" smtClean="0"/>
              <a:t>‹#›</a:t>
            </a:fld>
            <a:endParaRPr lang="tr-TR" noProof="0" dirty="0"/>
          </a:p>
        </p:txBody>
      </p:sp>
    </p:spTree>
    <p:extLst>
      <p:ext uri="{BB962C8B-B14F-4D97-AF65-F5344CB8AC3E}">
        <p14:creationId xmlns:p14="http://schemas.microsoft.com/office/powerpoint/2010/main" val="2299158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22D54BA-2B3C-419A-A31D-6C3EB4E4EC03}"/>
              </a:ext>
            </a:extLst>
          </p:cNvPr>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p>
        </p:txBody>
      </p:sp>
      <p:sp>
        <p:nvSpPr>
          <p:cNvPr id="3" name="Metin Yer Tutucusu 2">
            <a:extLst>
              <a:ext uri="{FF2B5EF4-FFF2-40B4-BE49-F238E27FC236}">
                <a16:creationId xmlns:a16="http://schemas.microsoft.com/office/drawing/2014/main" id="{6374FA70-647C-4D30-ABB7-E483CBCF262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Veri Yer Tutucusu 3">
            <a:extLst>
              <a:ext uri="{FF2B5EF4-FFF2-40B4-BE49-F238E27FC236}">
                <a16:creationId xmlns:a16="http://schemas.microsoft.com/office/drawing/2014/main" id="{2F4BEC51-ECA5-4F43-AB8B-6E9BF67BD9D9}"/>
              </a:ext>
            </a:extLst>
          </p:cNvPr>
          <p:cNvSpPr>
            <a:spLocks noGrp="1"/>
          </p:cNvSpPr>
          <p:nvPr>
            <p:ph type="dt" sz="half" idx="10"/>
          </p:nvPr>
        </p:nvSpPr>
        <p:spPr/>
        <p:txBody>
          <a:bodyPr/>
          <a:lstStyle/>
          <a:p>
            <a:fld id="{39383EE2-0978-4E76-9E3D-07987EF62078}" type="datetimeFigureOut">
              <a:rPr lang="tr-TR" smtClean="0"/>
              <a:t>14.01.2020</a:t>
            </a:fld>
            <a:endParaRPr lang="tr-TR"/>
          </a:p>
        </p:txBody>
      </p:sp>
      <p:sp>
        <p:nvSpPr>
          <p:cNvPr id="5" name="Alt Bilgi Yer Tutucusu 4">
            <a:extLst>
              <a:ext uri="{FF2B5EF4-FFF2-40B4-BE49-F238E27FC236}">
                <a16:creationId xmlns:a16="http://schemas.microsoft.com/office/drawing/2014/main" id="{8248BD89-766F-4714-BDFB-F8F750211D3C}"/>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C765CE00-86F2-49A1-ABA1-D3837D1C69B5}"/>
              </a:ext>
            </a:extLst>
          </p:cNvPr>
          <p:cNvSpPr>
            <a:spLocks noGrp="1"/>
          </p:cNvSpPr>
          <p:nvPr>
            <p:ph type="sldNum" sz="quarter" idx="12"/>
          </p:nvPr>
        </p:nvSpPr>
        <p:spPr/>
        <p:txBody>
          <a:bodyPr/>
          <a:lstStyle/>
          <a:p>
            <a:fld id="{912395AD-6FBF-4AD9-87D7-4695BB8E810B}" type="slidenum">
              <a:rPr lang="tr-TR" smtClean="0"/>
              <a:t>‹#›</a:t>
            </a:fld>
            <a:endParaRPr lang="tr-TR"/>
          </a:p>
        </p:txBody>
      </p:sp>
    </p:spTree>
    <p:extLst>
      <p:ext uri="{BB962C8B-B14F-4D97-AF65-F5344CB8AC3E}">
        <p14:creationId xmlns:p14="http://schemas.microsoft.com/office/powerpoint/2010/main" val="12618120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1795A8C-139C-44EE-8567-852B40C65C5F}"/>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04145986-5D88-46AF-B5EF-FB2EAFD8C339}"/>
              </a:ext>
            </a:extLst>
          </p:cNvPr>
          <p:cNvSpPr>
            <a:spLocks noGrp="1"/>
          </p:cNvSpPr>
          <p:nvPr>
            <p:ph sz="half" idx="1"/>
          </p:nvPr>
        </p:nvSpPr>
        <p:spPr>
          <a:xfrm>
            <a:off x="838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a:extLst>
              <a:ext uri="{FF2B5EF4-FFF2-40B4-BE49-F238E27FC236}">
                <a16:creationId xmlns:a16="http://schemas.microsoft.com/office/drawing/2014/main" id="{5502F549-AA86-4C23-9EDD-AA0B0119888F}"/>
              </a:ext>
            </a:extLst>
          </p:cNvPr>
          <p:cNvSpPr>
            <a:spLocks noGrp="1"/>
          </p:cNvSpPr>
          <p:nvPr>
            <p:ph sz="half" idx="2"/>
          </p:nvPr>
        </p:nvSpPr>
        <p:spPr>
          <a:xfrm>
            <a:off x="6172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a:extLst>
              <a:ext uri="{FF2B5EF4-FFF2-40B4-BE49-F238E27FC236}">
                <a16:creationId xmlns:a16="http://schemas.microsoft.com/office/drawing/2014/main" id="{7009DE58-D20D-469F-8249-3E656ED64C46}"/>
              </a:ext>
            </a:extLst>
          </p:cNvPr>
          <p:cNvSpPr>
            <a:spLocks noGrp="1"/>
          </p:cNvSpPr>
          <p:nvPr>
            <p:ph type="dt" sz="half" idx="10"/>
          </p:nvPr>
        </p:nvSpPr>
        <p:spPr/>
        <p:txBody>
          <a:bodyPr/>
          <a:lstStyle/>
          <a:p>
            <a:fld id="{35D5D7D0-5BF3-4B56-80CD-0DC82B15DF16}" type="datetime1">
              <a:rPr lang="tr-TR" smtClean="0"/>
              <a:pPr/>
              <a:t>14.01.2020</a:t>
            </a:fld>
            <a:endParaRPr lang="tr-TR" dirty="0"/>
          </a:p>
        </p:txBody>
      </p:sp>
      <p:sp>
        <p:nvSpPr>
          <p:cNvPr id="6" name="Alt Bilgi Yer Tutucusu 5">
            <a:extLst>
              <a:ext uri="{FF2B5EF4-FFF2-40B4-BE49-F238E27FC236}">
                <a16:creationId xmlns:a16="http://schemas.microsoft.com/office/drawing/2014/main" id="{B16D8387-B7A8-4682-95AA-EEEB7738CA4C}"/>
              </a:ext>
            </a:extLst>
          </p:cNvPr>
          <p:cNvSpPr>
            <a:spLocks noGrp="1"/>
          </p:cNvSpPr>
          <p:nvPr>
            <p:ph type="ftr" sz="quarter" idx="11"/>
          </p:nvPr>
        </p:nvSpPr>
        <p:spPr/>
        <p:txBody>
          <a:bodyPr/>
          <a:lstStyle/>
          <a:p>
            <a:pPr rtl="0"/>
            <a:endParaRPr lang="tr-TR" noProof="0" dirty="0"/>
          </a:p>
        </p:txBody>
      </p:sp>
      <p:sp>
        <p:nvSpPr>
          <p:cNvPr id="7" name="Slayt Numarası Yer Tutucusu 6">
            <a:extLst>
              <a:ext uri="{FF2B5EF4-FFF2-40B4-BE49-F238E27FC236}">
                <a16:creationId xmlns:a16="http://schemas.microsoft.com/office/drawing/2014/main" id="{03941715-0D25-44E0-957B-2201BD4593CC}"/>
              </a:ext>
            </a:extLst>
          </p:cNvPr>
          <p:cNvSpPr>
            <a:spLocks noGrp="1"/>
          </p:cNvSpPr>
          <p:nvPr>
            <p:ph type="sldNum" sz="quarter" idx="12"/>
          </p:nvPr>
        </p:nvSpPr>
        <p:spPr/>
        <p:txBody>
          <a:bodyPr/>
          <a:lstStyle/>
          <a:p>
            <a:pPr rtl="0"/>
            <a:fld id="{E31375A4-56A4-47D6-9801-1991572033F7}" type="slidenum">
              <a:rPr lang="tr-TR" noProof="0" smtClean="0"/>
              <a:t>‹#›</a:t>
            </a:fld>
            <a:endParaRPr lang="tr-TR" noProof="0" dirty="0"/>
          </a:p>
        </p:txBody>
      </p:sp>
    </p:spTree>
    <p:extLst>
      <p:ext uri="{BB962C8B-B14F-4D97-AF65-F5344CB8AC3E}">
        <p14:creationId xmlns:p14="http://schemas.microsoft.com/office/powerpoint/2010/main" val="30505767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47BBB9C-315D-439F-8487-69250EB22986}"/>
              </a:ext>
            </a:extLst>
          </p:cNvPr>
          <p:cNvSpPr>
            <a:spLocks noGrp="1"/>
          </p:cNvSpPr>
          <p:nvPr>
            <p:ph type="title"/>
          </p:nvPr>
        </p:nvSpPr>
        <p:spPr>
          <a:xfrm>
            <a:off x="839788" y="365125"/>
            <a:ext cx="10515600" cy="1325563"/>
          </a:xfrm>
        </p:spPr>
        <p:txBody>
          <a:bodyPr/>
          <a:lstStyle/>
          <a:p>
            <a:r>
              <a:rPr lang="tr-TR"/>
              <a:t>Asıl başlık stilini düzenlemek için tıklayın</a:t>
            </a:r>
          </a:p>
        </p:txBody>
      </p:sp>
      <p:sp>
        <p:nvSpPr>
          <p:cNvPr id="3" name="Metin Yer Tutucusu 2">
            <a:extLst>
              <a:ext uri="{FF2B5EF4-FFF2-40B4-BE49-F238E27FC236}">
                <a16:creationId xmlns:a16="http://schemas.microsoft.com/office/drawing/2014/main" id="{C045FA77-15DE-49B0-ABC1-FC72425A41D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İçerik Yer Tutucusu 3">
            <a:extLst>
              <a:ext uri="{FF2B5EF4-FFF2-40B4-BE49-F238E27FC236}">
                <a16:creationId xmlns:a16="http://schemas.microsoft.com/office/drawing/2014/main" id="{D2DF7CA3-82CB-418D-A969-E144B49BBEBD}"/>
              </a:ext>
            </a:extLst>
          </p:cNvPr>
          <p:cNvSpPr>
            <a:spLocks noGrp="1"/>
          </p:cNvSpPr>
          <p:nvPr>
            <p:ph sz="half" idx="2"/>
          </p:nvPr>
        </p:nvSpPr>
        <p:spPr>
          <a:xfrm>
            <a:off x="839788" y="2505075"/>
            <a:ext cx="5157787"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a:extLst>
              <a:ext uri="{FF2B5EF4-FFF2-40B4-BE49-F238E27FC236}">
                <a16:creationId xmlns:a16="http://schemas.microsoft.com/office/drawing/2014/main" id="{706924E0-ED7A-4BF6-B5F2-E491829FC7F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İçerik Yer Tutucusu 5">
            <a:extLst>
              <a:ext uri="{FF2B5EF4-FFF2-40B4-BE49-F238E27FC236}">
                <a16:creationId xmlns:a16="http://schemas.microsoft.com/office/drawing/2014/main" id="{0C3EB791-7B78-44B6-8EB2-548CBED5D86F}"/>
              </a:ext>
            </a:extLst>
          </p:cNvPr>
          <p:cNvSpPr>
            <a:spLocks noGrp="1"/>
          </p:cNvSpPr>
          <p:nvPr>
            <p:ph sz="quarter" idx="4"/>
          </p:nvPr>
        </p:nvSpPr>
        <p:spPr>
          <a:xfrm>
            <a:off x="6172200" y="2505075"/>
            <a:ext cx="5183188"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a:extLst>
              <a:ext uri="{FF2B5EF4-FFF2-40B4-BE49-F238E27FC236}">
                <a16:creationId xmlns:a16="http://schemas.microsoft.com/office/drawing/2014/main" id="{405E349F-5E14-4C3E-9A64-79DD1170A0BB}"/>
              </a:ext>
            </a:extLst>
          </p:cNvPr>
          <p:cNvSpPr>
            <a:spLocks noGrp="1"/>
          </p:cNvSpPr>
          <p:nvPr>
            <p:ph type="dt" sz="half" idx="10"/>
          </p:nvPr>
        </p:nvSpPr>
        <p:spPr/>
        <p:txBody>
          <a:bodyPr/>
          <a:lstStyle/>
          <a:p>
            <a:fld id="{C0B18735-9317-4E74-B00E-F1F7CF2A804C}" type="datetime1">
              <a:rPr lang="tr-TR" smtClean="0"/>
              <a:pPr/>
              <a:t>14.01.2020</a:t>
            </a:fld>
            <a:endParaRPr lang="tr-TR" dirty="0"/>
          </a:p>
        </p:txBody>
      </p:sp>
      <p:sp>
        <p:nvSpPr>
          <p:cNvPr id="8" name="Alt Bilgi Yer Tutucusu 7">
            <a:extLst>
              <a:ext uri="{FF2B5EF4-FFF2-40B4-BE49-F238E27FC236}">
                <a16:creationId xmlns:a16="http://schemas.microsoft.com/office/drawing/2014/main" id="{86CC5C7A-3DF8-48E3-A9CC-7FCF22B856A3}"/>
              </a:ext>
            </a:extLst>
          </p:cNvPr>
          <p:cNvSpPr>
            <a:spLocks noGrp="1"/>
          </p:cNvSpPr>
          <p:nvPr>
            <p:ph type="ftr" sz="quarter" idx="11"/>
          </p:nvPr>
        </p:nvSpPr>
        <p:spPr/>
        <p:txBody>
          <a:bodyPr/>
          <a:lstStyle/>
          <a:p>
            <a:pPr rtl="0"/>
            <a:endParaRPr lang="tr-TR" noProof="0" dirty="0"/>
          </a:p>
        </p:txBody>
      </p:sp>
      <p:sp>
        <p:nvSpPr>
          <p:cNvPr id="9" name="Slayt Numarası Yer Tutucusu 8">
            <a:extLst>
              <a:ext uri="{FF2B5EF4-FFF2-40B4-BE49-F238E27FC236}">
                <a16:creationId xmlns:a16="http://schemas.microsoft.com/office/drawing/2014/main" id="{E04843BF-E92E-4750-A413-48C7D81E4224}"/>
              </a:ext>
            </a:extLst>
          </p:cNvPr>
          <p:cNvSpPr>
            <a:spLocks noGrp="1"/>
          </p:cNvSpPr>
          <p:nvPr>
            <p:ph type="sldNum" sz="quarter" idx="12"/>
          </p:nvPr>
        </p:nvSpPr>
        <p:spPr/>
        <p:txBody>
          <a:bodyPr/>
          <a:lstStyle/>
          <a:p>
            <a:pPr rtl="0"/>
            <a:fld id="{E31375A4-56A4-47D6-9801-1991572033F7}" type="slidenum">
              <a:rPr lang="tr-TR" noProof="0" smtClean="0"/>
              <a:t>‹#›</a:t>
            </a:fld>
            <a:endParaRPr lang="tr-TR" noProof="0" dirty="0"/>
          </a:p>
        </p:txBody>
      </p:sp>
    </p:spTree>
    <p:extLst>
      <p:ext uri="{BB962C8B-B14F-4D97-AF65-F5344CB8AC3E}">
        <p14:creationId xmlns:p14="http://schemas.microsoft.com/office/powerpoint/2010/main" val="39935339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6522404-F965-4534-8AEB-9E41279EC5B9}"/>
              </a:ext>
            </a:extLst>
          </p:cNvPr>
          <p:cNvSpPr>
            <a:spLocks noGrp="1"/>
          </p:cNvSpPr>
          <p:nvPr>
            <p:ph type="title"/>
          </p:nvPr>
        </p:nvSpPr>
        <p:spPr/>
        <p:txBody>
          <a:bodyPr/>
          <a:lstStyle/>
          <a:p>
            <a:r>
              <a:rPr lang="tr-TR"/>
              <a:t>Asıl başlık stilini düzenlemek için tıklayın</a:t>
            </a:r>
          </a:p>
        </p:txBody>
      </p:sp>
      <p:sp>
        <p:nvSpPr>
          <p:cNvPr id="3" name="Veri Yer Tutucusu 2">
            <a:extLst>
              <a:ext uri="{FF2B5EF4-FFF2-40B4-BE49-F238E27FC236}">
                <a16:creationId xmlns:a16="http://schemas.microsoft.com/office/drawing/2014/main" id="{42A82FE3-5F7A-44FD-8433-5C1454C20ED2}"/>
              </a:ext>
            </a:extLst>
          </p:cNvPr>
          <p:cNvSpPr>
            <a:spLocks noGrp="1"/>
          </p:cNvSpPr>
          <p:nvPr>
            <p:ph type="dt" sz="half" idx="10"/>
          </p:nvPr>
        </p:nvSpPr>
        <p:spPr/>
        <p:txBody>
          <a:bodyPr/>
          <a:lstStyle/>
          <a:p>
            <a:fld id="{D7945D80-8630-4F38-9310-D02634682158}" type="datetime1">
              <a:rPr lang="tr-TR" smtClean="0"/>
              <a:pPr/>
              <a:t>14.01.2020</a:t>
            </a:fld>
            <a:endParaRPr lang="tr-TR" dirty="0"/>
          </a:p>
        </p:txBody>
      </p:sp>
      <p:sp>
        <p:nvSpPr>
          <p:cNvPr id="4" name="Alt Bilgi Yer Tutucusu 3">
            <a:extLst>
              <a:ext uri="{FF2B5EF4-FFF2-40B4-BE49-F238E27FC236}">
                <a16:creationId xmlns:a16="http://schemas.microsoft.com/office/drawing/2014/main" id="{3C49C6BE-01B4-4B52-8A85-B655FE955A79}"/>
              </a:ext>
            </a:extLst>
          </p:cNvPr>
          <p:cNvSpPr>
            <a:spLocks noGrp="1"/>
          </p:cNvSpPr>
          <p:nvPr>
            <p:ph type="ftr" sz="quarter" idx="11"/>
          </p:nvPr>
        </p:nvSpPr>
        <p:spPr/>
        <p:txBody>
          <a:bodyPr/>
          <a:lstStyle/>
          <a:p>
            <a:pPr rtl="0"/>
            <a:endParaRPr lang="tr-TR" noProof="0" dirty="0"/>
          </a:p>
        </p:txBody>
      </p:sp>
      <p:sp>
        <p:nvSpPr>
          <p:cNvPr id="5" name="Slayt Numarası Yer Tutucusu 4">
            <a:extLst>
              <a:ext uri="{FF2B5EF4-FFF2-40B4-BE49-F238E27FC236}">
                <a16:creationId xmlns:a16="http://schemas.microsoft.com/office/drawing/2014/main" id="{32663A52-5442-4C1F-856B-9E24704A10CA}"/>
              </a:ext>
            </a:extLst>
          </p:cNvPr>
          <p:cNvSpPr>
            <a:spLocks noGrp="1"/>
          </p:cNvSpPr>
          <p:nvPr>
            <p:ph type="sldNum" sz="quarter" idx="12"/>
          </p:nvPr>
        </p:nvSpPr>
        <p:spPr/>
        <p:txBody>
          <a:bodyPr/>
          <a:lstStyle/>
          <a:p>
            <a:pPr rtl="0"/>
            <a:fld id="{E31375A4-56A4-47D6-9801-1991572033F7}" type="slidenum">
              <a:rPr lang="tr-TR" noProof="0" smtClean="0"/>
              <a:t>‹#›</a:t>
            </a:fld>
            <a:endParaRPr lang="tr-TR" noProof="0" dirty="0"/>
          </a:p>
        </p:txBody>
      </p:sp>
    </p:spTree>
    <p:extLst>
      <p:ext uri="{BB962C8B-B14F-4D97-AF65-F5344CB8AC3E}">
        <p14:creationId xmlns:p14="http://schemas.microsoft.com/office/powerpoint/2010/main" val="36593818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a:extLst>
              <a:ext uri="{FF2B5EF4-FFF2-40B4-BE49-F238E27FC236}">
                <a16:creationId xmlns:a16="http://schemas.microsoft.com/office/drawing/2014/main" id="{F29F0613-5178-41FD-B523-63C4F401B5F5}"/>
              </a:ext>
            </a:extLst>
          </p:cNvPr>
          <p:cNvSpPr>
            <a:spLocks noGrp="1"/>
          </p:cNvSpPr>
          <p:nvPr>
            <p:ph type="dt" sz="half" idx="10"/>
          </p:nvPr>
        </p:nvSpPr>
        <p:spPr/>
        <p:txBody>
          <a:bodyPr/>
          <a:lstStyle/>
          <a:p>
            <a:fld id="{22B1E71C-E396-4832-BE37-6DC1F192E362}" type="datetime1">
              <a:rPr lang="tr-TR" smtClean="0"/>
              <a:pPr/>
              <a:t>14.01.2020</a:t>
            </a:fld>
            <a:endParaRPr lang="en-US" dirty="0"/>
          </a:p>
        </p:txBody>
      </p:sp>
      <p:sp>
        <p:nvSpPr>
          <p:cNvPr id="3" name="Alt Bilgi Yer Tutucusu 2">
            <a:extLst>
              <a:ext uri="{FF2B5EF4-FFF2-40B4-BE49-F238E27FC236}">
                <a16:creationId xmlns:a16="http://schemas.microsoft.com/office/drawing/2014/main" id="{E7B2B686-FAC1-4D18-9F76-F9CB8DE51838}"/>
              </a:ext>
            </a:extLst>
          </p:cNvPr>
          <p:cNvSpPr>
            <a:spLocks noGrp="1"/>
          </p:cNvSpPr>
          <p:nvPr>
            <p:ph type="ftr" sz="quarter" idx="11"/>
          </p:nvPr>
        </p:nvSpPr>
        <p:spPr/>
        <p:txBody>
          <a:bodyPr/>
          <a:lstStyle/>
          <a:p>
            <a:pPr rtl="0"/>
            <a:endParaRPr lang="en-US"/>
          </a:p>
        </p:txBody>
      </p:sp>
      <p:sp>
        <p:nvSpPr>
          <p:cNvPr id="4" name="Slayt Numarası Yer Tutucusu 3">
            <a:extLst>
              <a:ext uri="{FF2B5EF4-FFF2-40B4-BE49-F238E27FC236}">
                <a16:creationId xmlns:a16="http://schemas.microsoft.com/office/drawing/2014/main" id="{A97F235D-12F4-4688-A8AA-FD3C2CDB5F28}"/>
              </a:ext>
            </a:extLst>
          </p:cNvPr>
          <p:cNvSpPr>
            <a:spLocks noGrp="1"/>
          </p:cNvSpPr>
          <p:nvPr>
            <p:ph type="sldNum" sz="quarter" idx="12"/>
          </p:nvPr>
        </p:nvSpPr>
        <p:spPr/>
        <p:txBody>
          <a:bodyPr/>
          <a:lstStyle/>
          <a:p>
            <a:pPr rtl="0"/>
            <a:fld id="{E31375A4-56A4-47D6-9801-1991572033F7}" type="slidenum">
              <a:rPr lang="en-US" smtClean="0"/>
              <a:t>‹#›</a:t>
            </a:fld>
            <a:endParaRPr lang="en-US"/>
          </a:p>
        </p:txBody>
      </p:sp>
    </p:spTree>
    <p:extLst>
      <p:ext uri="{BB962C8B-B14F-4D97-AF65-F5344CB8AC3E}">
        <p14:creationId xmlns:p14="http://schemas.microsoft.com/office/powerpoint/2010/main" val="10684012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D587851-B09A-4F1A-ACA2-5EB8A471A5F2}"/>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İçerik Yer Tutucusu 2">
            <a:extLst>
              <a:ext uri="{FF2B5EF4-FFF2-40B4-BE49-F238E27FC236}">
                <a16:creationId xmlns:a16="http://schemas.microsoft.com/office/drawing/2014/main" id="{4B398713-152E-4108-85BA-FCDA8B2CF00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a:extLst>
              <a:ext uri="{FF2B5EF4-FFF2-40B4-BE49-F238E27FC236}">
                <a16:creationId xmlns:a16="http://schemas.microsoft.com/office/drawing/2014/main" id="{C1444DF2-F62B-4761-BCC2-3EAB1087545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B4C0CCA7-27C9-43DA-AA5B-83FEFF2A6A9C}"/>
              </a:ext>
            </a:extLst>
          </p:cNvPr>
          <p:cNvSpPr>
            <a:spLocks noGrp="1"/>
          </p:cNvSpPr>
          <p:nvPr>
            <p:ph type="dt" sz="half" idx="10"/>
          </p:nvPr>
        </p:nvSpPr>
        <p:spPr/>
        <p:txBody>
          <a:bodyPr/>
          <a:lstStyle/>
          <a:p>
            <a:fld id="{D6F5E1BD-1D47-4010-975E-B6269BFB8EC7}" type="datetime1">
              <a:rPr lang="tr-TR" noProof="0" smtClean="0"/>
              <a:pPr/>
              <a:t>14.01.2020</a:t>
            </a:fld>
            <a:endParaRPr lang="tr-TR" noProof="0" dirty="0"/>
          </a:p>
        </p:txBody>
      </p:sp>
      <p:sp>
        <p:nvSpPr>
          <p:cNvPr id="6" name="Alt Bilgi Yer Tutucusu 5">
            <a:extLst>
              <a:ext uri="{FF2B5EF4-FFF2-40B4-BE49-F238E27FC236}">
                <a16:creationId xmlns:a16="http://schemas.microsoft.com/office/drawing/2014/main" id="{3E955320-D3F1-4EB6-87F3-DAD8C46C8DA7}"/>
              </a:ext>
            </a:extLst>
          </p:cNvPr>
          <p:cNvSpPr>
            <a:spLocks noGrp="1"/>
          </p:cNvSpPr>
          <p:nvPr>
            <p:ph type="ftr" sz="quarter" idx="11"/>
          </p:nvPr>
        </p:nvSpPr>
        <p:spPr/>
        <p:txBody>
          <a:bodyPr/>
          <a:lstStyle/>
          <a:p>
            <a:pPr rtl="0"/>
            <a:endParaRPr lang="tr-TR" noProof="0" dirty="0"/>
          </a:p>
        </p:txBody>
      </p:sp>
      <p:sp>
        <p:nvSpPr>
          <p:cNvPr id="7" name="Slayt Numarası Yer Tutucusu 6">
            <a:extLst>
              <a:ext uri="{FF2B5EF4-FFF2-40B4-BE49-F238E27FC236}">
                <a16:creationId xmlns:a16="http://schemas.microsoft.com/office/drawing/2014/main" id="{4DF20850-45A0-4AC1-A960-2E6D4E329957}"/>
              </a:ext>
            </a:extLst>
          </p:cNvPr>
          <p:cNvSpPr>
            <a:spLocks noGrp="1"/>
          </p:cNvSpPr>
          <p:nvPr>
            <p:ph type="sldNum" sz="quarter" idx="12"/>
          </p:nvPr>
        </p:nvSpPr>
        <p:spPr/>
        <p:txBody>
          <a:bodyPr/>
          <a:lstStyle/>
          <a:p>
            <a:fld id="{E31375A4-56A4-47D6-9801-1991572033F7}" type="slidenum">
              <a:rPr lang="tr-TR" noProof="0" smtClean="0"/>
              <a:pPr/>
              <a:t>‹#›</a:t>
            </a:fld>
            <a:endParaRPr lang="tr-TR" noProof="0" dirty="0"/>
          </a:p>
        </p:txBody>
      </p:sp>
    </p:spTree>
    <p:extLst>
      <p:ext uri="{BB962C8B-B14F-4D97-AF65-F5344CB8AC3E}">
        <p14:creationId xmlns:p14="http://schemas.microsoft.com/office/powerpoint/2010/main" val="41641942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2B81AC8-60FE-41F8-B05A-F4AFF85E7FCC}"/>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Resim Yer Tutucusu 2">
            <a:extLst>
              <a:ext uri="{FF2B5EF4-FFF2-40B4-BE49-F238E27FC236}">
                <a16:creationId xmlns:a16="http://schemas.microsoft.com/office/drawing/2014/main" id="{1D8196D8-E627-4C85-9362-F8273D52C86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a:extLst>
              <a:ext uri="{FF2B5EF4-FFF2-40B4-BE49-F238E27FC236}">
                <a16:creationId xmlns:a16="http://schemas.microsoft.com/office/drawing/2014/main" id="{B4303F6F-ECC4-4ED0-A2A4-7FD5BC3231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E71DF029-0C9B-466B-98FD-D7D0F5428C8F}"/>
              </a:ext>
            </a:extLst>
          </p:cNvPr>
          <p:cNvSpPr>
            <a:spLocks noGrp="1"/>
          </p:cNvSpPr>
          <p:nvPr>
            <p:ph type="dt" sz="half" idx="10"/>
          </p:nvPr>
        </p:nvSpPr>
        <p:spPr/>
        <p:txBody>
          <a:bodyPr/>
          <a:lstStyle/>
          <a:p>
            <a:fld id="{D6F5E1BD-1D47-4010-975E-B6269BFB8EC7}" type="datetime1">
              <a:rPr lang="tr-TR" noProof="0" smtClean="0"/>
              <a:pPr/>
              <a:t>14.01.2020</a:t>
            </a:fld>
            <a:endParaRPr lang="tr-TR" noProof="0" dirty="0"/>
          </a:p>
        </p:txBody>
      </p:sp>
      <p:sp>
        <p:nvSpPr>
          <p:cNvPr id="6" name="Alt Bilgi Yer Tutucusu 5">
            <a:extLst>
              <a:ext uri="{FF2B5EF4-FFF2-40B4-BE49-F238E27FC236}">
                <a16:creationId xmlns:a16="http://schemas.microsoft.com/office/drawing/2014/main" id="{489BECBA-2F97-4D39-B99E-606D52DF04CD}"/>
              </a:ext>
            </a:extLst>
          </p:cNvPr>
          <p:cNvSpPr>
            <a:spLocks noGrp="1"/>
          </p:cNvSpPr>
          <p:nvPr>
            <p:ph type="ftr" sz="quarter" idx="11"/>
          </p:nvPr>
        </p:nvSpPr>
        <p:spPr/>
        <p:txBody>
          <a:bodyPr/>
          <a:lstStyle/>
          <a:p>
            <a:pPr rtl="0"/>
            <a:endParaRPr lang="tr-TR" noProof="0" dirty="0"/>
          </a:p>
        </p:txBody>
      </p:sp>
      <p:sp>
        <p:nvSpPr>
          <p:cNvPr id="7" name="Slayt Numarası Yer Tutucusu 6">
            <a:extLst>
              <a:ext uri="{FF2B5EF4-FFF2-40B4-BE49-F238E27FC236}">
                <a16:creationId xmlns:a16="http://schemas.microsoft.com/office/drawing/2014/main" id="{240541BA-E6A5-4681-9FB8-5B7767BB7FDC}"/>
              </a:ext>
            </a:extLst>
          </p:cNvPr>
          <p:cNvSpPr>
            <a:spLocks noGrp="1"/>
          </p:cNvSpPr>
          <p:nvPr>
            <p:ph type="sldNum" sz="quarter" idx="12"/>
          </p:nvPr>
        </p:nvSpPr>
        <p:spPr/>
        <p:txBody>
          <a:bodyPr/>
          <a:lstStyle/>
          <a:p>
            <a:fld id="{E31375A4-56A4-47D6-9801-1991572033F7}" type="slidenum">
              <a:rPr lang="tr-TR" noProof="0" smtClean="0"/>
              <a:pPr/>
              <a:t>‹#›</a:t>
            </a:fld>
            <a:endParaRPr lang="tr-TR" noProof="0" dirty="0"/>
          </a:p>
        </p:txBody>
      </p:sp>
    </p:spTree>
    <p:extLst>
      <p:ext uri="{BB962C8B-B14F-4D97-AF65-F5344CB8AC3E}">
        <p14:creationId xmlns:p14="http://schemas.microsoft.com/office/powerpoint/2010/main" val="22025934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a:extLst>
              <a:ext uri="{FF2B5EF4-FFF2-40B4-BE49-F238E27FC236}">
                <a16:creationId xmlns:a16="http://schemas.microsoft.com/office/drawing/2014/main" id="{C31BCEA1-8DD2-42B6-939F-6A84CEBF6A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p>
        </p:txBody>
      </p:sp>
      <p:sp>
        <p:nvSpPr>
          <p:cNvPr id="3" name="Metin Yer Tutucusu 2">
            <a:extLst>
              <a:ext uri="{FF2B5EF4-FFF2-40B4-BE49-F238E27FC236}">
                <a16:creationId xmlns:a16="http://schemas.microsoft.com/office/drawing/2014/main" id="{F6FA2786-08E9-46D4-985E-F0218208E41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FC0377A1-45EC-4C5F-9237-30CE71F8606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F5E1BD-1D47-4010-975E-B6269BFB8EC7}" type="datetime1">
              <a:rPr lang="tr-TR" noProof="0" smtClean="0"/>
              <a:pPr/>
              <a:t>14.01.2020</a:t>
            </a:fld>
            <a:endParaRPr lang="tr-TR" noProof="0" dirty="0"/>
          </a:p>
        </p:txBody>
      </p:sp>
      <p:sp>
        <p:nvSpPr>
          <p:cNvPr id="5" name="Alt Bilgi Yer Tutucusu 4">
            <a:extLst>
              <a:ext uri="{FF2B5EF4-FFF2-40B4-BE49-F238E27FC236}">
                <a16:creationId xmlns:a16="http://schemas.microsoft.com/office/drawing/2014/main" id="{6BAE8776-E9E7-44FD-B85D-4A7153697A0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rtl="0"/>
            <a:endParaRPr lang="tr-TR" noProof="0" dirty="0"/>
          </a:p>
        </p:txBody>
      </p:sp>
      <p:sp>
        <p:nvSpPr>
          <p:cNvPr id="6" name="Slayt Numarası Yer Tutucusu 5">
            <a:extLst>
              <a:ext uri="{FF2B5EF4-FFF2-40B4-BE49-F238E27FC236}">
                <a16:creationId xmlns:a16="http://schemas.microsoft.com/office/drawing/2014/main" id="{E83317B3-8195-496C-9980-CCADD20665F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31375A4-56A4-47D6-9801-1991572033F7}" type="slidenum">
              <a:rPr lang="tr-TR" noProof="0" smtClean="0"/>
              <a:pPr/>
              <a:t>‹#›</a:t>
            </a:fld>
            <a:endParaRPr lang="tr-TR" noProof="0" dirty="0"/>
          </a:p>
        </p:txBody>
      </p:sp>
    </p:spTree>
    <p:extLst>
      <p:ext uri="{BB962C8B-B14F-4D97-AF65-F5344CB8AC3E}">
        <p14:creationId xmlns:p14="http://schemas.microsoft.com/office/powerpoint/2010/main" val="363151708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 Id="rId5" Type="http://schemas.openxmlformats.org/officeDocument/2006/relationships/image" Target="../media/image25.svg"/><Relationship Id="rId4" Type="http://schemas.openxmlformats.org/officeDocument/2006/relationships/image" Target="../media/image24.png"/></Relationships>
</file>

<file path=ppt/slides/_rels/slide1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 Id="rId4" Type="http://schemas.openxmlformats.org/officeDocument/2006/relationships/image" Target="../media/image19.svg"/></Relationships>
</file>

<file path=ppt/slides/_rels/slide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grpSp>
        <p:nvGrpSpPr>
          <p:cNvPr id="23" name="Group 22">
            <a:extLst>
              <a:ext uri="{FF2B5EF4-FFF2-40B4-BE49-F238E27FC236}">
                <a16:creationId xmlns:a16="http://schemas.microsoft.com/office/drawing/2014/main" id="{D2C4BFA1-2075-4901-9E24-E41D1FDD51F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55481" y="498348"/>
            <a:ext cx="9902663" cy="5861304"/>
            <a:chOff x="1155481" y="498348"/>
            <a:chExt cx="9902663" cy="5861304"/>
          </a:xfrm>
        </p:grpSpPr>
        <p:sp>
          <p:nvSpPr>
            <p:cNvPr id="24" name="Oval 5">
              <a:extLst>
                <a:ext uri="{FF2B5EF4-FFF2-40B4-BE49-F238E27FC236}">
                  <a16:creationId xmlns:a16="http://schemas.microsoft.com/office/drawing/2014/main" id="{985A7375-E3AF-4F5C-85AE-17E8832952C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55481" y="498348"/>
              <a:ext cx="5861304" cy="5861304"/>
            </a:xfrm>
            <a:prstGeom prst="ellipse">
              <a:avLst/>
            </a:prstGeom>
            <a:solidFill>
              <a:schemeClr val="accent1">
                <a:alpha val="55000"/>
              </a:schemeClr>
            </a:solidFill>
            <a:ln>
              <a:noFill/>
            </a:ln>
          </p:spPr>
        </p:sp>
        <p:sp>
          <p:nvSpPr>
            <p:cNvPr id="25" name="Oval 24">
              <a:extLst>
                <a:ext uri="{FF2B5EF4-FFF2-40B4-BE49-F238E27FC236}">
                  <a16:creationId xmlns:a16="http://schemas.microsoft.com/office/drawing/2014/main" id="{F0307F65-8304-4FA8-A841-D4D7625411B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5196840" y="498348"/>
              <a:ext cx="5861304" cy="5861304"/>
            </a:xfrm>
            <a:prstGeom prst="ellipse">
              <a:avLst/>
            </a:prstGeom>
            <a:solidFill>
              <a:schemeClr val="accent1">
                <a:alpha val="55000"/>
              </a:schemeClr>
            </a:solidFill>
            <a:ln>
              <a:noFill/>
            </a:ln>
          </p:spPr>
        </p:sp>
        <p:sp>
          <p:nvSpPr>
            <p:cNvPr id="26" name="Oval 5">
              <a:extLst>
                <a:ext uri="{FF2B5EF4-FFF2-40B4-BE49-F238E27FC236}">
                  <a16:creationId xmlns:a16="http://schemas.microsoft.com/office/drawing/2014/main" id="{C8B8394C-136F-4E05-A002-D93A5E79CD5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3165348" y="498348"/>
              <a:ext cx="5861304" cy="5861304"/>
            </a:xfrm>
            <a:prstGeom prst="ellipse">
              <a:avLst/>
            </a:prstGeom>
            <a:solidFill>
              <a:schemeClr val="accent1">
                <a:alpha val="70000"/>
              </a:schemeClr>
            </a:solidFill>
            <a:ln>
              <a:noFill/>
            </a:ln>
          </p:spPr>
        </p:sp>
      </p:grpSp>
      <p:sp>
        <p:nvSpPr>
          <p:cNvPr id="28" name="Rectangle 27">
            <a:extLst>
              <a:ext uri="{FF2B5EF4-FFF2-40B4-BE49-F238E27FC236}">
                <a16:creationId xmlns:a16="http://schemas.microsoft.com/office/drawing/2014/main" id="{053FB2EE-284F-4C87-AB3D-BBF87A9FAB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514600"/>
            <a:ext cx="12192000"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Başlık 1"/>
          <p:cNvSpPr>
            <a:spLocks noGrp="1"/>
          </p:cNvSpPr>
          <p:nvPr>
            <p:ph type="ctrTitle"/>
          </p:nvPr>
        </p:nvSpPr>
        <p:spPr>
          <a:xfrm>
            <a:off x="1524000" y="2776538"/>
            <a:ext cx="9144000" cy="1381188"/>
          </a:xfrm>
        </p:spPr>
        <p:txBody>
          <a:bodyPr rtlCol="0" anchor="ctr">
            <a:normAutofit/>
          </a:bodyPr>
          <a:lstStyle/>
          <a:p>
            <a:pPr rtl="0"/>
            <a:r>
              <a:rPr lang="tr-TR" sz="4000">
                <a:solidFill>
                  <a:schemeClr val="bg2"/>
                </a:solidFill>
              </a:rPr>
              <a:t>Ping Pong Project-Fbu</a:t>
            </a:r>
          </a:p>
        </p:txBody>
      </p:sp>
      <p:sp>
        <p:nvSpPr>
          <p:cNvPr id="3" name="Alt Başlık 2"/>
          <p:cNvSpPr>
            <a:spLocks noGrp="1"/>
          </p:cNvSpPr>
          <p:nvPr>
            <p:ph type="subTitle" idx="1"/>
          </p:nvPr>
        </p:nvSpPr>
        <p:spPr>
          <a:xfrm>
            <a:off x="1524000" y="4495800"/>
            <a:ext cx="9144000" cy="762000"/>
          </a:xfrm>
        </p:spPr>
        <p:txBody>
          <a:bodyPr rtlCol="0">
            <a:normAutofit/>
          </a:bodyPr>
          <a:lstStyle/>
          <a:p>
            <a:pPr rtl="0"/>
            <a:r>
              <a:rPr lang="tr-TR" sz="1800"/>
              <a:t>Mert Meriç Karadeniz</a:t>
            </a:r>
          </a:p>
          <a:p>
            <a:pPr rtl="0"/>
            <a:r>
              <a:rPr lang="tr-TR" sz="1800"/>
              <a:t>Mehmet Rauf Füzün</a:t>
            </a:r>
          </a:p>
        </p:txBody>
      </p:sp>
    </p:spTree>
    <p:extLst>
      <p:ext uri="{BB962C8B-B14F-4D97-AF65-F5344CB8AC3E}">
        <p14:creationId xmlns:p14="http://schemas.microsoft.com/office/powerpoint/2010/main" val="24245383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etin kutusu 1">
            <a:extLst>
              <a:ext uri="{FF2B5EF4-FFF2-40B4-BE49-F238E27FC236}">
                <a16:creationId xmlns:a16="http://schemas.microsoft.com/office/drawing/2014/main" id="{EB26FC83-709E-413A-A98B-ABB1A5311EF0}"/>
              </a:ext>
            </a:extLst>
          </p:cNvPr>
          <p:cNvSpPr txBox="1"/>
          <p:nvPr/>
        </p:nvSpPr>
        <p:spPr>
          <a:xfrm>
            <a:off x="263352" y="116632"/>
            <a:ext cx="3456384" cy="7017306"/>
          </a:xfrm>
          <a:prstGeom prst="rect">
            <a:avLst/>
          </a:prstGeom>
          <a:noFill/>
        </p:spPr>
        <p:txBody>
          <a:bodyPr wrap="square" rtlCol="0">
            <a:spAutoFit/>
          </a:bodyPr>
          <a:lstStyle/>
          <a:p>
            <a:r>
              <a:rPr lang="tr-TR" dirty="0"/>
              <a:t>• Skor kontrolü </a:t>
            </a:r>
          </a:p>
          <a:p>
            <a:endParaRPr lang="tr-TR" dirty="0"/>
          </a:p>
          <a:p>
            <a:endParaRPr lang="tr-TR" dirty="0"/>
          </a:p>
          <a:p>
            <a:endParaRPr lang="tr-TR" dirty="0"/>
          </a:p>
          <a:p>
            <a:r>
              <a:rPr lang="tr-TR" dirty="0"/>
              <a:t>• Bilgisayarın raketinin hareketi</a:t>
            </a:r>
          </a:p>
          <a:p>
            <a:r>
              <a:rPr lang="tr-TR" dirty="0"/>
              <a:t> </a:t>
            </a:r>
          </a:p>
          <a:p>
            <a:endParaRPr lang="tr-TR" dirty="0"/>
          </a:p>
          <a:p>
            <a:r>
              <a:rPr lang="tr-TR" dirty="0"/>
              <a:t>• Topun hareketi</a:t>
            </a:r>
          </a:p>
          <a:p>
            <a:r>
              <a:rPr lang="tr-TR" dirty="0"/>
              <a:t> </a:t>
            </a:r>
          </a:p>
          <a:p>
            <a:endParaRPr lang="tr-TR" dirty="0"/>
          </a:p>
          <a:p>
            <a:endParaRPr lang="tr-TR" dirty="0"/>
          </a:p>
          <a:p>
            <a:r>
              <a:rPr lang="tr-TR" dirty="0"/>
              <a:t>• Ortadaki çizginin çizimi </a:t>
            </a:r>
          </a:p>
          <a:p>
            <a:endParaRPr lang="tr-TR" dirty="0"/>
          </a:p>
          <a:p>
            <a:endParaRPr lang="tr-TR" dirty="0"/>
          </a:p>
          <a:p>
            <a:endParaRPr lang="tr-TR" dirty="0"/>
          </a:p>
          <a:p>
            <a:r>
              <a:rPr lang="tr-TR" dirty="0"/>
              <a:t>• Raketlerin çizimi </a:t>
            </a:r>
          </a:p>
          <a:p>
            <a:endParaRPr lang="tr-TR" dirty="0"/>
          </a:p>
          <a:p>
            <a:endParaRPr lang="tr-TR" dirty="0"/>
          </a:p>
          <a:p>
            <a:r>
              <a:rPr lang="tr-TR" dirty="0"/>
              <a:t>• Topun çizimi </a:t>
            </a:r>
          </a:p>
          <a:p>
            <a:endParaRPr lang="tr-TR" dirty="0"/>
          </a:p>
          <a:p>
            <a:endParaRPr lang="tr-TR" dirty="0"/>
          </a:p>
          <a:p>
            <a:r>
              <a:rPr lang="tr-TR" dirty="0"/>
              <a:t>• Oyuncu skorlarının çizimi </a:t>
            </a:r>
          </a:p>
          <a:p>
            <a:endParaRPr lang="tr-TR" dirty="0"/>
          </a:p>
          <a:p>
            <a:endParaRPr lang="tr-TR" dirty="0"/>
          </a:p>
          <a:p>
            <a:endParaRPr lang="tr-TR" dirty="0"/>
          </a:p>
        </p:txBody>
      </p:sp>
      <p:pic>
        <p:nvPicPr>
          <p:cNvPr id="9" name="Resim 8">
            <a:extLst>
              <a:ext uri="{FF2B5EF4-FFF2-40B4-BE49-F238E27FC236}">
                <a16:creationId xmlns:a16="http://schemas.microsoft.com/office/drawing/2014/main" id="{4C242845-5A47-4252-AE60-ACAF6C5866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43872" y="371286"/>
            <a:ext cx="7172352" cy="6082050"/>
          </a:xfrm>
          <a:prstGeom prst="rect">
            <a:avLst/>
          </a:prstGeom>
        </p:spPr>
      </p:pic>
      <p:pic>
        <p:nvPicPr>
          <p:cNvPr id="10" name="Resim 9" descr="saat, portakal, ekran, metre içeren bir resim&#10;&#10;Açıklama otomatik olarak oluşturuldu">
            <a:extLst>
              <a:ext uri="{FF2B5EF4-FFF2-40B4-BE49-F238E27FC236}">
                <a16:creationId xmlns:a16="http://schemas.microsoft.com/office/drawing/2014/main" id="{4CDED629-86D0-4D42-8C0E-04240847154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91544" y="123954"/>
            <a:ext cx="2724530" cy="981212"/>
          </a:xfrm>
          <a:prstGeom prst="rect">
            <a:avLst/>
          </a:prstGeom>
        </p:spPr>
      </p:pic>
      <p:pic>
        <p:nvPicPr>
          <p:cNvPr id="12" name="Grafik 11" descr="Bilgisayar">
            <a:extLst>
              <a:ext uri="{FF2B5EF4-FFF2-40B4-BE49-F238E27FC236}">
                <a16:creationId xmlns:a16="http://schemas.microsoft.com/office/drawing/2014/main" id="{392ACE95-6124-4F9F-9CF5-EFA9B7CB08B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231497" y="4077072"/>
            <a:ext cx="914400" cy="914400"/>
          </a:xfrm>
          <a:prstGeom prst="rect">
            <a:avLst/>
          </a:prstGeom>
        </p:spPr>
      </p:pic>
    </p:spTree>
    <p:extLst>
      <p:ext uri="{BB962C8B-B14F-4D97-AF65-F5344CB8AC3E}">
        <p14:creationId xmlns:p14="http://schemas.microsoft.com/office/powerpoint/2010/main" val="366118085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746E2A38-ACC8-44E6-85E2-A79CBAF151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639" y="4086003"/>
            <a:ext cx="11100816" cy="225865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p:cNvSpPr>
            <a:spLocks noGrp="1"/>
          </p:cNvSpPr>
          <p:nvPr>
            <p:ph type="title"/>
          </p:nvPr>
        </p:nvSpPr>
        <p:spPr>
          <a:xfrm>
            <a:off x="838199" y="4272030"/>
            <a:ext cx="3515591" cy="1881559"/>
          </a:xfrm>
        </p:spPr>
        <p:txBody>
          <a:bodyPr vert="horz" lIns="91440" tIns="45720" rIns="91440" bIns="45720" rtlCol="0" anchor="ctr">
            <a:normAutofit/>
          </a:bodyPr>
          <a:lstStyle/>
          <a:p>
            <a:r>
              <a:rPr lang="en-US" sz="1800" b="1">
                <a:solidFill>
                  <a:srgbClr val="FFFFFE"/>
                </a:solidFill>
              </a:rPr>
              <a:t>Zorlukları ise</a:t>
            </a:r>
            <a:br>
              <a:rPr lang="en-US" sz="1800" b="1">
                <a:solidFill>
                  <a:srgbClr val="FFFFFE"/>
                </a:solidFill>
              </a:rPr>
            </a:br>
            <a:r>
              <a:rPr lang="en-US" sz="1800" b="1">
                <a:solidFill>
                  <a:srgbClr val="FFFFFE"/>
                </a:solidFill>
              </a:rPr>
              <a:t>SDL_SCANCODE_F1, SDL_SCANCODE_F2 ve SDL_SCANCODE_F3 </a:t>
            </a:r>
            <a:br>
              <a:rPr lang="en-US" sz="1800" b="1">
                <a:solidFill>
                  <a:srgbClr val="FFFFFE"/>
                </a:solidFill>
              </a:rPr>
            </a:br>
            <a:r>
              <a:rPr lang="en-US" sz="1800" b="1">
                <a:solidFill>
                  <a:srgbClr val="FFFFFE"/>
                </a:solidFill>
              </a:rPr>
              <a:t>Komutlarını state komutu ile bağdaştırarak kolay, zor ve imkansız olarak ayarladık</a:t>
            </a:r>
          </a:p>
        </p:txBody>
      </p:sp>
      <p:pic>
        <p:nvPicPr>
          <p:cNvPr id="9" name="Resim 8">
            <a:extLst>
              <a:ext uri="{FF2B5EF4-FFF2-40B4-BE49-F238E27FC236}">
                <a16:creationId xmlns:a16="http://schemas.microsoft.com/office/drawing/2014/main" id="{FF2B4A66-C3D1-41E9-AAF5-219C401B41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0357" y="367808"/>
            <a:ext cx="5412861" cy="3464981"/>
          </a:xfrm>
          <a:prstGeom prst="rect">
            <a:avLst/>
          </a:prstGeom>
        </p:spPr>
      </p:pic>
      <p:pic>
        <p:nvPicPr>
          <p:cNvPr id="7" name="Resim 6">
            <a:extLst>
              <a:ext uri="{FF2B5EF4-FFF2-40B4-BE49-F238E27FC236}">
                <a16:creationId xmlns:a16="http://schemas.microsoft.com/office/drawing/2014/main" id="{2FF43459-F92D-42C0-97FA-6140D8C0201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18708" y="367808"/>
            <a:ext cx="4033010" cy="3464981"/>
          </a:xfrm>
          <a:prstGeom prst="rect">
            <a:avLst/>
          </a:prstGeom>
        </p:spPr>
      </p:pic>
      <p:sp>
        <p:nvSpPr>
          <p:cNvPr id="5" name="Metin kutusu 4">
            <a:extLst>
              <a:ext uri="{FF2B5EF4-FFF2-40B4-BE49-F238E27FC236}">
                <a16:creationId xmlns:a16="http://schemas.microsoft.com/office/drawing/2014/main" id="{7C1A94B6-C174-4FB8-B551-B37B75B23709}"/>
              </a:ext>
            </a:extLst>
          </p:cNvPr>
          <p:cNvSpPr txBox="1"/>
          <p:nvPr/>
        </p:nvSpPr>
        <p:spPr>
          <a:xfrm>
            <a:off x="4763069" y="4272030"/>
            <a:ext cx="6590732" cy="1881559"/>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1900" b="1">
                <a:solidFill>
                  <a:srgbClr val="FFFFFE"/>
                </a:solidFill>
              </a:rPr>
              <a:t>Kolay modunda raket yavaş hareket etmeli, genellikle topu karşılayamamalıdır.</a:t>
            </a:r>
          </a:p>
          <a:p>
            <a:pPr indent="-228600">
              <a:lnSpc>
                <a:spcPct val="90000"/>
              </a:lnSpc>
              <a:spcAft>
                <a:spcPts val="600"/>
              </a:spcAft>
              <a:buFont typeface="Arial" panose="020B0604020202020204" pitchFamily="34" charset="0"/>
              <a:buChar char="•"/>
            </a:pPr>
            <a:r>
              <a:rPr lang="en-US" sz="1900" b="1">
                <a:solidFill>
                  <a:srgbClr val="FFFFFE"/>
                </a:solidFill>
              </a:rPr>
              <a:t> Zor modunda raket hızlı hareket etmeli, çoğu zaman topu karşılamalıdır. </a:t>
            </a:r>
          </a:p>
          <a:p>
            <a:pPr indent="-228600">
              <a:lnSpc>
                <a:spcPct val="90000"/>
              </a:lnSpc>
              <a:spcAft>
                <a:spcPts val="600"/>
              </a:spcAft>
              <a:buFont typeface="Arial" panose="020B0604020202020204" pitchFamily="34" charset="0"/>
              <a:buChar char="•"/>
            </a:pPr>
            <a:r>
              <a:rPr lang="en-US" sz="1900" b="1">
                <a:solidFill>
                  <a:srgbClr val="FFFFFE"/>
                </a:solidFill>
              </a:rPr>
              <a:t>İmkansız modunda raket hızlı hareket edip, sayı kaçırmamalıdır</a:t>
            </a:r>
            <a:r>
              <a:rPr lang="en-US" sz="1900">
                <a:solidFill>
                  <a:srgbClr val="FFFFFE"/>
                </a:solidFill>
              </a:rPr>
              <a:t>. </a:t>
            </a:r>
          </a:p>
        </p:txBody>
      </p:sp>
    </p:spTree>
    <p:extLst>
      <p:ext uri="{BB962C8B-B14F-4D97-AF65-F5344CB8AC3E}">
        <p14:creationId xmlns:p14="http://schemas.microsoft.com/office/powerpoint/2010/main" val="18576406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01C9CC24-B375-4226-BF2B-61FADBBA69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CD70A28E-4FD8-4474-A206-E15B5EBB30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1084747"/>
            <a:ext cx="12188952" cy="3294207"/>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a:extLst>
              <a:ext uri="{FF2B5EF4-FFF2-40B4-BE49-F238E27FC236}">
                <a16:creationId xmlns:a16="http://schemas.microsoft.com/office/drawing/2014/main" id="{39647E21-5366-4638-AC97-D8CD4111EB5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l="8235" r="8214" b="45501"/>
          <a:stretch>
            <a:fillRect/>
          </a:stretch>
        </p:blipFill>
        <p:spPr>
          <a:xfrm flipV="1">
            <a:off x="0" y="0"/>
            <a:ext cx="12191999" cy="4473360"/>
          </a:xfrm>
          <a:custGeom>
            <a:avLst/>
            <a:gdLst>
              <a:gd name="connsiteX0" fmla="*/ 0 w 12191999"/>
              <a:gd name="connsiteY0" fmla="*/ 4473360 h 4473360"/>
              <a:gd name="connsiteX1" fmla="*/ 12191999 w 12191999"/>
              <a:gd name="connsiteY1" fmla="*/ 4473360 h 4473360"/>
              <a:gd name="connsiteX2" fmla="*/ 12191999 w 12191999"/>
              <a:gd name="connsiteY2" fmla="*/ 0 h 4473360"/>
              <a:gd name="connsiteX3" fmla="*/ 0 w 12191999"/>
              <a:gd name="connsiteY3" fmla="*/ 0 h 4473360"/>
            </a:gdLst>
            <a:ahLst/>
            <a:cxnLst>
              <a:cxn ang="0">
                <a:pos x="connsiteX0" y="connsiteY0"/>
              </a:cxn>
              <a:cxn ang="0">
                <a:pos x="connsiteX1" y="connsiteY1"/>
              </a:cxn>
              <a:cxn ang="0">
                <a:pos x="connsiteX2" y="connsiteY2"/>
              </a:cxn>
              <a:cxn ang="0">
                <a:pos x="connsiteX3" y="connsiteY3"/>
              </a:cxn>
            </a:cxnLst>
            <a:rect l="l" t="t" r="r" b="b"/>
            <a:pathLst>
              <a:path w="12191999" h="4473360">
                <a:moveTo>
                  <a:pt x="0" y="4473360"/>
                </a:moveTo>
                <a:lnTo>
                  <a:pt x="12191999" y="4473360"/>
                </a:lnTo>
                <a:lnTo>
                  <a:pt x="12191999" y="0"/>
                </a:lnTo>
                <a:lnTo>
                  <a:pt x="0" y="0"/>
                </a:lnTo>
                <a:close/>
              </a:path>
            </a:pathLst>
          </a:custGeom>
        </p:spPr>
      </p:pic>
      <p:sp>
        <p:nvSpPr>
          <p:cNvPr id="2" name="Başlık 1"/>
          <p:cNvSpPr>
            <a:spLocks noGrp="1"/>
          </p:cNvSpPr>
          <p:nvPr>
            <p:ph type="title"/>
          </p:nvPr>
        </p:nvSpPr>
        <p:spPr>
          <a:xfrm>
            <a:off x="753925" y="2076450"/>
            <a:ext cx="10684151" cy="1345134"/>
          </a:xfrm>
        </p:spPr>
        <p:txBody>
          <a:bodyPr vert="horz" lIns="91440" tIns="45720" rIns="91440" bIns="45720" rtlCol="0" anchor="ctr">
            <a:normAutofit/>
          </a:bodyPr>
          <a:lstStyle/>
          <a:p>
            <a:pPr algn="ctr"/>
            <a:r>
              <a:rPr lang="en-US" sz="5600" kern="1200">
                <a:solidFill>
                  <a:srgbClr val="FFFFFF"/>
                </a:solidFill>
                <a:latin typeface="+mj-lt"/>
                <a:ea typeface="+mj-ea"/>
                <a:cs typeface="+mj-cs"/>
              </a:rPr>
              <a:t>SON</a:t>
            </a:r>
          </a:p>
        </p:txBody>
      </p:sp>
    </p:spTree>
    <p:extLst>
      <p:ext uri="{BB962C8B-B14F-4D97-AF65-F5344CB8AC3E}">
        <p14:creationId xmlns:p14="http://schemas.microsoft.com/office/powerpoint/2010/main" val="2159886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678905-B256-488A-AFE8-026EF5F14462}"/>
              </a:ext>
            </a:extLst>
          </p:cNvPr>
          <p:cNvSpPr>
            <a:spLocks noGrp="1"/>
          </p:cNvSpPr>
          <p:nvPr>
            <p:ph type="title"/>
          </p:nvPr>
        </p:nvSpPr>
        <p:spPr>
          <a:xfrm>
            <a:off x="391378" y="320675"/>
            <a:ext cx="11407487" cy="1325563"/>
          </a:xfrm>
        </p:spPr>
        <p:txBody>
          <a:bodyPr>
            <a:normAutofit/>
          </a:bodyPr>
          <a:lstStyle/>
          <a:p>
            <a:r>
              <a:rPr lang="tr-TR" sz="5400" dirty="0">
                <a:solidFill>
                  <a:srgbClr val="0070C0"/>
                </a:solidFill>
                <a:latin typeface="Arial Rounded MT Bold" panose="020F0704030504030204" pitchFamily="34" charset="0"/>
              </a:rPr>
              <a:t>Projenin amacı</a:t>
            </a:r>
          </a:p>
        </p:txBody>
      </p:sp>
      <p:graphicFrame>
        <p:nvGraphicFramePr>
          <p:cNvPr id="5" name="İçerik Yer Tutucusu 2">
            <a:extLst>
              <a:ext uri="{FF2B5EF4-FFF2-40B4-BE49-F238E27FC236}">
                <a16:creationId xmlns:a16="http://schemas.microsoft.com/office/drawing/2014/main" id="{0B89CA09-A3F4-4461-8771-7B2D692E7A2F}"/>
              </a:ext>
            </a:extLst>
          </p:cNvPr>
          <p:cNvGraphicFramePr>
            <a:graphicFrameLocks noGrp="1"/>
          </p:cNvGraphicFramePr>
          <p:nvPr>
            <p:ph idx="1"/>
            <p:extLst>
              <p:ext uri="{D42A27DB-BD31-4B8C-83A1-F6EECF244321}">
                <p14:modId xmlns:p14="http://schemas.microsoft.com/office/powerpoint/2010/main" val="2407390389"/>
              </p:ext>
            </p:extLst>
          </p:nvPr>
        </p:nvGraphicFramePr>
        <p:xfrm>
          <a:off x="391379" y="1825625"/>
          <a:ext cx="11407487"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916867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5"/>
              </a:gs>
              <a:gs pos="25000">
                <a:schemeClr val="accent5"/>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2">
            <a:extLst>
              <a:ext uri="{FF2B5EF4-FFF2-40B4-BE49-F238E27FC236}">
                <a16:creationId xmlns:a16="http://schemas.microsoft.com/office/drawing/2014/main" id="{02DD2BC0-6F29-4B4F-8D61-2DCF6D2E8E7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3" name="Başlık 12"/>
          <p:cNvSpPr>
            <a:spLocks noGrp="1"/>
          </p:cNvSpPr>
          <p:nvPr>
            <p:ph type="title"/>
          </p:nvPr>
        </p:nvSpPr>
        <p:spPr>
          <a:xfrm>
            <a:off x="1179226" y="826680"/>
            <a:ext cx="9833548" cy="1325563"/>
          </a:xfrm>
        </p:spPr>
        <p:txBody>
          <a:bodyPr rtlCol="0">
            <a:normAutofit/>
          </a:bodyPr>
          <a:lstStyle/>
          <a:p>
            <a:pPr algn="ctr" rtl="0"/>
            <a:r>
              <a:rPr lang="tr-TR" sz="4000" dirty="0">
                <a:solidFill>
                  <a:srgbClr val="FFFFFF"/>
                </a:solidFill>
              </a:rPr>
              <a:t>İçerik</a:t>
            </a:r>
          </a:p>
        </p:txBody>
      </p:sp>
      <p:graphicFrame>
        <p:nvGraphicFramePr>
          <p:cNvPr id="16" name="İçerik Yer Tutucusu 13">
            <a:extLst>
              <a:ext uri="{FF2B5EF4-FFF2-40B4-BE49-F238E27FC236}">
                <a16:creationId xmlns:a16="http://schemas.microsoft.com/office/drawing/2014/main" id="{15CD591D-1D36-4EA4-B079-47F17C90540A}"/>
              </a:ext>
            </a:extLst>
          </p:cNvPr>
          <p:cNvGraphicFramePr>
            <a:graphicFrameLocks noGrp="1"/>
          </p:cNvGraphicFramePr>
          <p:nvPr>
            <p:ph idx="1"/>
            <p:extLst>
              <p:ext uri="{D42A27DB-BD31-4B8C-83A1-F6EECF244321}">
                <p14:modId xmlns:p14="http://schemas.microsoft.com/office/powerpoint/2010/main" val="1057236016"/>
              </p:ext>
            </p:extLst>
          </p:nvPr>
        </p:nvGraphicFramePr>
        <p:xfrm>
          <a:off x="1036320" y="2899956"/>
          <a:ext cx="10119360" cy="313136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428263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Başlık 1"/>
          <p:cNvSpPr>
            <a:spLocks noGrp="1"/>
          </p:cNvSpPr>
          <p:nvPr>
            <p:ph type="title"/>
          </p:nvPr>
        </p:nvSpPr>
        <p:spPr>
          <a:xfrm>
            <a:off x="1179226" y="826680"/>
            <a:ext cx="9833548" cy="1325563"/>
          </a:xfrm>
        </p:spPr>
        <p:txBody>
          <a:bodyPr rtlCol="0">
            <a:normAutofit/>
          </a:bodyPr>
          <a:lstStyle/>
          <a:p>
            <a:pPr algn="ctr" rtl="0"/>
            <a:r>
              <a:rPr lang="tr-TR" sz="4000">
                <a:solidFill>
                  <a:srgbClr val="FFFFFF"/>
                </a:solidFill>
              </a:rPr>
              <a:t>Tanım</a:t>
            </a:r>
          </a:p>
        </p:txBody>
      </p:sp>
      <p:sp>
        <p:nvSpPr>
          <p:cNvPr id="4" name="İçerik Yer Tutucusu 3">
            <a:extLst>
              <a:ext uri="{FF2B5EF4-FFF2-40B4-BE49-F238E27FC236}">
                <a16:creationId xmlns:a16="http://schemas.microsoft.com/office/drawing/2014/main" id="{21F2B31D-33BA-4212-B715-8CAD472B3D4C}"/>
              </a:ext>
            </a:extLst>
          </p:cNvPr>
          <p:cNvSpPr>
            <a:spLocks noGrp="1"/>
          </p:cNvSpPr>
          <p:nvPr>
            <p:ph idx="1"/>
          </p:nvPr>
        </p:nvSpPr>
        <p:spPr>
          <a:xfrm>
            <a:off x="1179226" y="3092970"/>
            <a:ext cx="9833548" cy="2693976"/>
          </a:xfrm>
        </p:spPr>
        <p:txBody>
          <a:bodyPr>
            <a:normAutofit/>
          </a:bodyPr>
          <a:lstStyle/>
          <a:p>
            <a:r>
              <a:rPr lang="tr-TR" sz="2000">
                <a:solidFill>
                  <a:srgbClr val="000000"/>
                </a:solidFill>
              </a:rPr>
              <a:t>Pong Oyunu, 2 boyutlu grafiklere sahip bir tenis oyunudur. Tek kişilik bir oyundur. Bilgisayar’a karşı yarışılır. Görsel içeriğin hazırlanması için SDL (Simple DirectMedia Layer) kütüphanesi kullanılmaktadır. Verilen başlangıç tasarımının üzerine bilgisayar’ın otonom hareketlerini yapacak bir algoritma geliştirilmiştir.</a:t>
            </a:r>
          </a:p>
        </p:txBody>
      </p:sp>
    </p:spTree>
    <p:extLst>
      <p:ext uri="{BB962C8B-B14F-4D97-AF65-F5344CB8AC3E}">
        <p14:creationId xmlns:p14="http://schemas.microsoft.com/office/powerpoint/2010/main" val="21161901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9">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Başlık 1"/>
          <p:cNvSpPr>
            <a:spLocks noGrp="1"/>
          </p:cNvSpPr>
          <p:nvPr>
            <p:ph type="title"/>
          </p:nvPr>
        </p:nvSpPr>
        <p:spPr>
          <a:xfrm>
            <a:off x="3045368" y="2043663"/>
            <a:ext cx="6105194" cy="2031055"/>
          </a:xfrm>
        </p:spPr>
        <p:txBody>
          <a:bodyPr vert="horz" lIns="91440" tIns="45720" rIns="91440" bIns="45720" rtlCol="0" anchor="b">
            <a:normAutofit/>
          </a:bodyPr>
          <a:lstStyle/>
          <a:p>
            <a:pPr algn="ctr"/>
            <a:r>
              <a:rPr lang="en-US" sz="6000" kern="1200">
                <a:solidFill>
                  <a:srgbClr val="FFFFFF"/>
                </a:solidFill>
                <a:latin typeface="+mj-lt"/>
                <a:ea typeface="+mj-ea"/>
                <a:cs typeface="+mj-cs"/>
              </a:rPr>
              <a:t>Kullanılan Araçlar</a:t>
            </a:r>
          </a:p>
        </p:txBody>
      </p:sp>
      <p:sp>
        <p:nvSpPr>
          <p:cNvPr id="3" name="İçerik Yer Tutucusu 2"/>
          <p:cNvSpPr>
            <a:spLocks noGrp="1"/>
          </p:cNvSpPr>
          <p:nvPr>
            <p:ph sz="half" idx="1"/>
          </p:nvPr>
        </p:nvSpPr>
        <p:spPr>
          <a:xfrm>
            <a:off x="3045368" y="4074718"/>
            <a:ext cx="6105194" cy="682079"/>
          </a:xfrm>
        </p:spPr>
        <p:txBody>
          <a:bodyPr vert="horz" lIns="91440" tIns="45720" rIns="91440" bIns="45720" rtlCol="0">
            <a:normAutofit/>
          </a:bodyPr>
          <a:lstStyle/>
          <a:p>
            <a:pPr marL="0" indent="0" algn="ctr">
              <a:buNone/>
            </a:pPr>
            <a:r>
              <a:rPr lang="en-US" sz="2000" kern="1200">
                <a:solidFill>
                  <a:srgbClr val="FFFFFF"/>
                </a:solidFill>
                <a:latin typeface="+mn-lt"/>
                <a:ea typeface="+mn-ea"/>
                <a:cs typeface="+mn-cs"/>
              </a:rPr>
              <a:t>Bu projeyi yaparken yaygın olan Visual Studio’yu kullandık.</a:t>
            </a:r>
          </a:p>
        </p:txBody>
      </p:sp>
    </p:spTree>
    <p:extLst>
      <p:ext uri="{BB962C8B-B14F-4D97-AF65-F5344CB8AC3E}">
        <p14:creationId xmlns:p14="http://schemas.microsoft.com/office/powerpoint/2010/main" val="41452613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rgbClr val="3F3F3F"/>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2" name="Başlık 1"/>
          <p:cNvSpPr>
            <a:spLocks noGrp="1"/>
          </p:cNvSpPr>
          <p:nvPr>
            <p:ph type="title"/>
          </p:nvPr>
        </p:nvSpPr>
        <p:spPr>
          <a:xfrm>
            <a:off x="643468" y="623392"/>
            <a:ext cx="3363974" cy="1607060"/>
          </a:xfrm>
          <a:noFill/>
          <a:ln w="19050">
            <a:solidFill>
              <a:schemeClr val="tx1"/>
            </a:solidFill>
          </a:ln>
        </p:spPr>
        <p:txBody>
          <a:bodyPr wrap="square" rtlCol="0" anchor="ctr">
            <a:normAutofit/>
          </a:bodyPr>
          <a:lstStyle/>
          <a:p>
            <a:pPr algn="ctr" rtl="0"/>
            <a:r>
              <a:rPr lang="tr-TR" sz="2800"/>
              <a:t>Tasarım Gereksinimleri</a:t>
            </a:r>
            <a:endParaRPr lang="tr" sz="2800"/>
          </a:p>
        </p:txBody>
      </p:sp>
      <p:sp>
        <p:nvSpPr>
          <p:cNvPr id="4" name="İçerik Yer Tutucusu 3">
            <a:extLst>
              <a:ext uri="{FF2B5EF4-FFF2-40B4-BE49-F238E27FC236}">
                <a16:creationId xmlns:a16="http://schemas.microsoft.com/office/drawing/2014/main" id="{6EBA7F31-26B9-4805-99BE-E4BBF3D2306E}"/>
              </a:ext>
            </a:extLst>
          </p:cNvPr>
          <p:cNvSpPr>
            <a:spLocks noGrp="1"/>
          </p:cNvSpPr>
          <p:nvPr>
            <p:ph idx="1"/>
          </p:nvPr>
        </p:nvSpPr>
        <p:spPr>
          <a:xfrm>
            <a:off x="643468" y="2638043"/>
            <a:ext cx="3363974" cy="3415623"/>
          </a:xfrm>
        </p:spPr>
        <p:txBody>
          <a:bodyPr>
            <a:normAutofit/>
          </a:bodyPr>
          <a:lstStyle/>
          <a:p>
            <a:r>
              <a:rPr lang="tr-TR" sz="1600"/>
              <a:t>Bu projede pong oyununun, bilgisayar ve bir kişi ile oynanan tasarımı yapılacaktır. Bir başlangıç kodu verilmiştir. Başlangıç kod adresi: http://levent.tc/courses/blm103/projeler/proje5/pongOyunuBaslangic.rar Verilen rar dosyasının içerisinde Visual Studio Community projesi bulunmaktadır. Bu proje’nin içerisinde pong.c isminde tek bir dosya bulunmaktadır. Bu dosya derlenirken, proje sekmesinden tekrar derlenip çalıştırıldığında aşağıdaki şekil ekran gelmelidir.</a:t>
            </a:r>
          </a:p>
        </p:txBody>
      </p:sp>
      <p:pic>
        <p:nvPicPr>
          <p:cNvPr id="7" name="Resim 6">
            <a:extLst>
              <a:ext uri="{FF2B5EF4-FFF2-40B4-BE49-F238E27FC236}">
                <a16:creationId xmlns:a16="http://schemas.microsoft.com/office/drawing/2014/main" id="{C735064B-FE6E-4440-B720-EA660641F9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97763" y="832631"/>
            <a:ext cx="6250769" cy="5031870"/>
          </a:xfrm>
          <a:prstGeom prst="rect">
            <a:avLst/>
          </a:prstGeom>
        </p:spPr>
      </p:pic>
    </p:spTree>
    <p:extLst>
      <p:ext uri="{BB962C8B-B14F-4D97-AF65-F5344CB8AC3E}">
        <p14:creationId xmlns:p14="http://schemas.microsoft.com/office/powerpoint/2010/main" val="1153027685"/>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ikdörtgen 3">
            <a:extLst>
              <a:ext uri="{FF2B5EF4-FFF2-40B4-BE49-F238E27FC236}">
                <a16:creationId xmlns:a16="http://schemas.microsoft.com/office/drawing/2014/main" id="{F4FFFCE9-0DFC-4F4D-83A6-B9A03CFC5449}"/>
              </a:ext>
            </a:extLst>
          </p:cNvPr>
          <p:cNvSpPr/>
          <p:nvPr/>
        </p:nvSpPr>
        <p:spPr>
          <a:xfrm>
            <a:off x="6456040" y="764704"/>
            <a:ext cx="4176464" cy="1754326"/>
          </a:xfrm>
          <a:prstGeom prst="rect">
            <a:avLst/>
          </a:prstGeom>
        </p:spPr>
        <p:txBody>
          <a:bodyPr wrap="square">
            <a:spAutoFit/>
          </a:bodyPr>
          <a:lstStyle/>
          <a:p>
            <a:r>
              <a:rPr lang="tr-TR" dirty="0"/>
              <a:t>Ana ekranda iken </a:t>
            </a:r>
            <a:r>
              <a:rPr lang="tr-TR" dirty="0" err="1"/>
              <a:t>space</a:t>
            </a:r>
            <a:r>
              <a:rPr lang="tr-TR" dirty="0"/>
              <a:t> tuşuna basıldığında oyun başlamaktadır. </a:t>
            </a:r>
          </a:p>
          <a:p>
            <a:r>
              <a:rPr lang="tr-TR" dirty="0"/>
              <a:t>Oyuncu kendi raketini yukarı ve aşağı yön tuşları ile kontrol etmektedir. </a:t>
            </a:r>
          </a:p>
          <a:p>
            <a:r>
              <a:rPr lang="tr-TR" dirty="0"/>
              <a:t>Burada oyun başladıktan sonraki ekran verilmektedir. </a:t>
            </a:r>
          </a:p>
        </p:txBody>
      </p:sp>
      <p:pic>
        <p:nvPicPr>
          <p:cNvPr id="6" name="Resim 5">
            <a:extLst>
              <a:ext uri="{FF2B5EF4-FFF2-40B4-BE49-F238E27FC236}">
                <a16:creationId xmlns:a16="http://schemas.microsoft.com/office/drawing/2014/main" id="{6B4ED9F4-253D-456D-9C3A-5F6D309E4D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336" y="130837"/>
            <a:ext cx="6170947" cy="5012149"/>
          </a:xfrm>
          <a:prstGeom prst="rect">
            <a:avLst/>
          </a:prstGeom>
        </p:spPr>
      </p:pic>
      <p:sp>
        <p:nvSpPr>
          <p:cNvPr id="7" name="Dikdörtgen 6">
            <a:extLst>
              <a:ext uri="{FF2B5EF4-FFF2-40B4-BE49-F238E27FC236}">
                <a16:creationId xmlns:a16="http://schemas.microsoft.com/office/drawing/2014/main" id="{A33DC029-2626-44C8-BFF4-142820EC59A6}"/>
              </a:ext>
            </a:extLst>
          </p:cNvPr>
          <p:cNvSpPr/>
          <p:nvPr/>
        </p:nvSpPr>
        <p:spPr>
          <a:xfrm>
            <a:off x="6451104" y="2636912"/>
            <a:ext cx="4176464" cy="2031325"/>
          </a:xfrm>
          <a:prstGeom prst="rect">
            <a:avLst/>
          </a:prstGeom>
        </p:spPr>
        <p:txBody>
          <a:bodyPr wrap="square">
            <a:spAutoFit/>
          </a:bodyPr>
          <a:lstStyle/>
          <a:p>
            <a:r>
              <a:rPr lang="tr-TR" dirty="0" err="1"/>
              <a:t>Esc</a:t>
            </a:r>
            <a:r>
              <a:rPr lang="tr-TR" dirty="0"/>
              <a:t> tuşuna basıldığında uygulama kendini kapatmaktadır. </a:t>
            </a:r>
          </a:p>
          <a:p>
            <a:r>
              <a:rPr lang="tr-TR" dirty="0"/>
              <a:t>Verilen başlangıç kodunun 236. Satırında </a:t>
            </a:r>
            <a:r>
              <a:rPr lang="tr-TR" dirty="0" err="1"/>
              <a:t>move_paddle_ai</a:t>
            </a:r>
            <a:r>
              <a:rPr lang="tr-TR" dirty="0"/>
              <a:t> isminde bir fonksiyon bulunmaktadır.</a:t>
            </a:r>
          </a:p>
          <a:p>
            <a:r>
              <a:rPr lang="tr-TR" dirty="0"/>
              <a:t> Bu fonksiyon </a:t>
            </a:r>
            <a:r>
              <a:rPr lang="tr-TR" dirty="0" err="1"/>
              <a:t>bilgisayar’ın</a:t>
            </a:r>
            <a:r>
              <a:rPr lang="tr-TR" dirty="0"/>
              <a:t> raketinin kontrol ettiren fonksiyondur. </a:t>
            </a:r>
          </a:p>
        </p:txBody>
      </p:sp>
      <p:pic>
        <p:nvPicPr>
          <p:cNvPr id="9" name="Grafik 8" descr="Kuyruklu Yıldız">
            <a:extLst>
              <a:ext uri="{FF2B5EF4-FFF2-40B4-BE49-F238E27FC236}">
                <a16:creationId xmlns:a16="http://schemas.microsoft.com/office/drawing/2014/main" id="{C49A8B2B-49EA-4CEC-B708-1D7AA5BF37A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2676697">
            <a:off x="3233026" y="5697537"/>
            <a:ext cx="431478" cy="431478"/>
          </a:xfrm>
          <a:prstGeom prst="rect">
            <a:avLst/>
          </a:prstGeom>
        </p:spPr>
      </p:pic>
      <p:cxnSp>
        <p:nvCxnSpPr>
          <p:cNvPr id="11" name="Düz Bağlayıcı 10">
            <a:extLst>
              <a:ext uri="{FF2B5EF4-FFF2-40B4-BE49-F238E27FC236}">
                <a16:creationId xmlns:a16="http://schemas.microsoft.com/office/drawing/2014/main" id="{52BD20D4-5EF5-4C1C-A4EA-0716C15F90FD}"/>
              </a:ext>
            </a:extLst>
          </p:cNvPr>
          <p:cNvCxnSpPr>
            <a:cxnSpLocks/>
          </p:cNvCxnSpPr>
          <p:nvPr/>
        </p:nvCxnSpPr>
        <p:spPr>
          <a:xfrm>
            <a:off x="4655840" y="5301208"/>
            <a:ext cx="0" cy="1425955"/>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Düz Bağlayıcı 13">
            <a:extLst>
              <a:ext uri="{FF2B5EF4-FFF2-40B4-BE49-F238E27FC236}">
                <a16:creationId xmlns:a16="http://schemas.microsoft.com/office/drawing/2014/main" id="{D6EFD69D-D733-43EA-A000-D4C87F77C58F}"/>
              </a:ext>
            </a:extLst>
          </p:cNvPr>
          <p:cNvCxnSpPr/>
          <p:nvPr/>
        </p:nvCxnSpPr>
        <p:spPr>
          <a:xfrm>
            <a:off x="1271464" y="5301208"/>
            <a:ext cx="0" cy="1425955"/>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Düz Bağlayıcı 15">
            <a:extLst>
              <a:ext uri="{FF2B5EF4-FFF2-40B4-BE49-F238E27FC236}">
                <a16:creationId xmlns:a16="http://schemas.microsoft.com/office/drawing/2014/main" id="{15A43706-72BD-45CC-AAEE-C5BE5047A562}"/>
              </a:ext>
            </a:extLst>
          </p:cNvPr>
          <p:cNvCxnSpPr/>
          <p:nvPr/>
        </p:nvCxnSpPr>
        <p:spPr>
          <a:xfrm>
            <a:off x="4439816" y="5733256"/>
            <a:ext cx="0" cy="3600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Düz Bağlayıcı 17">
            <a:extLst>
              <a:ext uri="{FF2B5EF4-FFF2-40B4-BE49-F238E27FC236}">
                <a16:creationId xmlns:a16="http://schemas.microsoft.com/office/drawing/2014/main" id="{1B3249F5-CF49-42F2-A37F-BF14AB9B75D4}"/>
              </a:ext>
            </a:extLst>
          </p:cNvPr>
          <p:cNvCxnSpPr/>
          <p:nvPr/>
        </p:nvCxnSpPr>
        <p:spPr>
          <a:xfrm>
            <a:off x="1487488" y="5737190"/>
            <a:ext cx="0" cy="41310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44352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2CB6C291-6CAF-46DF-ACFF-AADF0FD03F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910292" cy="6858000"/>
          </a:xfrm>
          <a:prstGeom prst="rect">
            <a:avLst/>
          </a:prstGeom>
          <a:gradFill>
            <a:gsLst>
              <a:gs pos="0">
                <a:schemeClr val="accent4"/>
              </a:gs>
              <a:gs pos="25000">
                <a:schemeClr val="accent4"/>
              </a:gs>
              <a:gs pos="94000">
                <a:schemeClr val="accent2"/>
              </a:gs>
              <a:gs pos="100000">
                <a:schemeClr val="accent2"/>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23" name="Picture 22">
            <a:extLst>
              <a:ext uri="{FF2B5EF4-FFF2-40B4-BE49-F238E27FC236}">
                <a16:creationId xmlns:a16="http://schemas.microsoft.com/office/drawing/2014/main" id="{1EBADBCA-DA20-4279-93C6-011DEF18AA7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l="42953" t="3964" b="3964"/>
          <a:stretch>
            <a:fillRect/>
          </a:stretch>
        </p:blipFill>
        <p:spPr>
          <a:xfrm>
            <a:off x="0" y="1"/>
            <a:ext cx="7554138" cy="6857999"/>
          </a:xfrm>
          <a:custGeom>
            <a:avLst/>
            <a:gdLst>
              <a:gd name="connsiteX0" fmla="*/ 0 w 7554138"/>
              <a:gd name="connsiteY0" fmla="*/ 0 h 6857999"/>
              <a:gd name="connsiteX1" fmla="*/ 7554138 w 7554138"/>
              <a:gd name="connsiteY1" fmla="*/ 0 h 6857999"/>
              <a:gd name="connsiteX2" fmla="*/ 7554138 w 7554138"/>
              <a:gd name="connsiteY2" fmla="*/ 6857999 h 6857999"/>
              <a:gd name="connsiteX3" fmla="*/ 0 w 7554138"/>
              <a:gd name="connsiteY3" fmla="*/ 6857999 h 6857999"/>
            </a:gdLst>
            <a:ahLst/>
            <a:cxnLst>
              <a:cxn ang="0">
                <a:pos x="connsiteX0" y="connsiteY0"/>
              </a:cxn>
              <a:cxn ang="0">
                <a:pos x="connsiteX1" y="connsiteY1"/>
              </a:cxn>
              <a:cxn ang="0">
                <a:pos x="connsiteX2" y="connsiteY2"/>
              </a:cxn>
              <a:cxn ang="0">
                <a:pos x="connsiteX3" y="connsiteY3"/>
              </a:cxn>
            </a:cxnLst>
            <a:rect l="l" t="t" r="r" b="b"/>
            <a:pathLst>
              <a:path w="7554138" h="6857999">
                <a:moveTo>
                  <a:pt x="0" y="0"/>
                </a:moveTo>
                <a:lnTo>
                  <a:pt x="7554138" y="0"/>
                </a:lnTo>
                <a:lnTo>
                  <a:pt x="7554138" y="6857999"/>
                </a:lnTo>
                <a:lnTo>
                  <a:pt x="0" y="6857999"/>
                </a:lnTo>
                <a:close/>
              </a:path>
            </a:pathLst>
          </a:custGeom>
        </p:spPr>
      </p:pic>
      <p:sp>
        <p:nvSpPr>
          <p:cNvPr id="25" name="Rectangle 24">
            <a:extLst>
              <a:ext uri="{FF2B5EF4-FFF2-40B4-BE49-F238E27FC236}">
                <a16:creationId xmlns:a16="http://schemas.microsoft.com/office/drawing/2014/main" id="{4735DC46-5663-471D-AADB-81E00E65BC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0850" y="0"/>
            <a:ext cx="539115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Dikdörtgen 6">
            <a:extLst>
              <a:ext uri="{FF2B5EF4-FFF2-40B4-BE49-F238E27FC236}">
                <a16:creationId xmlns:a16="http://schemas.microsoft.com/office/drawing/2014/main" id="{9B9ADECC-874D-4EC1-86AB-0464B81435BF}"/>
              </a:ext>
            </a:extLst>
          </p:cNvPr>
          <p:cNvSpPr/>
          <p:nvPr/>
        </p:nvSpPr>
        <p:spPr>
          <a:xfrm>
            <a:off x="6172200" y="804672"/>
            <a:ext cx="5221224" cy="5230368"/>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endParaRPr lang="en-US" sz="2400" dirty="0">
              <a:solidFill>
                <a:srgbClr val="000000"/>
              </a:solidFill>
            </a:endParaRPr>
          </a:p>
          <a:p>
            <a:pPr indent="-228600">
              <a:lnSpc>
                <a:spcPct val="90000"/>
              </a:lnSpc>
              <a:spcAft>
                <a:spcPts val="600"/>
              </a:spcAft>
              <a:buFont typeface="Arial" panose="020B0604020202020204" pitchFamily="34" charset="0"/>
              <a:buChar char="•"/>
            </a:pPr>
            <a:endParaRPr lang="en-US" sz="2400" dirty="0">
              <a:solidFill>
                <a:srgbClr val="000000"/>
              </a:solidFill>
            </a:endParaRPr>
          </a:p>
          <a:p>
            <a:pPr indent="-228600">
              <a:lnSpc>
                <a:spcPct val="90000"/>
              </a:lnSpc>
              <a:spcAft>
                <a:spcPts val="600"/>
              </a:spcAft>
              <a:buFont typeface="Arial" panose="020B0604020202020204" pitchFamily="34" charset="0"/>
              <a:buChar char="•"/>
            </a:pPr>
            <a:r>
              <a:rPr lang="en-US" sz="2400" dirty="0">
                <a:solidFill>
                  <a:srgbClr val="000000"/>
                </a:solidFill>
              </a:rPr>
              <a:t>Bu </a:t>
            </a:r>
            <a:r>
              <a:rPr lang="en-US" sz="2400">
                <a:solidFill>
                  <a:srgbClr val="000000"/>
                </a:solidFill>
              </a:rPr>
              <a:t>değerlere</a:t>
            </a:r>
            <a:r>
              <a:rPr lang="en-US" sz="2400" dirty="0">
                <a:solidFill>
                  <a:srgbClr val="000000"/>
                </a:solidFill>
              </a:rPr>
              <a:t> </a:t>
            </a:r>
            <a:r>
              <a:rPr lang="en-US" sz="2400">
                <a:solidFill>
                  <a:srgbClr val="000000"/>
                </a:solidFill>
              </a:rPr>
              <a:t>göre</a:t>
            </a:r>
            <a:r>
              <a:rPr lang="en-US" sz="2400" dirty="0">
                <a:solidFill>
                  <a:srgbClr val="000000"/>
                </a:solidFill>
              </a:rPr>
              <a:t> paddle[0].</a:t>
            </a:r>
            <a:r>
              <a:rPr lang="en-US" sz="2400">
                <a:solidFill>
                  <a:srgbClr val="000000"/>
                </a:solidFill>
              </a:rPr>
              <a:t>y’ın</a:t>
            </a:r>
            <a:r>
              <a:rPr lang="en-US" sz="2400" dirty="0">
                <a:solidFill>
                  <a:srgbClr val="000000"/>
                </a:solidFill>
              </a:rPr>
              <a:t> </a:t>
            </a:r>
            <a:r>
              <a:rPr lang="en-US" sz="2400">
                <a:solidFill>
                  <a:srgbClr val="000000"/>
                </a:solidFill>
              </a:rPr>
              <a:t>değeri</a:t>
            </a:r>
            <a:r>
              <a:rPr lang="en-US" sz="2400" dirty="0">
                <a:solidFill>
                  <a:srgbClr val="000000"/>
                </a:solidFill>
              </a:rPr>
              <a:t> </a:t>
            </a:r>
            <a:r>
              <a:rPr lang="en-US" sz="2400">
                <a:solidFill>
                  <a:srgbClr val="000000"/>
                </a:solidFill>
              </a:rPr>
              <a:t>arttırıp</a:t>
            </a:r>
            <a:r>
              <a:rPr lang="en-US" sz="2400" dirty="0">
                <a:solidFill>
                  <a:srgbClr val="000000"/>
                </a:solidFill>
              </a:rPr>
              <a:t> </a:t>
            </a:r>
            <a:r>
              <a:rPr lang="en-US" sz="2400">
                <a:solidFill>
                  <a:srgbClr val="000000"/>
                </a:solidFill>
              </a:rPr>
              <a:t>azaltılarak</a:t>
            </a:r>
            <a:r>
              <a:rPr lang="en-US" sz="2400" dirty="0">
                <a:solidFill>
                  <a:srgbClr val="000000"/>
                </a:solidFill>
              </a:rPr>
              <a:t>, </a:t>
            </a:r>
            <a:r>
              <a:rPr lang="en-US" sz="2400">
                <a:solidFill>
                  <a:srgbClr val="000000"/>
                </a:solidFill>
              </a:rPr>
              <a:t>raketin</a:t>
            </a:r>
            <a:r>
              <a:rPr lang="en-US" sz="2400" dirty="0">
                <a:solidFill>
                  <a:srgbClr val="000000"/>
                </a:solidFill>
              </a:rPr>
              <a:t> </a:t>
            </a:r>
            <a:r>
              <a:rPr lang="en-US" sz="2400">
                <a:solidFill>
                  <a:srgbClr val="000000"/>
                </a:solidFill>
              </a:rPr>
              <a:t>hareketi</a:t>
            </a:r>
            <a:r>
              <a:rPr lang="en-US" sz="2400" dirty="0">
                <a:solidFill>
                  <a:srgbClr val="000000"/>
                </a:solidFill>
              </a:rPr>
              <a:t> </a:t>
            </a:r>
            <a:r>
              <a:rPr lang="en-US" sz="2400">
                <a:solidFill>
                  <a:srgbClr val="000000"/>
                </a:solidFill>
              </a:rPr>
              <a:t>sağlanacaktır</a:t>
            </a:r>
            <a:r>
              <a:rPr lang="en-US" sz="2400" dirty="0">
                <a:solidFill>
                  <a:srgbClr val="000000"/>
                </a:solidFill>
              </a:rPr>
              <a:t>. </a:t>
            </a:r>
          </a:p>
          <a:p>
            <a:pPr indent="-228600">
              <a:lnSpc>
                <a:spcPct val="90000"/>
              </a:lnSpc>
              <a:spcAft>
                <a:spcPts val="600"/>
              </a:spcAft>
              <a:buFont typeface="Arial" panose="020B0604020202020204" pitchFamily="34" charset="0"/>
              <a:buChar char="•"/>
            </a:pPr>
            <a:r>
              <a:rPr lang="en-US" sz="2400">
                <a:solidFill>
                  <a:srgbClr val="000000"/>
                </a:solidFill>
              </a:rPr>
              <a:t>Sistemin</a:t>
            </a:r>
            <a:r>
              <a:rPr lang="en-US" sz="2400" dirty="0">
                <a:solidFill>
                  <a:srgbClr val="000000"/>
                </a:solidFill>
              </a:rPr>
              <a:t> </a:t>
            </a:r>
            <a:r>
              <a:rPr lang="en-US" sz="2400">
                <a:solidFill>
                  <a:srgbClr val="000000"/>
                </a:solidFill>
              </a:rPr>
              <a:t>oyun</a:t>
            </a:r>
            <a:r>
              <a:rPr lang="en-US" sz="2400" dirty="0">
                <a:solidFill>
                  <a:srgbClr val="000000"/>
                </a:solidFill>
              </a:rPr>
              <a:t> </a:t>
            </a:r>
            <a:r>
              <a:rPr lang="en-US" sz="2400">
                <a:solidFill>
                  <a:srgbClr val="000000"/>
                </a:solidFill>
              </a:rPr>
              <a:t>başladıktan</a:t>
            </a:r>
            <a:r>
              <a:rPr lang="en-US" sz="2400" dirty="0">
                <a:solidFill>
                  <a:srgbClr val="000000"/>
                </a:solidFill>
              </a:rPr>
              <a:t> </a:t>
            </a:r>
            <a:r>
              <a:rPr lang="en-US" sz="2400">
                <a:solidFill>
                  <a:srgbClr val="000000"/>
                </a:solidFill>
              </a:rPr>
              <a:t>sonra</a:t>
            </a:r>
            <a:r>
              <a:rPr lang="en-US" sz="2400" dirty="0">
                <a:solidFill>
                  <a:srgbClr val="000000"/>
                </a:solidFill>
              </a:rPr>
              <a:t> 509 </a:t>
            </a:r>
            <a:r>
              <a:rPr lang="en-US" sz="2400">
                <a:solidFill>
                  <a:srgbClr val="000000"/>
                </a:solidFill>
              </a:rPr>
              <a:t>nolu</a:t>
            </a:r>
            <a:r>
              <a:rPr lang="en-US" sz="2400" dirty="0">
                <a:solidFill>
                  <a:srgbClr val="000000"/>
                </a:solidFill>
              </a:rPr>
              <a:t> </a:t>
            </a:r>
            <a:r>
              <a:rPr lang="en-US" sz="2400">
                <a:solidFill>
                  <a:srgbClr val="000000"/>
                </a:solidFill>
              </a:rPr>
              <a:t>satıdaki</a:t>
            </a:r>
            <a:r>
              <a:rPr lang="en-US" sz="2400" dirty="0">
                <a:solidFill>
                  <a:srgbClr val="000000"/>
                </a:solidFill>
              </a:rPr>
              <a:t> </a:t>
            </a:r>
            <a:r>
              <a:rPr lang="en-US" sz="2400">
                <a:solidFill>
                  <a:srgbClr val="000000"/>
                </a:solidFill>
              </a:rPr>
              <a:t>döngüye</a:t>
            </a:r>
            <a:r>
              <a:rPr lang="en-US" sz="2400" dirty="0">
                <a:solidFill>
                  <a:srgbClr val="000000"/>
                </a:solidFill>
              </a:rPr>
              <a:t> </a:t>
            </a:r>
            <a:r>
              <a:rPr lang="en-US" sz="2400">
                <a:solidFill>
                  <a:srgbClr val="000000"/>
                </a:solidFill>
              </a:rPr>
              <a:t>girmektedir</a:t>
            </a:r>
            <a:r>
              <a:rPr lang="en-US" sz="2400" dirty="0">
                <a:solidFill>
                  <a:srgbClr val="000000"/>
                </a:solidFill>
              </a:rPr>
              <a:t>.</a:t>
            </a:r>
          </a:p>
          <a:p>
            <a:pPr indent="-228600">
              <a:lnSpc>
                <a:spcPct val="90000"/>
              </a:lnSpc>
              <a:spcAft>
                <a:spcPts val="600"/>
              </a:spcAft>
              <a:buFont typeface="Arial" panose="020B0604020202020204" pitchFamily="34" charset="0"/>
              <a:buChar char="•"/>
            </a:pPr>
            <a:r>
              <a:rPr lang="en-US" sz="2400" dirty="0">
                <a:solidFill>
                  <a:srgbClr val="000000"/>
                </a:solidFill>
              </a:rPr>
              <a:t> Bu </a:t>
            </a:r>
            <a:r>
              <a:rPr lang="en-US" sz="2400">
                <a:solidFill>
                  <a:srgbClr val="000000"/>
                </a:solidFill>
              </a:rPr>
              <a:t>döngüde</a:t>
            </a:r>
            <a:r>
              <a:rPr lang="en-US" sz="2400" dirty="0">
                <a:solidFill>
                  <a:srgbClr val="000000"/>
                </a:solidFill>
              </a:rPr>
              <a:t> 568 </a:t>
            </a:r>
            <a:r>
              <a:rPr lang="en-US" sz="2400">
                <a:solidFill>
                  <a:srgbClr val="000000"/>
                </a:solidFill>
              </a:rPr>
              <a:t>nolu</a:t>
            </a:r>
            <a:r>
              <a:rPr lang="en-US" sz="2400" dirty="0">
                <a:solidFill>
                  <a:srgbClr val="000000"/>
                </a:solidFill>
              </a:rPr>
              <a:t> </a:t>
            </a:r>
            <a:r>
              <a:rPr lang="en-US" sz="2400">
                <a:solidFill>
                  <a:srgbClr val="000000"/>
                </a:solidFill>
              </a:rPr>
              <a:t>satıdaki</a:t>
            </a:r>
            <a:r>
              <a:rPr lang="en-US" sz="2400" dirty="0">
                <a:solidFill>
                  <a:srgbClr val="000000"/>
                </a:solidFill>
              </a:rPr>
              <a:t> durum 1 </a:t>
            </a:r>
            <a:r>
              <a:rPr lang="en-US" sz="2400">
                <a:solidFill>
                  <a:srgbClr val="000000"/>
                </a:solidFill>
              </a:rPr>
              <a:t>olduğunda</a:t>
            </a:r>
            <a:r>
              <a:rPr lang="en-US" sz="2400" dirty="0">
                <a:solidFill>
                  <a:srgbClr val="000000"/>
                </a:solidFill>
              </a:rPr>
              <a:t>, </a:t>
            </a:r>
            <a:r>
              <a:rPr lang="en-US" sz="2400">
                <a:solidFill>
                  <a:srgbClr val="000000"/>
                </a:solidFill>
              </a:rPr>
              <a:t>aşağıdaki</a:t>
            </a:r>
            <a:r>
              <a:rPr lang="en-US" sz="2400" dirty="0">
                <a:solidFill>
                  <a:srgbClr val="000000"/>
                </a:solidFill>
              </a:rPr>
              <a:t> </a:t>
            </a:r>
            <a:r>
              <a:rPr lang="en-US" sz="2400">
                <a:solidFill>
                  <a:srgbClr val="000000"/>
                </a:solidFill>
              </a:rPr>
              <a:t>işlemler</a:t>
            </a:r>
            <a:r>
              <a:rPr lang="en-US" sz="2400" dirty="0">
                <a:solidFill>
                  <a:srgbClr val="000000"/>
                </a:solidFill>
              </a:rPr>
              <a:t> </a:t>
            </a:r>
            <a:r>
              <a:rPr lang="en-US" sz="2400">
                <a:solidFill>
                  <a:srgbClr val="000000"/>
                </a:solidFill>
              </a:rPr>
              <a:t>sırayla</a:t>
            </a:r>
            <a:r>
              <a:rPr lang="en-US" sz="2400" dirty="0">
                <a:solidFill>
                  <a:srgbClr val="000000"/>
                </a:solidFill>
              </a:rPr>
              <a:t> </a:t>
            </a:r>
            <a:r>
              <a:rPr lang="en-US" sz="2400">
                <a:solidFill>
                  <a:srgbClr val="000000"/>
                </a:solidFill>
              </a:rPr>
              <a:t>yapılmaktadır</a:t>
            </a:r>
            <a:r>
              <a:rPr lang="en-US" sz="2400" dirty="0">
                <a:solidFill>
                  <a:srgbClr val="000000"/>
                </a:solidFill>
              </a:rPr>
              <a:t>. </a:t>
            </a:r>
          </a:p>
          <a:p>
            <a:pPr indent="-228600">
              <a:lnSpc>
                <a:spcPct val="90000"/>
              </a:lnSpc>
              <a:spcAft>
                <a:spcPts val="600"/>
              </a:spcAft>
              <a:buFont typeface="Arial" panose="020B0604020202020204" pitchFamily="34" charset="0"/>
              <a:buChar char="•"/>
            </a:pPr>
            <a:endParaRPr lang="en-US" sz="2400" dirty="0">
              <a:solidFill>
                <a:srgbClr val="000000"/>
              </a:solidFill>
            </a:endParaRPr>
          </a:p>
        </p:txBody>
      </p:sp>
      <p:sp>
        <p:nvSpPr>
          <p:cNvPr id="2" name="Metin kutusu 1">
            <a:extLst>
              <a:ext uri="{FF2B5EF4-FFF2-40B4-BE49-F238E27FC236}">
                <a16:creationId xmlns:a16="http://schemas.microsoft.com/office/drawing/2014/main" id="{0C16CD45-2EE5-42A1-915E-D904016DA96D}"/>
              </a:ext>
            </a:extLst>
          </p:cNvPr>
          <p:cNvSpPr txBox="1"/>
          <p:nvPr/>
        </p:nvSpPr>
        <p:spPr>
          <a:xfrm>
            <a:off x="695400" y="476672"/>
            <a:ext cx="4248472" cy="2062103"/>
          </a:xfrm>
          <a:prstGeom prst="rect">
            <a:avLst/>
          </a:prstGeom>
          <a:noFill/>
        </p:spPr>
        <p:txBody>
          <a:bodyPr wrap="square" rtlCol="0">
            <a:spAutoFit/>
          </a:bodyPr>
          <a:lstStyle/>
          <a:p>
            <a:pPr>
              <a:spcAft>
                <a:spcPts val="600"/>
              </a:spcAft>
            </a:pPr>
            <a:r>
              <a:rPr lang="tr-TR" dirty="0"/>
              <a:t>262 Satırdaki kullandığımız parametreler aşağıdadır. </a:t>
            </a:r>
            <a:endParaRPr lang="tr-TR"/>
          </a:p>
          <a:p>
            <a:pPr>
              <a:spcAft>
                <a:spcPts val="600"/>
              </a:spcAft>
            </a:pPr>
            <a:r>
              <a:rPr lang="tr-TR" dirty="0"/>
              <a:t>• Top hızı </a:t>
            </a:r>
            <a:endParaRPr lang="tr-TR"/>
          </a:p>
          <a:p>
            <a:pPr>
              <a:spcAft>
                <a:spcPts val="600"/>
              </a:spcAft>
            </a:pPr>
            <a:r>
              <a:rPr lang="tr-TR" dirty="0"/>
              <a:t>• </a:t>
            </a:r>
            <a:r>
              <a:rPr lang="tr-TR" dirty="0" err="1"/>
              <a:t>ball.dx</a:t>
            </a:r>
            <a:r>
              <a:rPr lang="tr-TR" dirty="0"/>
              <a:t> </a:t>
            </a:r>
            <a:endParaRPr lang="tr-TR"/>
          </a:p>
          <a:p>
            <a:pPr>
              <a:spcAft>
                <a:spcPts val="600"/>
              </a:spcAft>
            </a:pPr>
            <a:r>
              <a:rPr lang="tr-TR" dirty="0"/>
              <a:t>• </a:t>
            </a:r>
            <a:r>
              <a:rPr lang="tr-TR" dirty="0" err="1"/>
              <a:t>ball.dy</a:t>
            </a:r>
            <a:r>
              <a:rPr lang="tr-TR" dirty="0"/>
              <a:t> </a:t>
            </a:r>
            <a:endParaRPr lang="tr-TR"/>
          </a:p>
          <a:p>
            <a:pPr>
              <a:spcAft>
                <a:spcPts val="600"/>
              </a:spcAft>
            </a:pPr>
            <a:endParaRPr lang="tr-TR"/>
          </a:p>
        </p:txBody>
      </p:sp>
      <p:sp>
        <p:nvSpPr>
          <p:cNvPr id="3" name="Metin kutusu 2">
            <a:extLst>
              <a:ext uri="{FF2B5EF4-FFF2-40B4-BE49-F238E27FC236}">
                <a16:creationId xmlns:a16="http://schemas.microsoft.com/office/drawing/2014/main" id="{B11BAB94-859E-40F2-9759-09064D7D1844}"/>
              </a:ext>
            </a:extLst>
          </p:cNvPr>
          <p:cNvSpPr txBox="1"/>
          <p:nvPr/>
        </p:nvSpPr>
        <p:spPr>
          <a:xfrm>
            <a:off x="623392" y="3131538"/>
            <a:ext cx="4824536" cy="2492990"/>
          </a:xfrm>
          <a:prstGeom prst="rect">
            <a:avLst/>
          </a:prstGeom>
          <a:noFill/>
        </p:spPr>
        <p:txBody>
          <a:bodyPr wrap="square" rtlCol="0">
            <a:spAutoFit/>
          </a:bodyPr>
          <a:lstStyle/>
          <a:p>
            <a:pPr>
              <a:spcAft>
                <a:spcPts val="600"/>
              </a:spcAft>
            </a:pPr>
            <a:r>
              <a:rPr lang="tr-TR" dirty="0"/>
              <a:t>• Skor kontrolü </a:t>
            </a:r>
            <a:endParaRPr lang="tr-TR"/>
          </a:p>
          <a:p>
            <a:pPr>
              <a:spcAft>
                <a:spcPts val="600"/>
              </a:spcAft>
            </a:pPr>
            <a:r>
              <a:rPr lang="tr-TR" dirty="0"/>
              <a:t>• Bilgisayarın raketinin hareketi </a:t>
            </a:r>
            <a:endParaRPr lang="tr-TR"/>
          </a:p>
          <a:p>
            <a:pPr>
              <a:spcAft>
                <a:spcPts val="600"/>
              </a:spcAft>
            </a:pPr>
            <a:r>
              <a:rPr lang="tr-TR" dirty="0"/>
              <a:t>• Topun hareketi </a:t>
            </a:r>
            <a:endParaRPr lang="tr-TR"/>
          </a:p>
          <a:p>
            <a:pPr>
              <a:spcAft>
                <a:spcPts val="600"/>
              </a:spcAft>
            </a:pPr>
            <a:r>
              <a:rPr lang="tr-TR" dirty="0"/>
              <a:t>• Ortadaki çizginin çizimi </a:t>
            </a:r>
            <a:endParaRPr lang="tr-TR"/>
          </a:p>
          <a:p>
            <a:pPr>
              <a:spcAft>
                <a:spcPts val="600"/>
              </a:spcAft>
            </a:pPr>
            <a:r>
              <a:rPr lang="tr-TR" dirty="0"/>
              <a:t>• Raketlerin çizimi </a:t>
            </a:r>
            <a:endParaRPr lang="tr-TR"/>
          </a:p>
          <a:p>
            <a:pPr>
              <a:spcAft>
                <a:spcPts val="600"/>
              </a:spcAft>
            </a:pPr>
            <a:r>
              <a:rPr lang="tr-TR" dirty="0"/>
              <a:t>• Topun çizimi </a:t>
            </a:r>
            <a:endParaRPr lang="tr-TR"/>
          </a:p>
          <a:p>
            <a:pPr>
              <a:spcAft>
                <a:spcPts val="600"/>
              </a:spcAft>
            </a:pPr>
            <a:r>
              <a:rPr lang="tr-TR" dirty="0"/>
              <a:t>• Oyuncu skorlarının çizimi</a:t>
            </a:r>
            <a:endParaRPr lang="tr-TR"/>
          </a:p>
        </p:txBody>
      </p:sp>
    </p:spTree>
    <p:extLst>
      <p:ext uri="{BB962C8B-B14F-4D97-AF65-F5344CB8AC3E}">
        <p14:creationId xmlns:p14="http://schemas.microsoft.com/office/powerpoint/2010/main" val="1475842300"/>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 name="Rectangle: Top Corners Rounded 39">
            <a:extLst>
              <a:ext uri="{FF2B5EF4-FFF2-40B4-BE49-F238E27FC236}">
                <a16:creationId xmlns:a16="http://schemas.microsoft.com/office/drawing/2014/main" id="{3BAF1561-20C4-41FD-A35F-BF2B9E727F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529466" y="996722"/>
            <a:ext cx="5923488" cy="4864556"/>
          </a:xfrm>
          <a:prstGeom prst="round2SameRect">
            <a:avLst>
              <a:gd name="adj1" fmla="val 3762"/>
              <a:gd name="adj2" fmla="val 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2" name="Rectangle: Top Corners Rounded 41">
            <a:extLst>
              <a:ext uri="{FF2B5EF4-FFF2-40B4-BE49-F238E27FC236}">
                <a16:creationId xmlns:a16="http://schemas.microsoft.com/office/drawing/2014/main" id="{839DC788-B140-4F3E-A91E-CB3E70ED94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57200" y="1050468"/>
            <a:ext cx="5609397" cy="4757058"/>
          </a:xfrm>
          <a:prstGeom prst="round2SameRect">
            <a:avLst>
              <a:gd name="adj1" fmla="val 2061"/>
              <a:gd name="adj2" fmla="val 0"/>
            </a:avLst>
          </a:prstGeom>
          <a:no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 name="Metin kutusu 26">
            <a:extLst>
              <a:ext uri="{FF2B5EF4-FFF2-40B4-BE49-F238E27FC236}">
                <a16:creationId xmlns:a16="http://schemas.microsoft.com/office/drawing/2014/main" id="{894DA1E9-2EC3-48F4-92F3-F7CEE16EB986}"/>
              </a:ext>
            </a:extLst>
          </p:cNvPr>
          <p:cNvSpPr txBox="1"/>
          <p:nvPr/>
        </p:nvSpPr>
        <p:spPr>
          <a:xfrm>
            <a:off x="321733" y="981091"/>
            <a:ext cx="4092951" cy="1624457"/>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100" kern="1200">
                <a:solidFill>
                  <a:schemeClr val="bg1"/>
                </a:solidFill>
                <a:latin typeface="+mj-lt"/>
                <a:ea typeface="+mj-ea"/>
                <a:cs typeface="+mj-cs"/>
              </a:rPr>
              <a:t>Bu parametleri kullanarak raketin hızını ve topun hızını ayarladık</a:t>
            </a:r>
          </a:p>
        </p:txBody>
      </p:sp>
      <p:cxnSp>
        <p:nvCxnSpPr>
          <p:cNvPr id="44" name="Straight Connector 43">
            <a:extLst>
              <a:ext uri="{FF2B5EF4-FFF2-40B4-BE49-F238E27FC236}">
                <a16:creationId xmlns:a16="http://schemas.microsoft.com/office/drawing/2014/main" id="{FC18D930-0EEE-448F-ABF1-2AA3C83DA5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4071" y="2705800"/>
            <a:ext cx="1597456" cy="0"/>
          </a:xfrm>
          <a:prstGeom prst="line">
            <a:avLst/>
          </a:prstGeom>
          <a:ln w="508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9" name="İçerik Yer Tutucusu 2"/>
          <p:cNvSpPr>
            <a:spLocks noGrp="1"/>
          </p:cNvSpPr>
          <p:nvPr>
            <p:ph idx="1"/>
          </p:nvPr>
        </p:nvSpPr>
        <p:spPr>
          <a:xfrm>
            <a:off x="321733" y="2834809"/>
            <a:ext cx="4092951" cy="3042099"/>
          </a:xfrm>
        </p:spPr>
        <p:txBody>
          <a:bodyPr vert="horz" lIns="91440" tIns="45720" rIns="91440" bIns="45720" rtlCol="0" anchor="t">
            <a:normAutofit/>
          </a:bodyPr>
          <a:lstStyle/>
          <a:p>
            <a:endParaRPr lang="en-US">
              <a:solidFill>
                <a:schemeClr val="bg1"/>
              </a:solidFill>
            </a:endParaRPr>
          </a:p>
          <a:p>
            <a:r>
              <a:rPr lang="en-US">
                <a:solidFill>
                  <a:schemeClr val="bg1"/>
                </a:solidFill>
              </a:rPr>
              <a:t>Top hızı </a:t>
            </a:r>
          </a:p>
          <a:p>
            <a:r>
              <a:rPr lang="en-US">
                <a:solidFill>
                  <a:schemeClr val="bg1"/>
                </a:solidFill>
              </a:rPr>
              <a:t> ball.dx </a:t>
            </a:r>
          </a:p>
          <a:p>
            <a:r>
              <a:rPr lang="en-US">
                <a:solidFill>
                  <a:schemeClr val="bg1"/>
                </a:solidFill>
              </a:rPr>
              <a:t> ball.dy</a:t>
            </a:r>
          </a:p>
        </p:txBody>
      </p:sp>
      <p:pic>
        <p:nvPicPr>
          <p:cNvPr id="30" name="Resim 29" descr="ekran, iç mekan, televizyon, oturma içeren bir resim&#10;&#10;Açıklama otomatik olarak oluşturuldu">
            <a:extLst>
              <a:ext uri="{FF2B5EF4-FFF2-40B4-BE49-F238E27FC236}">
                <a16:creationId xmlns:a16="http://schemas.microsoft.com/office/drawing/2014/main" id="{93E56302-EBAC-46A0-A1B3-6184951FA5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72064" y="135815"/>
            <a:ext cx="3150595" cy="6143608"/>
          </a:xfrm>
          <a:prstGeom prst="rect">
            <a:avLst/>
          </a:prstGeom>
        </p:spPr>
      </p:pic>
    </p:spTree>
    <p:extLst>
      <p:ext uri="{BB962C8B-B14F-4D97-AF65-F5344CB8AC3E}">
        <p14:creationId xmlns:p14="http://schemas.microsoft.com/office/powerpoint/2010/main" val="3232560146"/>
      </p:ext>
    </p:extLst>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eması">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eması">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DirectSourceMarket xmlns="4873beb7-5857-4685-be1f-d57550cc96cc" xsi:nil="true"/>
    <ApprovalStatus xmlns="4873beb7-5857-4685-be1f-d57550cc96cc">InProgress</ApprovalStatus>
    <MarketSpecific xmlns="4873beb7-5857-4685-be1f-d57550cc96cc">false</MarketSpecific>
    <LocComments xmlns="4873beb7-5857-4685-be1f-d57550cc96cc" xsi:nil="true"/>
    <ThumbnailAssetId xmlns="4873beb7-5857-4685-be1f-d57550cc96cc" xsi:nil="true"/>
    <PrimaryImageGen xmlns="4873beb7-5857-4685-be1f-d57550cc96cc">true</PrimaryImageGen>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1566889</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 xsi:nil="true"/>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2012-05-23T08:44:00+00:00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UACurrentWords xmlns="4873beb7-5857-4685-be1f-d57550cc96cc" xsi:nil="true"/>
    <ArtSampleDocs xmlns="4873beb7-5857-4685-be1f-d57550cc96cc" xsi:nil="true"/>
    <UALocRecommendation xmlns="4873beb7-5857-4685-be1f-d57550cc96cc">Localize</UALocRecommendation>
    <Manager xmlns="4873beb7-5857-4685-be1f-d57550cc96cc" xsi:nil="true"/>
    <ShowIn xmlns="4873beb7-5857-4685-be1f-d57550cc96cc">Show everywhere</ShowIn>
    <UANotes xmlns="4873beb7-5857-4685-be1f-d57550cc96cc" xsi:nil="true"/>
    <TemplateStatus xmlns="4873beb7-5857-4685-be1f-d57550cc96cc">Complete</TemplateStatus>
    <InternalTagsTaxHTField0 xmlns="4873beb7-5857-4685-be1f-d57550cc96cc">
      <Terms xmlns="http://schemas.microsoft.com/office/infopath/2007/PartnerControls"/>
    </InternalTagsTaxHTField0>
    <CSXHash xmlns="4873beb7-5857-4685-be1f-d57550cc96cc" xsi:nil="true"/>
    <Downloads xmlns="4873beb7-5857-4685-be1f-d57550cc96cc">0</Downloads>
    <VoteCount xmlns="4873beb7-5857-4685-be1f-d57550cc96cc" xsi:nil="true"/>
    <OOCacheId xmlns="4873beb7-5857-4685-be1f-d57550cc96cc" xsi:nil="true"/>
    <IsDeleted xmlns="4873beb7-5857-4685-be1f-d57550cc96cc">false</IsDeleted>
    <AssetExpire xmlns="4873beb7-5857-4685-be1f-d57550cc96cc">2029-01-01T08:00:00+00:00</AssetExpire>
    <DSATActionTaken xmlns="4873beb7-5857-4685-be1f-d57550cc96cc" xsi:nil="true"/>
    <CSXSubmissionMarket xmlns="4873beb7-5857-4685-be1f-d57550cc96cc" xsi:nil="true"/>
    <TPExecutable xmlns="4873beb7-5857-4685-be1f-d57550cc96cc" xsi:nil="true"/>
    <SubmitterId xmlns="4873beb7-5857-4685-be1f-d57550cc96cc" xsi:nil="true"/>
    <EditorialTags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TP102901017</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836753</LocLastLocAttemptVersionLookup>
    <IsSearchable xmlns="4873beb7-5857-4685-be1f-d57550cc96cc">true</IsSearchable>
    <TemplateTemplateType xmlns="4873beb7-5857-4685-be1f-d57550cc96cc">PowerPoint Design Template</TemplateTemplateType>
    <CampaignTagsTaxHTField0 xmlns="4873beb7-5857-4685-be1f-d57550cc96cc">
      <Terms xmlns="http://schemas.microsoft.com/office/infopath/2007/PartnerControls"/>
    </CampaignTagsTaxHTField0>
    <TPNamespace xmlns="4873beb7-5857-4685-be1f-d57550cc96cc" xsi:nil="true"/>
    <TaxCatchAll xmlns="4873beb7-5857-4685-be1f-d57550cc96cc"/>
    <Markets xmlns="4873beb7-5857-4685-be1f-d57550cc96cc"/>
    <UAProjectedTotalWords xmlns="4873beb7-5857-4685-be1f-d57550cc96cc" xsi:nil="true"/>
    <IntlLangReview xmlns="4873beb7-5857-4685-be1f-d57550cc96cc">false</IntlLangReview>
    <OutputCachingOn xmlns="4873beb7-5857-4685-be1f-d57550cc96cc">false</OutputCachingOn>
    <AverageRating xmlns="4873beb7-5857-4685-be1f-d57550cc96cc" xsi:nil="true"/>
    <APAuthor xmlns="4873beb7-5857-4685-be1f-d57550cc96cc">
      <UserInfo>
        <DisplayName>REDMOND\v-anij</DisplayName>
        <AccountId>2469</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OriginalRelease xmlns="4873beb7-5857-4685-be1f-d57550cc96cc">15</OriginalRelease>
    <TPLaunchHelpLinkType xmlns="4873beb7-5857-4685-be1f-d57550cc96cc">Template</TPLaunchHelpLinkType>
    <LocalizationTagsTaxHTField0 xmlns="4873beb7-5857-4685-be1f-d57550cc96cc">
      <Terms xmlns="http://schemas.microsoft.com/office/infopath/2007/PartnerControls"/>
    </LocalizationTagsTaxHTField0>
    <LocMarketGroupTiers2 xmlns="4873beb7-5857-4685-be1f-d57550cc96cc" xsi:nil="true"/>
  </documentManagement>
</p:properties>
</file>

<file path=customXml/itemProps1.xml><?xml version="1.0" encoding="utf-8"?>
<ds:datastoreItem xmlns:ds="http://schemas.openxmlformats.org/officeDocument/2006/customXml" ds:itemID="{746CFF6F-D9AA-4BC0-911A-0A1356771912}">
  <ds:schemaRefs>
    <ds:schemaRef ds:uri="http://schemas.microsoft.com/sharepoint/v3/contenttype/forms"/>
  </ds:schemaRefs>
</ds:datastoreItem>
</file>

<file path=customXml/itemProps2.xml><?xml version="1.0" encoding="utf-8"?>
<ds:datastoreItem xmlns:ds="http://schemas.openxmlformats.org/officeDocument/2006/customXml" ds:itemID="{0B5C6E15-39DC-470B-9445-F754B945802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4098515-0C12-46CF-BC7C-69B4A13CD5FA}">
  <ds:schemaRefs>
    <ds:schemaRef ds:uri="http://schemas.microsoft.com/office/2006/metadata/properties"/>
    <ds:schemaRef ds:uri="http://schemas.microsoft.com/office/infopath/2007/PartnerControls"/>
    <ds:schemaRef ds:uri="4873beb7-5857-4685-be1f-d57550cc96cc"/>
  </ds:schemaRefs>
</ds:datastoreItem>
</file>

<file path=docProps/app.xml><?xml version="1.0" encoding="utf-8"?>
<Properties xmlns="http://schemas.openxmlformats.org/officeDocument/2006/extended-properties" xmlns:vt="http://schemas.openxmlformats.org/officeDocument/2006/docPropsVTypes">
  <TotalTime>0</TotalTime>
  <Words>442</Words>
  <Application>Microsoft Office PowerPoint</Application>
  <PresentationFormat>Geniş ekran</PresentationFormat>
  <Paragraphs>72</Paragraphs>
  <Slides>12</Slides>
  <Notes>1</Notes>
  <HiddenSlides>0</HiddenSlides>
  <MMClips>0</MMClips>
  <ScaleCrop>false</ScaleCrop>
  <HeadingPairs>
    <vt:vector size="6" baseType="variant">
      <vt:variant>
        <vt:lpstr>Kullanılan Yazı Tipleri</vt:lpstr>
      </vt:variant>
      <vt:variant>
        <vt:i4>5</vt:i4>
      </vt:variant>
      <vt:variant>
        <vt:lpstr>Tema</vt:lpstr>
      </vt:variant>
      <vt:variant>
        <vt:i4>1</vt:i4>
      </vt:variant>
      <vt:variant>
        <vt:lpstr>Slayt Başlıkları</vt:lpstr>
      </vt:variant>
      <vt:variant>
        <vt:i4>12</vt:i4>
      </vt:variant>
    </vt:vector>
  </HeadingPairs>
  <TitlesOfParts>
    <vt:vector size="18" baseType="lpstr">
      <vt:lpstr>Arial</vt:lpstr>
      <vt:lpstr>Arial Rounded MT Bold</vt:lpstr>
      <vt:lpstr>Calibri</vt:lpstr>
      <vt:lpstr>Calibri Light</vt:lpstr>
      <vt:lpstr>Candara</vt:lpstr>
      <vt:lpstr>Office Teması</vt:lpstr>
      <vt:lpstr>Ping Pong Project-Fbu</vt:lpstr>
      <vt:lpstr>Projenin amacı</vt:lpstr>
      <vt:lpstr>İçerik</vt:lpstr>
      <vt:lpstr>Tanım</vt:lpstr>
      <vt:lpstr>Kullanılan Araçlar</vt:lpstr>
      <vt:lpstr>Tasarım Gereksinimleri</vt:lpstr>
      <vt:lpstr>PowerPoint Sunusu</vt:lpstr>
      <vt:lpstr>PowerPoint Sunusu</vt:lpstr>
      <vt:lpstr>PowerPoint Sunusu</vt:lpstr>
      <vt:lpstr>PowerPoint Sunusu</vt:lpstr>
      <vt:lpstr>Zorlukları ise SDL_SCANCODE_F1, SDL_SCANCODE_F2 ve SDL_SCANCODE_F3  Komutlarını state komutu ile bağdaştırarak kolay, zor ve imkansız olarak ayarladık</vt:lpstr>
      <vt:lpstr>SON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2020-01-13T22:52:10Z</dcterms:created>
  <dcterms:modified xsi:type="dcterms:W3CDTF">2020-01-13T23:34:08Z</dcterms:modified>
</cp:coreProperties>
</file>