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1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4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3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91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5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9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2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1455-3A4B-4262-87D9-E1C792906F0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4B8BA-BA13-4A76-B649-142B5D5F60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0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5" y="225082"/>
            <a:ext cx="11873132" cy="642893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51693" y="3230871"/>
            <a:ext cx="11676184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0" dirty="0" smtClean="0">
                <a:effectLst/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Welcome to </a:t>
            </a:r>
            <a:endParaRPr lang="en-CA" sz="10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0000" dirty="0" smtClean="0">
                <a:effectLst/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PawChat</a:t>
            </a:r>
            <a:endParaRPr lang="en-CA" sz="1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68" y="5183540"/>
            <a:ext cx="1766497" cy="89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Horizontal Scroll 13"/>
          <p:cNvSpPr/>
          <p:nvPr/>
        </p:nvSpPr>
        <p:spPr>
          <a:xfrm>
            <a:off x="351694" y="4149969"/>
            <a:ext cx="4670472" cy="2194560"/>
          </a:xfrm>
          <a:prstGeom prst="horizont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anose="04040605051002020D02" pitchFamily="82" charset="0"/>
              </a:rPr>
              <a:t>PawChat is an App that caters for all dogs. On this App all dogs will be exposed to multiple features on this App let’s not waste any more time I hope you are eager to see what’s adventurous features lies ahead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" y="1060"/>
            <a:ext cx="12037255" cy="2963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18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50551" y="204715"/>
            <a:ext cx="11865437" cy="84073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b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82235" y="368129"/>
            <a:ext cx="1259840" cy="2838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Task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41190" y="330664"/>
            <a:ext cx="990600" cy="3213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Out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8" y="1476092"/>
            <a:ext cx="1027198" cy="477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012" y="2079476"/>
            <a:ext cx="61254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6058" y="2656902"/>
            <a:ext cx="1683811" cy="533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Finish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building widget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49" y="3270718"/>
            <a:ext cx="126188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058" y="3743466"/>
            <a:ext cx="3795395" cy="5257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widget should be 6</a:t>
            </a:r>
            <a:r>
              <a:rPr lang="en-US" sz="1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tall and 4</a:t>
            </a:r>
            <a:r>
              <a:rPr lang="en-US" sz="1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wide, made out of plastic.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2170" y="3904410"/>
            <a:ext cx="10271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3" name="Rounded Rectangle 198"/>
          <p:cNvSpPr>
            <a:spLocks noChangeArrowheads="1"/>
          </p:cNvSpPr>
          <p:nvPr/>
        </p:nvSpPr>
        <p:spPr bwMode="auto">
          <a:xfrm>
            <a:off x="393034" y="4825520"/>
            <a:ext cx="1674813" cy="422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Nicki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69737" y="45471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Assignee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Merge 14"/>
          <p:cNvSpPr/>
          <p:nvPr/>
        </p:nvSpPr>
        <p:spPr>
          <a:xfrm>
            <a:off x="698759" y="4963241"/>
            <a:ext cx="207010" cy="16891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592195" y="5461530"/>
            <a:ext cx="1014095" cy="3917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b="1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Curved Down Ribbon 16"/>
          <p:cNvSpPr/>
          <p:nvPr/>
        </p:nvSpPr>
        <p:spPr>
          <a:xfrm>
            <a:off x="297188" y="262069"/>
            <a:ext cx="3714905" cy="657672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90500" y="177800"/>
            <a:ext cx="11806238" cy="836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vert="horz" wrap="square" lIns="91440" tIns="45720" rIns="91440" bIns="45720" anchor="b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75061" y="453998"/>
            <a:ext cx="852805" cy="2838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Julie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916" y="1155766"/>
            <a:ext cx="2842895" cy="506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Task: Finish building the widget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359" y="1873287"/>
            <a:ext cx="132600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359" y="2278426"/>
            <a:ext cx="58571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widget should be 6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 and 4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wide, made out of plastic 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359" y="282855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Assignee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7286" y="3339608"/>
            <a:ext cx="1536700" cy="450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Julie 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778214" y="3507545"/>
            <a:ext cx="153670" cy="1143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537286" y="4194921"/>
            <a:ext cx="1190625" cy="291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Complete Task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9350062" y="5061397"/>
            <a:ext cx="2318774" cy="16613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the task details page that only employees will see.</a:t>
            </a:r>
            <a:endParaRPr lang="en-C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rved Down Ribbon 13"/>
          <p:cNvSpPr/>
          <p:nvPr/>
        </p:nvSpPr>
        <p:spPr>
          <a:xfrm>
            <a:off x="320916" y="263857"/>
            <a:ext cx="3439715" cy="612394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90500" y="233005"/>
            <a:ext cx="11750675" cy="9024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13" y="425338"/>
            <a:ext cx="1383030" cy="4146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10483403" y="459411"/>
            <a:ext cx="946473" cy="3805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212" y="1401426"/>
            <a:ext cx="2842895" cy="506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Task: Finish building the widget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212" y="2132595"/>
            <a:ext cx="20016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212" y="2745730"/>
            <a:ext cx="58571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widget should be 6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 and 4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wide, made out of plastic 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983" y="32994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Assignee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408983" y="3832752"/>
            <a:ext cx="1083310" cy="276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Julie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2903" y="4374950"/>
            <a:ext cx="906145" cy="29146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9131122" y="4666414"/>
            <a:ext cx="2408348" cy="219158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the “Task Detail” page, only the manager is able to see this section. </a:t>
            </a:r>
            <a:endParaRPr lang="en-C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rved Down Ribbon 13"/>
          <p:cNvSpPr/>
          <p:nvPr/>
        </p:nvSpPr>
        <p:spPr>
          <a:xfrm>
            <a:off x="348212" y="356715"/>
            <a:ext cx="3714905" cy="707623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21994"/>
          </a:xfrm>
        </p:spPr>
      </p:pic>
      <p:sp>
        <p:nvSpPr>
          <p:cNvPr id="7" name="Curved Down Ribbon 6"/>
          <p:cNvSpPr/>
          <p:nvPr/>
        </p:nvSpPr>
        <p:spPr>
          <a:xfrm>
            <a:off x="1" y="3721994"/>
            <a:ext cx="11822806" cy="2768957"/>
          </a:xfrm>
          <a:prstGeom prst="ellipse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Thank you for watching my presentation I hope you enjoyed it.</a:t>
            </a:r>
            <a:endParaRPr lang="en-CA" sz="4400" dirty="0">
              <a:solidFill>
                <a:srgbClr val="FFFF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Colonna MT" panose="04020805060202030203" pitchFamily="82" charset="0"/>
              </a:rPr>
              <a:t>My User Story </a:t>
            </a:r>
            <a:endParaRPr lang="en-CA" sz="7200" dirty="0">
              <a:latin typeface="Colonna MT" panose="04020805060202030203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64499"/>
              </p:ext>
            </p:extLst>
          </p:nvPr>
        </p:nvGraphicFramePr>
        <p:xfrm>
          <a:off x="154546" y="1690685"/>
          <a:ext cx="11900080" cy="46939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80016"/>
                <a:gridCol w="2380016"/>
                <a:gridCol w="7140048"/>
              </a:tblGrid>
              <a:tr h="48584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ell MT" panose="02020503060305020303" pitchFamily="18" charset="0"/>
                        </a:rPr>
                        <a:t>User</a:t>
                      </a:r>
                      <a:endParaRPr lang="en-CA" sz="40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ell MT" panose="02020503060305020303" pitchFamily="18" charset="0"/>
                        </a:rPr>
                        <a:t>Type</a:t>
                      </a:r>
                      <a:endParaRPr lang="en-CA" sz="40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mtClean="0">
                          <a:latin typeface="Bell MT" panose="02020503060305020303" pitchFamily="18" charset="0"/>
                        </a:rPr>
                        <a:t>User Story</a:t>
                      </a:r>
                      <a:endParaRPr lang="en-CA" sz="40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1159098">
                <a:tc row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 Mobile/Tablet &amp; Laptop Users </a:t>
                      </a:r>
                      <a:endParaRPr lang="en-CA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Registration</a:t>
                      </a:r>
                      <a:endParaRPr lang="en-CA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As a user you are required to register by fill out a application using a email, password and confirming your password.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 Once you are</a:t>
                      </a:r>
                      <a:r>
                        <a:rPr lang="en-US" sz="1600" baseline="0" dirty="0" smtClean="0">
                          <a:latin typeface="Bell MT" panose="02020503060305020303" pitchFamily="18" charset="0"/>
                        </a:rPr>
                        <a:t> through completing your application you will receive a confirmation email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The user can upload a profile</a:t>
                      </a:r>
                      <a:r>
                        <a:rPr lang="en-US" sz="1600" baseline="0" dirty="0" smtClean="0">
                          <a:latin typeface="Bell MT" panose="02020503060305020303" pitchFamily="18" charset="0"/>
                        </a:rPr>
                        <a:t> photo and add their name to their account.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u="sng" dirty="0" smtClean="0">
                        <a:latin typeface="Bell MT" panose="02020503060305020303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600" u="sng" dirty="0" smtClean="0">
                        <a:latin typeface="Bell MT" panose="02020503060305020303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dirty="0" smtClean="0">
                          <a:latin typeface="Bell MT" panose="02020503060305020303" pitchFamily="18" charset="0"/>
                        </a:rPr>
                        <a:t>You</a:t>
                      </a: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 can login into your application by entering your email and password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dirty="0" smtClean="0">
                          <a:latin typeface="Bell MT" panose="02020503060305020303" pitchFamily="18" charset="0"/>
                        </a:rPr>
                        <a:t>You can reset</a:t>
                      </a: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 your password if you have forgotten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You can click remind me to keep you logged in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600" u="none" dirty="0" smtClean="0">
                        <a:latin typeface="Bell MT" panose="02020503060305020303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600" u="none" dirty="0" smtClean="0">
                        <a:latin typeface="Bell MT" panose="02020503060305020303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dirty="0" smtClean="0">
                          <a:latin typeface="Bell MT" panose="02020503060305020303" pitchFamily="18" charset="0"/>
                        </a:rPr>
                        <a:t>As a user you are able to</a:t>
                      </a: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 view your personal information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As the user you can edit your profile photo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baseline="0" dirty="0" smtClean="0">
                          <a:latin typeface="Bell MT" panose="02020503060305020303" pitchFamily="18" charset="0"/>
                        </a:rPr>
                        <a:t>As the user you can edit your email address and you will receive a confirmation to your new email address </a:t>
                      </a:r>
                      <a:endParaRPr lang="en-CA" sz="1600" u="none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889424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Login</a:t>
                      </a:r>
                      <a:endParaRPr lang="en-CA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813788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ell MT" panose="02020503060305020303" pitchFamily="18" charset="0"/>
                        </a:rPr>
                        <a:t>My Account </a:t>
                      </a:r>
                      <a:endParaRPr lang="en-CA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9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3575678"/>
            <a:ext cx="10253686" cy="3381708"/>
          </a:xfrm>
        </p:spPr>
        <p:txBody>
          <a:bodyPr/>
          <a:lstStyle/>
          <a:p>
            <a:endParaRPr lang="en-US" sz="4800" dirty="0" smtClean="0">
              <a:latin typeface="Edwardian Script ITC" panose="030303020407070D0804" pitchFamily="66" charset="0"/>
            </a:endParaRPr>
          </a:p>
          <a:p>
            <a:pPr marL="0" indent="0">
              <a:buNone/>
            </a:pPr>
            <a:endParaRPr lang="en-US" sz="4800" dirty="0">
              <a:latin typeface="Edwardian Script ITC" panose="030303020407070D0804" pitchFamily="66" charset="0"/>
            </a:endParaRPr>
          </a:p>
          <a:p>
            <a:endParaRPr lang="en-CA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15678"/>
            <a:ext cx="12192000" cy="1325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b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4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PAWCHAT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21792"/>
            <a:ext cx="1353893" cy="7323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463965" y="399474"/>
            <a:ext cx="1136650" cy="4094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</a:t>
            </a:r>
            <a:r>
              <a:rPr lang="en-US" sz="12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Page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4717" y="136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77963" y="3222720"/>
            <a:ext cx="14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44"/>
          <p:cNvSpPr>
            <a:spLocks noChangeArrowheads="1"/>
          </p:cNvSpPr>
          <p:nvPr/>
        </p:nvSpPr>
        <p:spPr bwMode="auto">
          <a:xfrm>
            <a:off x="1090649" y="3940589"/>
            <a:ext cx="1495425" cy="276225"/>
          </a:xfrm>
          <a:prstGeom prst="roundRect">
            <a:avLst>
              <a:gd name="adj" fmla="val 16667"/>
            </a:avLst>
          </a:prstGeom>
          <a:solidFill>
            <a:srgbClr val="418AB3"/>
          </a:solidFill>
          <a:ln w="12700">
            <a:solidFill>
              <a:srgbClr val="20445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Castro23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43887" y="3580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3" name="Rounded Rectangle 45"/>
          <p:cNvSpPr>
            <a:spLocks noChangeArrowheads="1"/>
          </p:cNvSpPr>
          <p:nvPr/>
        </p:nvSpPr>
        <p:spPr bwMode="auto">
          <a:xfrm>
            <a:off x="1177963" y="4829123"/>
            <a:ext cx="1320800" cy="247419"/>
          </a:xfrm>
          <a:prstGeom prst="roundRect">
            <a:avLst>
              <a:gd name="adj" fmla="val 16667"/>
            </a:avLst>
          </a:prstGeom>
          <a:solidFill>
            <a:srgbClr val="418AB3"/>
          </a:solidFill>
          <a:ln w="12700">
            <a:solidFill>
              <a:srgbClr val="20445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*********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95668" y="4180199"/>
            <a:ext cx="1703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8775" y="5342546"/>
            <a:ext cx="1019175" cy="3333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955" y="1656947"/>
            <a:ext cx="4240237" cy="167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dirty="0" smtClean="0">
                <a:effectLst/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Welcome</a:t>
            </a:r>
            <a:endParaRPr lang="en-CA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982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PAWCHAT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45254" y="272954"/>
            <a:ext cx="977774" cy="3957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lang="en-CA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20631" y="1302124"/>
            <a:ext cx="4029710" cy="2686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bar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10" b="75755" l="10000" r="87538">
                        <a14:backgroundMark x1="52000" y1="40288" x2="52000" y2="40288"/>
                        <a14:backgroundMark x1="49231" y1="33741" x2="49231" y2="33741"/>
                        <a14:backgroundMark x1="52154" y1="34676" x2="51615" y2="45324"/>
                        <a14:backgroundMark x1="45000" y1="41151" x2="58000" y2="38993"/>
                        <a14:backgroundMark x1="67846" y1="47698" x2="67846" y2="47698"/>
                        <a14:backgroundMark x1="44000" y1="58777" x2="44000" y2="5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0" t="25157" r="13355" b="32595"/>
          <a:stretch/>
        </p:blipFill>
        <p:spPr bwMode="auto">
          <a:xfrm>
            <a:off x="6906840" y="1175857"/>
            <a:ext cx="768985" cy="484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1570729"/>
            <a:ext cx="12404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FEED 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594" y="2074459"/>
            <a:ext cx="1362074" cy="4730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9355" y="2689295"/>
            <a:ext cx="1924050" cy="3619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 really bored.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63119" y="2689295"/>
            <a:ext cx="762000" cy="3524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6594" y="3193025"/>
            <a:ext cx="1076325" cy="3143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Upload photo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07229" y="3193024"/>
            <a:ext cx="1076325" cy="3143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Upload Video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18313" y="3164870"/>
            <a:ext cx="1076325" cy="31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What’s up!?!?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594" y="3666081"/>
            <a:ext cx="5265420" cy="12293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CA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3" y="3792337"/>
            <a:ext cx="838200" cy="51696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909336" y="3781114"/>
            <a:ext cx="2857500" cy="4020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Let’s make German Shepherds Great Again</a:t>
            </a:r>
            <a:endParaRPr lang="en-CA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Heart 17"/>
          <p:cNvSpPr/>
          <p:nvPr/>
        </p:nvSpPr>
        <p:spPr>
          <a:xfrm>
            <a:off x="1909336" y="4370958"/>
            <a:ext cx="276225" cy="209550"/>
          </a:xfrm>
          <a:prstGeom prst="hea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pic>
        <p:nvPicPr>
          <p:cNvPr id="19" name="Picture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75" y="4370958"/>
            <a:ext cx="3714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/>
          <p:cNvSpPr/>
          <p:nvPr/>
        </p:nvSpPr>
        <p:spPr>
          <a:xfrm>
            <a:off x="4942139" y="3781114"/>
            <a:ext cx="828675" cy="266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16878" y="5261630"/>
            <a:ext cx="5265136" cy="11239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CA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7           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5536"/>
            <a:ext cx="838200" cy="51806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892828" y="5339477"/>
            <a:ext cx="2600472" cy="450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 love Alaskan Huskies, They’re the cutest thing </a:t>
            </a: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ever</a:t>
            </a:r>
            <a:endParaRPr lang="en-CA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43" y="5924625"/>
            <a:ext cx="28638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Callout 24"/>
          <p:cNvSpPr/>
          <p:nvPr/>
        </p:nvSpPr>
        <p:spPr>
          <a:xfrm>
            <a:off x="2742062" y="5924625"/>
            <a:ext cx="276225" cy="180975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85056" y="5431219"/>
            <a:ext cx="828675" cy="266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" y="112720"/>
            <a:ext cx="1353893" cy="7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9041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PAWCHAT 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CA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Wave 227"/>
          <p:cNvSpPr>
            <a:spLocks noChangeArrowheads="1"/>
          </p:cNvSpPr>
          <p:nvPr/>
        </p:nvSpPr>
        <p:spPr bwMode="auto">
          <a:xfrm>
            <a:off x="163945" y="1456489"/>
            <a:ext cx="1323975" cy="485775"/>
          </a:xfrm>
          <a:prstGeom prst="wave">
            <a:avLst>
              <a:gd name="adj1" fmla="val 12500"/>
              <a:gd name="adj2" fmla="val 0"/>
            </a:avLst>
          </a:prstGeom>
          <a:solidFill>
            <a:srgbClr val="418AB3"/>
          </a:solidFill>
          <a:ln w="12700">
            <a:solidFill>
              <a:srgbClr val="20445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6368"/>
            <a:ext cx="223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1470" y="977033"/>
            <a:ext cx="15228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13" y="2078793"/>
            <a:ext cx="5981700" cy="11360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5                                      9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3" y="2248846"/>
            <a:ext cx="838200" cy="5619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270967" y="2278963"/>
            <a:ext cx="28575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Let’s make German Shepherds Great Again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1853" y="2260342"/>
            <a:ext cx="828675" cy="266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407771" y="2854514"/>
            <a:ext cx="377221" cy="19324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Callout 18"/>
          <p:cNvSpPr/>
          <p:nvPr/>
        </p:nvSpPr>
        <p:spPr>
          <a:xfrm>
            <a:off x="2644265" y="2838211"/>
            <a:ext cx="314325" cy="209550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Wave 19"/>
          <p:cNvSpPr/>
          <p:nvPr/>
        </p:nvSpPr>
        <p:spPr>
          <a:xfrm>
            <a:off x="10545038" y="2736163"/>
            <a:ext cx="1209675" cy="495300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Pebbles</a:t>
            </a:r>
            <a:endParaRPr lang="en-CA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92113" y="3405120"/>
            <a:ext cx="5751358" cy="114029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0                                    0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0901667" y="3532081"/>
            <a:ext cx="853046" cy="50141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9154388" y="3640540"/>
            <a:ext cx="1390650" cy="30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 too </a:t>
            </a: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85274" y="3637098"/>
            <a:ext cx="828675" cy="266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Wave 24"/>
          <p:cNvSpPr/>
          <p:nvPr/>
        </p:nvSpPr>
        <p:spPr>
          <a:xfrm>
            <a:off x="203388" y="4489535"/>
            <a:ext cx="1314450" cy="504825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Castle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113" y="5103107"/>
            <a:ext cx="5716777" cy="11373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0                     2        </a:t>
            </a:r>
            <a:endParaRPr lang="en-CA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0" y="5318006"/>
            <a:ext cx="838200" cy="561975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453640" y="5429088"/>
            <a:ext cx="1190625" cy="2609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Great </a:t>
            </a:r>
            <a:r>
              <a:rPr lang="en-US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CA" sz="1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03863" y="5292880"/>
            <a:ext cx="828675" cy="266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" y="114231"/>
            <a:ext cx="1353893" cy="732379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0840313" y="229691"/>
            <a:ext cx="914400" cy="4011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u="sng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Heart 31"/>
          <p:cNvSpPr/>
          <p:nvPr/>
        </p:nvSpPr>
        <p:spPr>
          <a:xfrm>
            <a:off x="8298596" y="4174532"/>
            <a:ext cx="377221" cy="19324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Callout 32"/>
          <p:cNvSpPr/>
          <p:nvPr/>
        </p:nvSpPr>
        <p:spPr>
          <a:xfrm>
            <a:off x="9535388" y="4141468"/>
            <a:ext cx="314325" cy="209550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4" name="Heart 33"/>
          <p:cNvSpPr/>
          <p:nvPr/>
        </p:nvSpPr>
        <p:spPr>
          <a:xfrm>
            <a:off x="1517838" y="5923065"/>
            <a:ext cx="377221" cy="19324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Callout 34"/>
          <p:cNvSpPr/>
          <p:nvPr/>
        </p:nvSpPr>
        <p:spPr>
          <a:xfrm>
            <a:off x="2476511" y="5873698"/>
            <a:ext cx="314325" cy="209550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90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85946" y="92715"/>
            <a:ext cx="1446663" cy="642132"/>
          </a:xfrm>
          <a:prstGeom prst="wave">
            <a:avLst>
              <a:gd name="adj1" fmla="val 12500"/>
              <a:gd name="adj2" fmla="val 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Jack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1332" y="939562"/>
            <a:ext cx="6115050" cy="91653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02" y="1123029"/>
            <a:ext cx="851507" cy="54959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185671" y="1123029"/>
            <a:ext cx="2200275" cy="342900"/>
          </a:xfrm>
          <a:prstGeom prst="roundRect">
            <a:avLst/>
          </a:prstGeom>
          <a:solidFill>
            <a:srgbClr val="418AB3"/>
          </a:solidFill>
          <a:ln w="12700" cap="flat" cmpd="sng" algn="ctr">
            <a:solidFill>
              <a:srgbClr val="418AB3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so excited to see you guys 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50009" y="1156649"/>
            <a:ext cx="82867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710" y="2060810"/>
            <a:ext cx="5991225" cy="838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en-C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CA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184635"/>
            <a:ext cx="875838" cy="439854"/>
          </a:xfrm>
          <a:prstGeom prst="rect">
            <a:avLst/>
          </a:prstGeom>
        </p:spPr>
      </p:pic>
      <p:sp>
        <p:nvSpPr>
          <p:cNvPr id="15" name="Rounded Rectangle 255"/>
          <p:cNvSpPr>
            <a:spLocks noChangeArrowheads="1"/>
          </p:cNvSpPr>
          <p:nvPr/>
        </p:nvSpPr>
        <p:spPr bwMode="auto">
          <a:xfrm>
            <a:off x="220709" y="3619378"/>
            <a:ext cx="4162425" cy="647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I’d rather eat some snacks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710" y="3103725"/>
            <a:ext cx="210666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comments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Smiley Face 18"/>
          <p:cNvSpPr/>
          <p:nvPr/>
        </p:nvSpPr>
        <p:spPr>
          <a:xfrm>
            <a:off x="2280044" y="3847978"/>
            <a:ext cx="209550" cy="1905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4702221" y="3771778"/>
            <a:ext cx="933450" cy="342900"/>
          </a:xfrm>
          <a:prstGeom prst="roundRect">
            <a:avLst/>
          </a:prstGeom>
          <a:solidFill>
            <a:srgbClr val="0000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21334" y="2184635"/>
            <a:ext cx="82867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C7C7C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 14, 2021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Wave 2"/>
          <p:cNvSpPr/>
          <p:nvPr/>
        </p:nvSpPr>
        <p:spPr>
          <a:xfrm>
            <a:off x="393404" y="1315233"/>
            <a:ext cx="1203576" cy="594881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Charles</a:t>
            </a:r>
            <a:endParaRPr lang="en-CA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501946" y="2324902"/>
            <a:ext cx="2200275" cy="342900"/>
          </a:xfrm>
          <a:prstGeom prst="roundRect">
            <a:avLst/>
          </a:prstGeom>
          <a:solidFill>
            <a:srgbClr val="418AB3"/>
          </a:solidFill>
          <a:ln w="12700" cap="flat" cmpd="sng" algn="ctr">
            <a:solidFill>
              <a:srgbClr val="418AB3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is typing…</a:t>
            </a:r>
            <a:endParaRPr lang="en-CA" sz="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59307"/>
            <a:ext cx="11546006" cy="62097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Edwardian Script ITC" panose="030303020407070D0804" pitchFamily="66" charset="0"/>
              </a:rPr>
              <a:t>Welcome </a:t>
            </a:r>
            <a:r>
              <a:rPr lang="en-US" sz="15000" dirty="0">
                <a:latin typeface="Edwardian Script ITC" panose="030303020407070D0804" pitchFamily="66" charset="0"/>
              </a:rPr>
              <a:t>to </a:t>
            </a:r>
            <a:endParaRPr lang="en-US" sz="15000" dirty="0" smtClean="0">
              <a:latin typeface="Edwardian Script ITC" panose="030303020407070D0804" pitchFamily="66" charset="0"/>
            </a:endParaRPr>
          </a:p>
          <a:p>
            <a:pPr marL="0" indent="0" algn="ctr">
              <a:buNone/>
            </a:pPr>
            <a:endParaRPr lang="en-CA" sz="15000" dirty="0">
              <a:latin typeface="Edwardian Script ITC" panose="030303020407070D0804" pitchFamily="66" charset="0"/>
            </a:endParaRPr>
          </a:p>
          <a:p>
            <a:pPr marL="0" indent="0" algn="ctr">
              <a:buNone/>
            </a:pPr>
            <a:r>
              <a:rPr lang="en-US" sz="15000" dirty="0">
                <a:latin typeface="Edwardian Script ITC" panose="030303020407070D0804" pitchFamily="66" charset="0"/>
              </a:rPr>
              <a:t>Mello Hub </a:t>
            </a:r>
            <a:endParaRPr lang="en-CA" sz="15000" dirty="0">
              <a:latin typeface="Edwardian Script ITC" panose="030303020407070D0804" pitchFamily="66" charset="0"/>
            </a:endParaRPr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Curved Down Ribbon 3"/>
          <p:cNvSpPr/>
          <p:nvPr/>
        </p:nvSpPr>
        <p:spPr>
          <a:xfrm>
            <a:off x="4597757" y="2426803"/>
            <a:ext cx="3714905" cy="937370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273050" y="273050"/>
            <a:ext cx="11463338" cy="9104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                       </a:t>
            </a: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lang="en-CA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626" y="1429942"/>
            <a:ext cx="996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Login</a:t>
            </a:r>
            <a:endParaRPr lang="en-CA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051" y="1913047"/>
            <a:ext cx="1323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Email</a:t>
            </a:r>
            <a:endParaRPr lang="en-CA" dirty="0"/>
          </a:p>
        </p:txBody>
      </p:sp>
      <p:sp>
        <p:nvSpPr>
          <p:cNvPr id="8" name="Rounded Rectangle 4"/>
          <p:cNvSpPr>
            <a:spLocks noChangeArrowheads="1"/>
          </p:cNvSpPr>
          <p:nvPr/>
        </p:nvSpPr>
        <p:spPr bwMode="auto">
          <a:xfrm>
            <a:off x="281817" y="2534651"/>
            <a:ext cx="1974850" cy="46250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/>
              <a:t>Castro23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@gmail.com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3050" y="3793447"/>
            <a:ext cx="1551940" cy="414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0995" y="4700283"/>
            <a:ext cx="1129030" cy="4451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CA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921923" y="382185"/>
            <a:ext cx="982639" cy="53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rved Down Ribbon 9"/>
          <p:cNvSpPr/>
          <p:nvPr/>
        </p:nvSpPr>
        <p:spPr>
          <a:xfrm>
            <a:off x="385608" y="399874"/>
            <a:ext cx="2878763" cy="656822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307" y="3284026"/>
            <a:ext cx="1208482" cy="349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assword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2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95321" y="190880"/>
            <a:ext cx="11587162" cy="1026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11" y="480064"/>
            <a:ext cx="923925" cy="339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224868" y="1329377"/>
            <a:ext cx="161758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Task</a:t>
            </a:r>
            <a:endParaRPr lang="en-CA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27590"/>
              </p:ext>
            </p:extLst>
          </p:nvPr>
        </p:nvGraphicFramePr>
        <p:xfrm>
          <a:off x="1972123" y="1443613"/>
          <a:ext cx="9321613" cy="4205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318"/>
                <a:gridCol w="5382609"/>
                <a:gridCol w="2401686"/>
              </a:tblGrid>
              <a:tr h="18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ASSGNEES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TASK NAME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</a:tr>
              <a:tr h="670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Kim</a:t>
                      </a: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/>
                          </a:solidFill>
                          <a:effectLst/>
                        </a:rPr>
                        <a:t>Prepare presentation for the app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Not complete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  <a:tr h="66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Nicki</a:t>
                      </a: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/>
                          </a:solidFill>
                          <a:effectLst/>
                        </a:rPr>
                        <a:t>Organize presentation area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  <a:tr h="66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Julie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/>
                          </a:solidFill>
                          <a:effectLst/>
                        </a:rPr>
                        <a:t>Schedule attendees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  <a:tr h="66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Jade</a:t>
                      </a: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</a:rPr>
                        <a:t>Supervise equipment and set up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Pending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  <a:tr h="66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Kadeish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chemeClr val="tx1"/>
                          </a:solidFill>
                          <a:effectLst/>
                        </a:rPr>
                        <a:t>Financial Report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C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  <a:tr h="66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Nyioca 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</a:rPr>
                        <a:t>Presenter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Ready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3" marR="66193" marT="0" marB="0" anchor="ctr"/>
                </a:tc>
              </a:tr>
            </a:tbl>
          </a:graphicData>
        </a:graphic>
      </p:graphicFrame>
      <p:pic>
        <p:nvPicPr>
          <p:cNvPr id="5132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44" y="1719838"/>
            <a:ext cx="542988" cy="4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32" y="2451108"/>
            <a:ext cx="543600" cy="3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32" y="3813649"/>
            <a:ext cx="543600" cy="40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32" y="4444710"/>
            <a:ext cx="543600" cy="3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r="14815" b="17593"/>
          <a:stretch>
            <a:fillRect/>
          </a:stretch>
        </p:blipFill>
        <p:spPr bwMode="auto">
          <a:xfrm>
            <a:off x="2659632" y="5056436"/>
            <a:ext cx="543600" cy="3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122248" y="819876"/>
            <a:ext cx="131136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32" y="3104578"/>
            <a:ext cx="543775" cy="4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rved Down Ribbon 18"/>
          <p:cNvSpPr/>
          <p:nvPr/>
        </p:nvSpPr>
        <p:spPr>
          <a:xfrm>
            <a:off x="224868" y="279572"/>
            <a:ext cx="3714905" cy="865209"/>
          </a:xfrm>
          <a:prstGeom prst="ellipseRibb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FF00"/>
                </a:solidFill>
                <a:effectLst/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MELLO HUB</a:t>
            </a:r>
            <a:endParaRPr lang="en-CA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520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Bell MT</vt:lpstr>
      <vt:lpstr>Blackadder ITC</vt:lpstr>
      <vt:lpstr>Calibri</vt:lpstr>
      <vt:lpstr>Calibri Light</vt:lpstr>
      <vt:lpstr>Colonna MT</vt:lpstr>
      <vt:lpstr>Edwardian Script ITC</vt:lpstr>
      <vt:lpstr>French Script MT</vt:lpstr>
      <vt:lpstr>Gabriola</vt:lpstr>
      <vt:lpstr>Georgia</vt:lpstr>
      <vt:lpstr>Maiandra GD</vt:lpstr>
      <vt:lpstr>Times New Roman</vt:lpstr>
      <vt:lpstr>Wingdings</vt:lpstr>
      <vt:lpstr>Office Theme</vt:lpstr>
      <vt:lpstr>PowerPoint Presentation</vt:lpstr>
      <vt:lpstr>My User Story </vt:lpstr>
      <vt:lpstr>                                                             PAWCHAT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</dc:creator>
  <cp:lastModifiedBy>noel</cp:lastModifiedBy>
  <cp:revision>53</cp:revision>
  <dcterms:created xsi:type="dcterms:W3CDTF">2021-11-22T00:57:41Z</dcterms:created>
  <dcterms:modified xsi:type="dcterms:W3CDTF">2021-11-29T01:29:23Z</dcterms:modified>
</cp:coreProperties>
</file>