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7B1E6-857F-41B2-849F-9A0AAAF67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ED4D6E-4CA9-4D20-9C6B-82E23770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72D37-FEBC-423D-A4D0-8C7AE4F0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3C5ACF-31CD-465E-BD83-D267E4F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F72B9-7BD1-48A2-93BC-E635F4A4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982C1-6970-48FE-9656-92626D29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029824-5A2C-480B-889A-9C3515D0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003D27-803F-47F3-BC29-09959027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56E202-FE49-4958-A0BD-4A9AB9FF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FC704-DB60-44E8-B58D-AEC317D9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5039F6-0952-4859-8426-C2E71964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2AFF1A-0096-4F8C-ACC7-702DFBDB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4E6FE-A706-47F1-A1D0-CB1DE780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A4268-A619-4381-B470-820969B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A125DC-D27E-42B8-81A0-6FD48F81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CAC5-326D-4B3F-8527-A7215B2B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AF0E6-2EBA-4C3E-A84E-BA09CF5A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00693-8434-4712-8E2A-3A23CDD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1215B-C86B-4D99-9E1F-839BC2C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525E5C-A1EC-4D9D-AA3A-27766A29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0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D9EAF-CA79-47A0-9594-1B1EAF10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D9692E-4473-4FBD-98C8-D6BDC12F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7B29-9EC1-4675-8BFA-F1182653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24BE5-13DA-4027-BC8F-6C0F188B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8BE52-AF9C-454C-A5C5-0395631E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3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F8F05-C2BF-4873-94FE-592A947C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66E433-AA53-43A0-8C59-FBF39A0CB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5D6DE-345D-4508-BD8A-96371523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B122D-5AD9-403A-BCA5-22871F22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05D4C7-CE9C-4245-A1E3-DD3C2D1D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4E9CB-4F3F-4A22-94CE-84D6C33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42BC6-E060-4142-8119-B42050A5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EB900-0A22-4236-8D53-28937F3E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9867C3-0CBE-4B64-BAFC-E942392A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E6B15C-8234-4759-B077-172DC9A0E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F43615-4BC5-4992-9A0C-45486C16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747E9E-ADE0-44B6-9A2B-EED35966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9753E5-C93C-4D53-9E3B-A3E0042D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A4651-CBF1-4B9F-A28C-8242B9C7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1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CAAFC-6489-42E6-8A49-1FBDCF02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2334A4-61A4-414B-9A54-19166EEF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CA2B29-1663-4BF9-8DE5-F8E5692F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AF7FD-6535-4420-BE14-2FC1A25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17D047-2AE1-4271-B2D1-C75420EB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8B2F7E-78B9-499C-8B75-153F86C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E7ABBA-B1BC-4019-83B6-91885E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AFC1E-E35F-41AF-8BFA-0A36389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CAED3-6D84-4574-A7DE-C2A04D9B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AEE493-E64B-465C-BD6A-614ED6B8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BC1F22-B3F6-4292-9036-4AA851C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AB05F-7C69-4B6D-94F4-12AC50E5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C9FACE-1422-421B-8C1C-4FB3A09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28291-D73D-4963-9B3F-44AC8F6F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27343F-2C68-4EB8-83D4-48CDEA79A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56C95B-F807-4511-B973-D85E706E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E8A5A4-DC42-4F7A-94E9-B442E348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7D1E1D-49CC-4057-89DA-24662B9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6C5347-1A12-4CBD-A2C5-816FA882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3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F142C9-1946-4B8C-87FE-38AEBBF9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41321C-6A75-4E24-9A57-339B30DE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E65C4-9303-43B9-BFA5-95FB23B3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D6FD-63CE-4427-9F41-A69FBE1233D9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2A4E6-AA83-4019-A042-0EB70F1EB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2E3803-3BEB-4035-9BB2-43066A661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8ADC-24B7-4B70-BB63-03966EA54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9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5DE2A-4E92-47B3-9554-40DEB212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4870" y="4358795"/>
            <a:ext cx="358587" cy="156148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5CA658-AAEA-48B3-9E7C-F90830498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3882" y="5038280"/>
            <a:ext cx="224118" cy="219519"/>
          </a:xfrm>
        </p:spPr>
        <p:txBody>
          <a:bodyPr>
            <a:normAutofit fontScale="47500" lnSpcReduction="20000"/>
          </a:bodyPr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3CB5F65-6A35-4110-B9A3-71233E88A801}"/>
              </a:ext>
            </a:extLst>
          </p:cNvPr>
          <p:cNvSpPr/>
          <p:nvPr/>
        </p:nvSpPr>
        <p:spPr>
          <a:xfrm>
            <a:off x="1694329" y="1308847"/>
            <a:ext cx="1120589" cy="582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C932A8-4C33-4992-B7E0-9705C1EC0CB3}"/>
              </a:ext>
            </a:extLst>
          </p:cNvPr>
          <p:cNvSpPr/>
          <p:nvPr/>
        </p:nvSpPr>
        <p:spPr>
          <a:xfrm>
            <a:off x="3702424" y="1362635"/>
            <a:ext cx="1120589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起床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E485AFE0-C9B9-4771-A5E7-CDBD8EAB8791}"/>
              </a:ext>
            </a:extLst>
          </p:cNvPr>
          <p:cNvSpPr/>
          <p:nvPr/>
        </p:nvSpPr>
        <p:spPr>
          <a:xfrm>
            <a:off x="5620871" y="1211636"/>
            <a:ext cx="1640541" cy="7978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是否賴床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CF525-52C4-4F60-9671-99EE294B21B7}"/>
              </a:ext>
            </a:extLst>
          </p:cNvPr>
          <p:cNvSpPr/>
          <p:nvPr/>
        </p:nvSpPr>
        <p:spPr>
          <a:xfrm>
            <a:off x="5764306" y="2420471"/>
            <a:ext cx="1497106" cy="65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洗臉刷牙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A3218485-D945-48E7-A62A-42BF820D5DDC}"/>
              </a:ext>
            </a:extLst>
          </p:cNvPr>
          <p:cNvSpPr/>
          <p:nvPr/>
        </p:nvSpPr>
        <p:spPr>
          <a:xfrm>
            <a:off x="7879976" y="2127344"/>
            <a:ext cx="2214282" cy="1210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時間是否充裕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B5F366-AF28-4C03-904A-19427C558F59}"/>
              </a:ext>
            </a:extLst>
          </p:cNvPr>
          <p:cNvSpPr/>
          <p:nvPr/>
        </p:nvSpPr>
        <p:spPr>
          <a:xfrm>
            <a:off x="6096000" y="4678783"/>
            <a:ext cx="1317812" cy="71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享受豐盛的早餐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56E33-3F3E-48A2-82A2-BE235921F1E6}"/>
              </a:ext>
            </a:extLst>
          </p:cNvPr>
          <p:cNvSpPr/>
          <p:nvPr/>
        </p:nvSpPr>
        <p:spPr>
          <a:xfrm>
            <a:off x="6096000" y="3602038"/>
            <a:ext cx="1317812" cy="65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隨便吃點點心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0723CA-31A1-4393-9C25-AC57DA76C0F8}"/>
              </a:ext>
            </a:extLst>
          </p:cNvPr>
          <p:cNvSpPr/>
          <p:nvPr/>
        </p:nvSpPr>
        <p:spPr>
          <a:xfrm>
            <a:off x="4419600" y="3930439"/>
            <a:ext cx="1156447" cy="85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檢查隨身物品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8817A2-647C-43E8-9487-02F58A632AD2}"/>
              </a:ext>
            </a:extLst>
          </p:cNvPr>
          <p:cNvSpPr/>
          <p:nvPr/>
        </p:nvSpPr>
        <p:spPr>
          <a:xfrm>
            <a:off x="396689" y="2889498"/>
            <a:ext cx="896470" cy="585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出門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DF5FE47-F727-4727-9CC7-1971ED200258}"/>
              </a:ext>
            </a:extLst>
          </p:cNvPr>
          <p:cNvSpPr/>
          <p:nvPr/>
        </p:nvSpPr>
        <p:spPr>
          <a:xfrm>
            <a:off x="1694328" y="2828365"/>
            <a:ext cx="1111624" cy="600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0DD45A3-4CB0-4646-ACC2-C581126F0F24}"/>
              </a:ext>
            </a:extLst>
          </p:cNvPr>
          <p:cNvCxnSpPr/>
          <p:nvPr/>
        </p:nvCxnSpPr>
        <p:spPr>
          <a:xfrm>
            <a:off x="2949388" y="1600199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86AC31F-E947-448A-AE47-941507898E4B}"/>
              </a:ext>
            </a:extLst>
          </p:cNvPr>
          <p:cNvCxnSpPr>
            <a:cxnSpLocks/>
          </p:cNvCxnSpPr>
          <p:nvPr/>
        </p:nvCxnSpPr>
        <p:spPr>
          <a:xfrm flipV="1">
            <a:off x="4948517" y="1610565"/>
            <a:ext cx="546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60C575A-B2AB-4D4C-B676-157E2F603C27}"/>
              </a:ext>
            </a:extLst>
          </p:cNvPr>
          <p:cNvCxnSpPr>
            <a:cxnSpLocks/>
          </p:cNvCxnSpPr>
          <p:nvPr/>
        </p:nvCxnSpPr>
        <p:spPr>
          <a:xfrm flipV="1">
            <a:off x="6441141" y="710594"/>
            <a:ext cx="0" cy="37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1EFCA4E-3DF2-40A5-B460-36ADBFFCFFD4}"/>
              </a:ext>
            </a:extLst>
          </p:cNvPr>
          <p:cNvCxnSpPr>
            <a:cxnSpLocks/>
          </p:cNvCxnSpPr>
          <p:nvPr/>
        </p:nvCxnSpPr>
        <p:spPr>
          <a:xfrm>
            <a:off x="6441141" y="2066968"/>
            <a:ext cx="0" cy="30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A9DA6D1-1B80-48D7-95E4-D6DFA2D945CE}"/>
              </a:ext>
            </a:extLst>
          </p:cNvPr>
          <p:cNvCxnSpPr/>
          <p:nvPr/>
        </p:nvCxnSpPr>
        <p:spPr>
          <a:xfrm>
            <a:off x="7351059" y="2717238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5EF31205-9C5A-4593-A9C4-12F53B4BAEA2}"/>
              </a:ext>
            </a:extLst>
          </p:cNvPr>
          <p:cNvCxnSpPr/>
          <p:nvPr/>
        </p:nvCxnSpPr>
        <p:spPr>
          <a:xfrm rot="10800000" flipV="1">
            <a:off x="7548283" y="3182097"/>
            <a:ext cx="797859" cy="748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E8328F2-3F54-43F8-8598-D8CB2E3CB5D5}"/>
              </a:ext>
            </a:extLst>
          </p:cNvPr>
          <p:cNvCxnSpPr/>
          <p:nvPr/>
        </p:nvCxnSpPr>
        <p:spPr>
          <a:xfrm>
            <a:off x="9395012" y="3182097"/>
            <a:ext cx="0" cy="18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0B4F0F4-0A23-444C-8185-34843062873B}"/>
              </a:ext>
            </a:extLst>
          </p:cNvPr>
          <p:cNvCxnSpPr/>
          <p:nvPr/>
        </p:nvCxnSpPr>
        <p:spPr>
          <a:xfrm flipH="1">
            <a:off x="7611035" y="5038281"/>
            <a:ext cx="1783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A0AA9B3-5B38-4723-B916-9A8D7CFB8C6A}"/>
              </a:ext>
            </a:extLst>
          </p:cNvPr>
          <p:cNvCxnSpPr/>
          <p:nvPr/>
        </p:nvCxnSpPr>
        <p:spPr>
          <a:xfrm flipH="1">
            <a:off x="5683624" y="4110189"/>
            <a:ext cx="268941" cy="2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DBB8ECC-1EA7-4006-9DC9-8151A5B137DD}"/>
              </a:ext>
            </a:extLst>
          </p:cNvPr>
          <p:cNvCxnSpPr/>
          <p:nvPr/>
        </p:nvCxnSpPr>
        <p:spPr>
          <a:xfrm flipH="1" flipV="1">
            <a:off x="5674659" y="4787152"/>
            <a:ext cx="286871" cy="2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1ACC531-8789-4E12-8B2F-2106104EDDA0}"/>
              </a:ext>
            </a:extLst>
          </p:cNvPr>
          <p:cNvCxnSpPr>
            <a:cxnSpLocks/>
          </p:cNvCxnSpPr>
          <p:nvPr/>
        </p:nvCxnSpPr>
        <p:spPr>
          <a:xfrm flipH="1">
            <a:off x="3953435" y="4333849"/>
            <a:ext cx="385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7ACAAD8-F8F2-4BBE-912C-7F736850A33D}"/>
              </a:ext>
            </a:extLst>
          </p:cNvPr>
          <p:cNvSpPr txBox="1"/>
          <p:nvPr/>
        </p:nvSpPr>
        <p:spPr>
          <a:xfrm>
            <a:off x="5943599" y="720162"/>
            <a:ext cx="29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A1CBF9A-1C9A-4B72-B938-389BFAE9DD8D}"/>
              </a:ext>
            </a:extLst>
          </p:cNvPr>
          <p:cNvSpPr txBox="1"/>
          <p:nvPr/>
        </p:nvSpPr>
        <p:spPr>
          <a:xfrm>
            <a:off x="5943600" y="2000530"/>
            <a:ext cx="33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046776B-F0AC-4303-B591-2934BFD8EBF4}"/>
              </a:ext>
            </a:extLst>
          </p:cNvPr>
          <p:cNvSpPr txBox="1"/>
          <p:nvPr/>
        </p:nvSpPr>
        <p:spPr>
          <a:xfrm>
            <a:off x="7463119" y="333383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否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D2E8033-5ABA-4B07-A4AD-9870295C2E54}"/>
              </a:ext>
            </a:extLst>
          </p:cNvPr>
          <p:cNvSpPr txBox="1"/>
          <p:nvPr/>
        </p:nvSpPr>
        <p:spPr>
          <a:xfrm>
            <a:off x="8659906" y="451494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是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7C94BF-C97F-42E1-97F5-5D1FB2EBA032}"/>
              </a:ext>
            </a:extLst>
          </p:cNvPr>
          <p:cNvSpPr/>
          <p:nvPr/>
        </p:nvSpPr>
        <p:spPr>
          <a:xfrm>
            <a:off x="5831543" y="161968"/>
            <a:ext cx="1219195" cy="43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繼續睡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419D223-0B73-4780-A9D6-659D77A46B71}"/>
              </a:ext>
            </a:extLst>
          </p:cNvPr>
          <p:cNvCxnSpPr>
            <a:cxnSpLocks/>
          </p:cNvCxnSpPr>
          <p:nvPr/>
        </p:nvCxnSpPr>
        <p:spPr>
          <a:xfrm flipH="1">
            <a:off x="4262719" y="379994"/>
            <a:ext cx="135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A65EDD9-3382-4BFF-8C9E-9056E2C0B9D4}"/>
              </a:ext>
            </a:extLst>
          </p:cNvPr>
          <p:cNvCxnSpPr/>
          <p:nvPr/>
        </p:nvCxnSpPr>
        <p:spPr>
          <a:xfrm>
            <a:off x="4262718" y="379994"/>
            <a:ext cx="0" cy="83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25E8975-CD04-4277-BE18-0B1349708F84}"/>
              </a:ext>
            </a:extLst>
          </p:cNvPr>
          <p:cNvSpPr/>
          <p:nvPr/>
        </p:nvSpPr>
        <p:spPr>
          <a:xfrm>
            <a:off x="3092824" y="4110189"/>
            <a:ext cx="735107" cy="40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錢包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1F7A78-58BD-4FFA-BCDF-50B28A48261F}"/>
              </a:ext>
            </a:extLst>
          </p:cNvPr>
          <p:cNvSpPr/>
          <p:nvPr/>
        </p:nvSpPr>
        <p:spPr>
          <a:xfrm>
            <a:off x="1792941" y="4110189"/>
            <a:ext cx="735107" cy="40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82E938-385C-40CE-895A-B14FEDA9FDF3}"/>
              </a:ext>
            </a:extLst>
          </p:cNvPr>
          <p:cNvSpPr/>
          <p:nvPr/>
        </p:nvSpPr>
        <p:spPr>
          <a:xfrm>
            <a:off x="493058" y="4110189"/>
            <a:ext cx="663390" cy="40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鑰匙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4EEFBC1-A511-4555-9B77-8D0211855A87}"/>
              </a:ext>
            </a:extLst>
          </p:cNvPr>
          <p:cNvCxnSpPr/>
          <p:nvPr/>
        </p:nvCxnSpPr>
        <p:spPr>
          <a:xfrm flipH="1">
            <a:off x="2626659" y="4312564"/>
            <a:ext cx="32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7B7AECE-5107-4CE6-81E2-D7198299FCB2}"/>
              </a:ext>
            </a:extLst>
          </p:cNvPr>
          <p:cNvCxnSpPr/>
          <p:nvPr/>
        </p:nvCxnSpPr>
        <p:spPr>
          <a:xfrm flipH="1">
            <a:off x="1344706" y="4312564"/>
            <a:ext cx="35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DCB8AB3-E361-46F9-A290-5119DAA3FDBB}"/>
              </a:ext>
            </a:extLst>
          </p:cNvPr>
          <p:cNvCxnSpPr>
            <a:cxnSpLocks/>
          </p:cNvCxnSpPr>
          <p:nvPr/>
        </p:nvCxnSpPr>
        <p:spPr>
          <a:xfrm flipV="1">
            <a:off x="824752" y="3683618"/>
            <a:ext cx="1" cy="2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0A34FC30-C3C7-48AD-944E-6D98BBD9CEBE}"/>
              </a:ext>
            </a:extLst>
          </p:cNvPr>
          <p:cNvCxnSpPr>
            <a:cxnSpLocks/>
          </p:cNvCxnSpPr>
          <p:nvPr/>
        </p:nvCxnSpPr>
        <p:spPr>
          <a:xfrm>
            <a:off x="1396252" y="3175512"/>
            <a:ext cx="217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6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2024-09-24T02:29:54Z</dcterms:created>
  <dcterms:modified xsi:type="dcterms:W3CDTF">2024-09-24T02:48:43Z</dcterms:modified>
</cp:coreProperties>
</file>