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4" r:id="rId4"/>
    <p:sldId id="265" r:id="rId5"/>
    <p:sldId id="259" r:id="rId6"/>
    <p:sldId id="260" r:id="rId7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30A2"/>
    <a:srgbClr val="5642CE"/>
    <a:srgbClr val="9439F9"/>
    <a:srgbClr val="602171"/>
    <a:srgbClr val="8403EF"/>
    <a:srgbClr val="E6E6E6"/>
    <a:srgbClr val="FF4B87"/>
    <a:srgbClr val="FF0066"/>
    <a:srgbClr val="FFCC00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6A6F784-D57D-46D4-8C05-FB71776E2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865E24B1-3D2F-4F39-84EB-7FC1AB196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CD71DD30-212B-4CED-84FE-C4B985DBB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A4A4-8FAD-4200-A02C-87700F900A67}" type="datetimeFigureOut">
              <a:rPr lang="fi-FI" smtClean="0"/>
              <a:t>28.5.2020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E576208C-C41B-458A-807F-7EC07FF5B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00503D8-1203-49A0-A286-7C8BC6E9D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A2CF-AC43-442F-B154-C098CE2BA63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47092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76ECDC5-B3D5-4C99-AC16-5D7248114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82DE9B48-FFE9-49D8-8A85-5638C8196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A7727C65-54CC-4E54-ABC2-661DF5857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A4A4-8FAD-4200-A02C-87700F900A67}" type="datetimeFigureOut">
              <a:rPr lang="fi-FI" smtClean="0"/>
              <a:t>28.5.2020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7BF9AF47-9E02-4486-9C76-BFE786D69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516FF2E5-E250-4FA9-B7E3-A5D6A3E82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A2CF-AC43-442F-B154-C098CE2BA63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2068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51867BC6-9973-4D2D-B4AB-5EB3A167B8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C2F34524-22B8-4A32-AB71-E23EA7EB0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A12A50DF-1C89-4686-A9FC-99807DB71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A4A4-8FAD-4200-A02C-87700F900A67}" type="datetimeFigureOut">
              <a:rPr lang="fi-FI" smtClean="0"/>
              <a:t>28.5.2020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35D77D00-406F-4CA5-A640-DE8795A1F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28D646A9-8687-4D35-8B39-7EF7D400C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A2CF-AC43-442F-B154-C098CE2BA63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1811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568F781-8ED0-4A84-B783-FA74D3459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7F5D2A6-85C0-4D5B-8A47-FED97C75D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A925EA0D-E539-43C1-A2A7-D8CB26CB0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A4A4-8FAD-4200-A02C-87700F900A67}" type="datetimeFigureOut">
              <a:rPr lang="fi-FI" smtClean="0"/>
              <a:t>28.5.2020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CD08B4BB-907A-4507-A93A-EC1B57BA2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D2ED8FA0-DB42-49AA-B116-C13C6F03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A2CF-AC43-442F-B154-C098CE2BA63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11865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74AE274-8BF9-40F1-9069-218899D18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4E659321-345A-4D3C-A7F2-6712125D3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C468A7FA-8A03-4712-8EDD-BACEE9511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A4A4-8FAD-4200-A02C-87700F900A67}" type="datetimeFigureOut">
              <a:rPr lang="fi-FI" smtClean="0"/>
              <a:t>28.5.2020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7D2971E-2A1C-4A44-960A-1D7F5F220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AE328899-9DD7-4D32-8D86-CC45E8E8D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A2CF-AC43-442F-B154-C098CE2BA63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34682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1DA4393-A8FF-46AE-8DE8-75EF907F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C480590-C604-4D33-AD10-2F8FC47805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96E08AFC-940B-49F5-9D01-6DD18E408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041A803E-46A1-4049-8C44-9053BFF2B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A4A4-8FAD-4200-A02C-87700F900A67}" type="datetimeFigureOut">
              <a:rPr lang="fi-FI" smtClean="0"/>
              <a:t>28.5.2020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0B85452F-75A1-49E2-80F0-64AFBF1B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52560745-86E3-4FA2-9840-78236A088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A2CF-AC43-442F-B154-C098CE2BA63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59784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69B6CF9-C797-4590-BE58-442F80900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6FD425EA-F891-4E29-B142-EA1A1F4B0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33005690-CB71-4839-8845-70E2E48D4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959F5D94-6296-426A-AD2B-4D328223A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DA1FC143-0B72-4013-8E91-CF0F138EF4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F360E27D-3E1E-4F00-A7ED-C06D15C51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A4A4-8FAD-4200-A02C-87700F900A67}" type="datetimeFigureOut">
              <a:rPr lang="fi-FI" smtClean="0"/>
              <a:t>28.5.2020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91521838-406D-4956-98AE-DFA7953BF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1E473CBD-BBBC-442B-B98E-E4CBE6625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A2CF-AC43-442F-B154-C098CE2BA63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35368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E24ACA2-1541-4A13-B6F3-95AB70BEE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D8E566DA-159F-42B4-A4DA-FFDC97EB2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A4A4-8FAD-4200-A02C-87700F900A67}" type="datetimeFigureOut">
              <a:rPr lang="fi-FI" smtClean="0"/>
              <a:t>28.5.2020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526D6A25-4ED7-4F2F-B19A-114545083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EDA399CE-DEE8-45C9-8657-648888082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A2CF-AC43-442F-B154-C098CE2BA63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16615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4BE1F4ED-4959-45CD-A249-8F0E2529E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A4A4-8FAD-4200-A02C-87700F900A67}" type="datetimeFigureOut">
              <a:rPr lang="fi-FI" smtClean="0"/>
              <a:t>28.5.2020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64C7C782-FFF7-40DA-8567-FEAE5CADA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5E46C253-3B9E-4311-967C-8B83EEED9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A2CF-AC43-442F-B154-C098CE2BA63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92843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BDB0AD3-3EB1-4D8C-AB1E-87544C37E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D26CD88-2185-4BAB-9284-9D548E25C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2679ABB7-1F7C-4A79-B1CD-95A09372F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91EDEBD2-3D50-49E1-B8CE-F918A7F28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A4A4-8FAD-4200-A02C-87700F900A67}" type="datetimeFigureOut">
              <a:rPr lang="fi-FI" smtClean="0"/>
              <a:t>28.5.2020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E24E7E23-DF7B-4D78-9A5E-C5B55DE6A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4C4FF56E-8290-4CC5-9BD5-63E9E2920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A2CF-AC43-442F-B154-C098CE2BA63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52104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5F6411D-B3C2-4630-9EEB-94D8394F9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3CE5AE90-657A-49FC-BC72-ACB9EF098D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37C0A952-7327-4F0B-A6B1-54FC2B0D5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5068F46F-A399-464C-9F75-F89DE45C6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A4A4-8FAD-4200-A02C-87700F900A67}" type="datetimeFigureOut">
              <a:rPr lang="fi-FI" smtClean="0"/>
              <a:t>28.5.2020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CB02B8E2-8B5F-4E50-B817-28632D635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F60B4E7D-96D9-4252-B518-E6AB6D0C1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A2CF-AC43-442F-B154-C098CE2BA63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8382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200763F8-559B-421B-AFD7-70F86DC2F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AB6A0F09-2D14-4283-90D5-61A6C539A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BA2C4D3A-5B31-4710-8A60-D2E217EED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1A4A4-8FAD-4200-A02C-87700F900A67}" type="datetimeFigureOut">
              <a:rPr lang="fi-FI" smtClean="0"/>
              <a:t>28.5.2020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258C755-C3B1-4DEF-9116-177AD7520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F3401EAF-F9F5-47E4-A0DA-757CE2792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4A2CF-AC43-442F-B154-C098CE2BA63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56984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30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5E28679-D07E-4B69-8ABE-1DE90D90F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1999" cy="3510000"/>
          </a:xfrm>
          <a:solidFill>
            <a:schemeClr val="bg1">
              <a:lumMod val="75000"/>
            </a:schemeClr>
          </a:solidFill>
          <a:ln w="95250">
            <a:noFill/>
          </a:ln>
        </p:spPr>
        <p:txBody>
          <a:bodyPr>
            <a:noAutofit/>
          </a:bodyPr>
          <a:lstStyle/>
          <a:p>
            <a:r>
              <a:rPr lang="fi-FI" sz="7200" dirty="0">
                <a:solidFill>
                  <a:srgbClr val="7730A2"/>
                </a:solidFill>
                <a:latin typeface="Arial Rounded MT Bold" panose="020F0704030504030204" pitchFamily="34" charset="0"/>
              </a:rPr>
              <a:t>S</a:t>
            </a:r>
            <a:r>
              <a:rPr lang="fi-FI" sz="7200">
                <a:solidFill>
                  <a:srgbClr val="7730A2"/>
                </a:solidFill>
                <a:latin typeface="Arial Rounded MT Bold" panose="020F0704030504030204" pitchFamily="34" charset="0"/>
              </a:rPr>
              <a:t>corecard</a:t>
            </a:r>
            <a:endParaRPr lang="fi-FI" sz="7200" dirty="0">
              <a:solidFill>
                <a:srgbClr val="7730A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BBB7925D-17F3-4EAA-9956-679BF3B87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72004"/>
            <a:ext cx="12191999" cy="3185995"/>
          </a:xfrm>
        </p:spPr>
        <p:txBody>
          <a:bodyPr>
            <a:normAutofit/>
          </a:bodyPr>
          <a:lstStyle/>
          <a:p>
            <a:r>
              <a:rPr lang="fi-FI" sz="3200" dirty="0">
                <a:solidFill>
                  <a:schemeClr val="bg1">
                    <a:lumMod val="75000"/>
                  </a:schemeClr>
                </a:solidFill>
              </a:rPr>
              <a:t>School Project made by Piia Laine</a:t>
            </a:r>
          </a:p>
        </p:txBody>
      </p:sp>
    </p:spTree>
    <p:extLst>
      <p:ext uri="{BB962C8B-B14F-4D97-AF65-F5344CB8AC3E}">
        <p14:creationId xmlns:p14="http://schemas.microsoft.com/office/powerpoint/2010/main" val="965124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30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33057EC-B411-464B-B13D-91784FC47EF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8403E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70631"/>
            <a:ext cx="12192000" cy="5646420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05E28679-D07E-4B69-8ABE-1DE90D90F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1351721"/>
          </a:xfrm>
          <a:solidFill>
            <a:schemeClr val="bg1">
              <a:lumMod val="75000"/>
            </a:schemeClr>
          </a:solidFill>
          <a:ln w="95250">
            <a:noFill/>
          </a:ln>
        </p:spPr>
        <p:txBody>
          <a:bodyPr>
            <a:noAutofit/>
          </a:bodyPr>
          <a:lstStyle/>
          <a:p>
            <a:r>
              <a:rPr lang="fi-FI" sz="7200" dirty="0">
                <a:solidFill>
                  <a:srgbClr val="7730A2"/>
                </a:solidFill>
                <a:latin typeface="Arial Rounded MT Bold" panose="020F0704030504030204" pitchFamily="34" charset="0"/>
              </a:rPr>
              <a:t>Project Content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BBB7925D-17F3-4EAA-9956-679BF3B87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3102" y="2767688"/>
            <a:ext cx="7925793" cy="2652305"/>
          </a:xfrm>
          <a:noFill/>
        </p:spPr>
        <p:txBody>
          <a:bodyPr>
            <a:normAutofit/>
          </a:bodyPr>
          <a:lstStyle/>
          <a:p>
            <a:r>
              <a:rPr lang="fi-FI" sz="4000" b="1" dirty="0">
                <a:ln>
                  <a:solidFill>
                    <a:srgbClr val="7730A2"/>
                  </a:solidFill>
                </a:ln>
                <a:solidFill>
                  <a:srgbClr val="E6E6E6"/>
                </a:solidFill>
                <a:latin typeface="Arial Rounded MT Bold" panose="020F0704030504030204" pitchFamily="34" charset="0"/>
              </a:rPr>
              <a:t>Scorecard is a website project that was done in two parts: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i-FI" sz="4000" b="1" dirty="0">
                <a:ln>
                  <a:solidFill>
                    <a:srgbClr val="7730A2"/>
                  </a:solidFill>
                </a:ln>
                <a:solidFill>
                  <a:srgbClr val="E6E6E6"/>
                </a:solidFill>
                <a:latin typeface="Arial Rounded MT Bold" panose="020F0704030504030204" pitchFamily="34" charset="0"/>
              </a:rPr>
              <a:t>Concept (Diagrams, etc.)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i-FI" sz="4000" b="1" dirty="0">
                <a:ln>
                  <a:solidFill>
                    <a:srgbClr val="7730A2"/>
                  </a:solidFill>
                </a:ln>
                <a:solidFill>
                  <a:srgbClr val="E6E6E6"/>
                </a:solidFill>
                <a:latin typeface="Arial Rounded MT Bold" panose="020F0704030504030204" pitchFamily="34" charset="0"/>
              </a:rPr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1618917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30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5E28679-D07E-4B69-8ABE-1DE90D90F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1351721"/>
          </a:xfrm>
          <a:solidFill>
            <a:schemeClr val="bg1">
              <a:lumMod val="75000"/>
            </a:schemeClr>
          </a:solidFill>
          <a:ln w="95250">
            <a:noFill/>
          </a:ln>
        </p:spPr>
        <p:txBody>
          <a:bodyPr>
            <a:noAutofit/>
          </a:bodyPr>
          <a:lstStyle/>
          <a:p>
            <a:r>
              <a:rPr lang="fi-FI" sz="7200" dirty="0">
                <a:solidFill>
                  <a:srgbClr val="7730A2"/>
                </a:solidFill>
                <a:latin typeface="Arial Rounded MT Bold" panose="020F0704030504030204" pitchFamily="34" charset="0"/>
              </a:rPr>
              <a:t>Database Diagram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9C1801-7F9C-4FC9-926D-0E5B8FA41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49" y="1997865"/>
            <a:ext cx="10883900" cy="417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951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30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5E28679-D07E-4B69-8ABE-1DE90D90F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1351721"/>
          </a:xfrm>
          <a:solidFill>
            <a:schemeClr val="bg1">
              <a:lumMod val="75000"/>
            </a:schemeClr>
          </a:solidFill>
          <a:ln w="95250">
            <a:noFill/>
          </a:ln>
        </p:spPr>
        <p:txBody>
          <a:bodyPr>
            <a:noAutofit/>
          </a:bodyPr>
          <a:lstStyle/>
          <a:p>
            <a:r>
              <a:rPr lang="fi-FI" sz="7200" dirty="0">
                <a:solidFill>
                  <a:srgbClr val="7730A2"/>
                </a:solidFill>
                <a:latin typeface="Arial Rounded MT Bold" panose="020F0704030504030204" pitchFamily="34" charset="0"/>
              </a:rPr>
              <a:t>Use Case Diagram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AC851D-0DC8-4CFC-827F-DDB829EC3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490" y="1569298"/>
            <a:ext cx="7399020" cy="5114530"/>
          </a:xfrm>
          <a:prstGeom prst="rect">
            <a:avLst/>
          </a:prstGeom>
          <a:effectLst>
            <a:glow rad="63500">
              <a:schemeClr val="tx1">
                <a:alpha val="7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223049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30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BD2EF644-507A-4D02-9CE4-3D8142AB4325}"/>
              </a:ext>
            </a:extLst>
          </p:cNvPr>
          <p:cNvSpPr/>
          <p:nvPr/>
        </p:nvSpPr>
        <p:spPr>
          <a:xfrm>
            <a:off x="3972342" y="649355"/>
            <a:ext cx="3611212" cy="2416695"/>
          </a:xfrm>
          <a:prstGeom prst="rect">
            <a:avLst/>
          </a:prstGeom>
          <a:solidFill>
            <a:srgbClr val="602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05E28679-D07E-4B69-8ABE-1DE90D90F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3376" y="1639209"/>
            <a:ext cx="3949146" cy="1310140"/>
          </a:xfrm>
          <a:noFill/>
          <a:ln w="95250">
            <a:noFill/>
          </a:ln>
        </p:spPr>
        <p:txBody>
          <a:bodyPr>
            <a:noAutofit/>
          </a:bodyPr>
          <a:lstStyle/>
          <a:p>
            <a:r>
              <a:rPr lang="fi-FI" sz="4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Svelte App</a:t>
            </a:r>
            <a:br>
              <a:rPr lang="fi-FI" sz="44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fi-FI" sz="4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(Front End)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113870E-530B-46B5-8A84-9A6ACEBBF52D}"/>
              </a:ext>
            </a:extLst>
          </p:cNvPr>
          <p:cNvSpPr/>
          <p:nvPr/>
        </p:nvSpPr>
        <p:spPr>
          <a:xfrm>
            <a:off x="9356035" y="4615288"/>
            <a:ext cx="2080592" cy="1477173"/>
          </a:xfrm>
          <a:prstGeom prst="rect">
            <a:avLst/>
          </a:prstGeom>
          <a:solidFill>
            <a:srgbClr val="602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D8B0B5EB-FED5-4364-9CDE-D8CF81342A95}"/>
              </a:ext>
            </a:extLst>
          </p:cNvPr>
          <p:cNvGrpSpPr/>
          <p:nvPr/>
        </p:nvGrpSpPr>
        <p:grpSpPr>
          <a:xfrm>
            <a:off x="3894480" y="4404521"/>
            <a:ext cx="3771904" cy="1835762"/>
            <a:chOff x="967408" y="3055538"/>
            <a:chExt cx="3771904" cy="1835762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639ACC87-07EC-473F-A5B3-8968AA0EA21F}"/>
                </a:ext>
              </a:extLst>
            </p:cNvPr>
            <p:cNvSpPr/>
            <p:nvPr/>
          </p:nvSpPr>
          <p:spPr>
            <a:xfrm>
              <a:off x="967408" y="3118485"/>
              <a:ext cx="3771904" cy="1772815"/>
            </a:xfrm>
            <a:prstGeom prst="rect">
              <a:avLst/>
            </a:prstGeom>
            <a:solidFill>
              <a:srgbClr val="602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tsikko 1">
              <a:extLst>
                <a:ext uri="{FF2B5EF4-FFF2-40B4-BE49-F238E27FC236}">
                  <a16:creationId xmlns:a16="http://schemas.microsoft.com/office/drawing/2014/main" id="{04442C12-8CBA-4062-8D0F-E035DD36F516}"/>
                </a:ext>
              </a:extLst>
            </p:cNvPr>
            <p:cNvSpPr txBox="1">
              <a:spLocks/>
            </p:cNvSpPr>
            <p:nvPr/>
          </p:nvSpPr>
          <p:spPr>
            <a:xfrm>
              <a:off x="1424608" y="3055538"/>
              <a:ext cx="2855842" cy="746923"/>
            </a:xfrm>
            <a:prstGeom prst="rect">
              <a:avLst/>
            </a:prstGeom>
            <a:noFill/>
            <a:ln w="9525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fi-FI" sz="44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Back End</a:t>
              </a:r>
            </a:p>
          </p:txBody>
        </p:sp>
      </p:grp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7E063D43-8F25-4E6B-B5AB-BB5D26F297ED}"/>
              </a:ext>
            </a:extLst>
          </p:cNvPr>
          <p:cNvCxnSpPr>
            <a:cxnSpLocks/>
          </p:cNvCxnSpPr>
          <p:nvPr/>
        </p:nvCxnSpPr>
        <p:spPr>
          <a:xfrm flipH="1">
            <a:off x="7779026" y="5363815"/>
            <a:ext cx="1447799" cy="0"/>
          </a:xfrm>
          <a:prstGeom prst="straightConnector1">
            <a:avLst/>
          </a:prstGeom>
          <a:ln w="177800">
            <a:gradFill flip="none" rotWithShape="1">
              <a:gsLst>
                <a:gs pos="17000">
                  <a:schemeClr val="bg1"/>
                </a:gs>
                <a:gs pos="63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F6F04D0A-1C0D-4C69-B915-3FEAAFAF7076}"/>
              </a:ext>
            </a:extLst>
          </p:cNvPr>
          <p:cNvCxnSpPr>
            <a:cxnSpLocks/>
          </p:cNvCxnSpPr>
          <p:nvPr/>
        </p:nvCxnSpPr>
        <p:spPr>
          <a:xfrm flipV="1">
            <a:off x="5777949" y="3186317"/>
            <a:ext cx="0" cy="1123123"/>
          </a:xfrm>
          <a:prstGeom prst="straightConnector1">
            <a:avLst/>
          </a:prstGeom>
          <a:ln w="177800">
            <a:gradFill flip="none" rotWithShape="1">
              <a:gsLst>
                <a:gs pos="37000">
                  <a:schemeClr val="bg1"/>
                </a:gs>
                <a:gs pos="62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8BEFB7A3-B112-4231-88D0-97B4C84489B6}"/>
              </a:ext>
            </a:extLst>
          </p:cNvPr>
          <p:cNvSpPr txBox="1"/>
          <p:nvPr/>
        </p:nvSpPr>
        <p:spPr>
          <a:xfrm rot="5400000">
            <a:off x="5758885" y="3474371"/>
            <a:ext cx="127552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Data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E3614E6-DE07-454A-8102-D411343476AA}"/>
              </a:ext>
            </a:extLst>
          </p:cNvPr>
          <p:cNvSpPr txBox="1"/>
          <p:nvPr/>
        </p:nvSpPr>
        <p:spPr>
          <a:xfrm>
            <a:off x="7873447" y="4467468"/>
            <a:ext cx="127552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Data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03603F3-0FF1-4D8E-9755-A89FAC5CB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61" y="4455209"/>
            <a:ext cx="2002740" cy="200274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85FF3F9-A8F7-4D2E-9390-85E69A316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637" y="5323456"/>
            <a:ext cx="3382622" cy="73910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B8FE4B5-B697-4A5B-A765-5CDAE11AB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197" y="744332"/>
            <a:ext cx="3291502" cy="89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921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5E28679-D07E-4B69-8ABE-1DE90D90F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1999" cy="3510000"/>
          </a:xfrm>
          <a:solidFill>
            <a:srgbClr val="7730A2"/>
          </a:solidFill>
          <a:ln w="95250">
            <a:noFill/>
          </a:ln>
        </p:spPr>
        <p:txBody>
          <a:bodyPr>
            <a:noAutofit/>
          </a:bodyPr>
          <a:lstStyle/>
          <a:p>
            <a:r>
              <a:rPr lang="fi-FI" sz="7200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Thank you!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BBB7925D-17F3-4EAA-9956-679BF3B87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72004"/>
            <a:ext cx="12191999" cy="3185995"/>
          </a:xfrm>
        </p:spPr>
        <p:txBody>
          <a:bodyPr>
            <a:normAutofit/>
          </a:bodyPr>
          <a:lstStyle/>
          <a:p>
            <a:r>
              <a:rPr lang="fi-FI" sz="3200" dirty="0">
                <a:solidFill>
                  <a:srgbClr val="7730A2"/>
                </a:solidFill>
              </a:rPr>
              <a:t>Link to the website: </a:t>
            </a:r>
            <a:r>
              <a:rPr lang="fi-FI" sz="3200" b="1" i="1" dirty="0">
                <a:solidFill>
                  <a:srgbClr val="7730A2"/>
                </a:solidFill>
              </a:rPr>
              <a:t>scorecard-piia.netlify.app</a:t>
            </a:r>
          </a:p>
        </p:txBody>
      </p:sp>
    </p:spTree>
    <p:extLst>
      <p:ext uri="{BB962C8B-B14F-4D97-AF65-F5344CB8AC3E}">
        <p14:creationId xmlns:p14="http://schemas.microsoft.com/office/powerpoint/2010/main" val="2141663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Laajakuva</PresentationFormat>
  <Paragraphs>14</Paragraphs>
  <Slides>6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4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6</vt:i4>
      </vt:variant>
    </vt:vector>
  </HeadingPairs>
  <TitlesOfParts>
    <vt:vector size="11" baseType="lpstr">
      <vt:lpstr>Arial</vt:lpstr>
      <vt:lpstr>Arial Rounded MT Bold</vt:lpstr>
      <vt:lpstr>Calibri</vt:lpstr>
      <vt:lpstr>Calibri Light</vt:lpstr>
      <vt:lpstr>Office-teema</vt:lpstr>
      <vt:lpstr>Scorecard</vt:lpstr>
      <vt:lpstr>Project Content</vt:lpstr>
      <vt:lpstr>Database Diagram</vt:lpstr>
      <vt:lpstr>Use Case Diagram</vt:lpstr>
      <vt:lpstr>Svelte App (Front End)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Piia Laine</dc:creator>
  <cp:lastModifiedBy>Piia</cp:lastModifiedBy>
  <cp:revision>37</cp:revision>
  <dcterms:created xsi:type="dcterms:W3CDTF">2019-08-02T21:58:09Z</dcterms:created>
  <dcterms:modified xsi:type="dcterms:W3CDTF">2020-05-28T11:36:20Z</dcterms:modified>
</cp:coreProperties>
</file>