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6" r:id="rId4"/>
    <p:sldId id="267" r:id="rId5"/>
    <p:sldId id="268" r:id="rId6"/>
    <p:sldId id="269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0A2"/>
    <a:srgbClr val="9439F9"/>
    <a:srgbClr val="5642CE"/>
    <a:srgbClr val="602171"/>
    <a:srgbClr val="8403EF"/>
    <a:srgbClr val="E6E6E6"/>
    <a:srgbClr val="FF4B87"/>
    <a:srgbClr val="FF0066"/>
    <a:srgbClr val="FFCC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sut\OneDrive\Desktop\Piia\Unity\Tuntilis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15642571020034"/>
          <c:y val="0.13603279678535757"/>
          <c:w val="0.63441326210736526"/>
          <c:h val="0.81258904339085269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C6-436F-9870-B77F206286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C6-436F-9870-B77F206286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C6-436F-9870-B77F206286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C6-436F-9870-B77F2062860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AC6-436F-9870-B77F2062860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AC6-436F-9870-B77F2062860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AC6-436F-9870-B77F2062860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i-FI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AC6-436F-9870-B77F206286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fi-FI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'Working Hours'!$A$1:$D$1</c:f>
              <c:strCache>
                <c:ptCount val="4"/>
                <c:pt idx="0">
                  <c:v>Planning</c:v>
                </c:pt>
                <c:pt idx="1">
                  <c:v>Research</c:v>
                </c:pt>
                <c:pt idx="2">
                  <c:v>Game-Work</c:v>
                </c:pt>
                <c:pt idx="3">
                  <c:v>Website</c:v>
                </c:pt>
              </c:strCache>
            </c:strRef>
          </c:cat>
          <c:val>
            <c:numRef>
              <c:f>'Working Hours'!$A$2:$D$2</c:f>
              <c:numCache>
                <c:formatCode>General</c:formatCode>
                <c:ptCount val="4"/>
                <c:pt idx="0">
                  <c:v>26.5</c:v>
                </c:pt>
                <c:pt idx="1">
                  <c:v>72</c:v>
                </c:pt>
                <c:pt idx="2">
                  <c:v>138.5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C6-436F-9870-B77F206286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A6F784-D57D-46D4-8C05-FB71776E2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65E24B1-3D2F-4F39-84EB-7FC1AB196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71DD30-212B-4CED-84FE-C4B985DB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576208C-C41B-458A-807F-7EC07FF5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00503D8-1203-49A0-A286-7C8BC6E9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709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6ECDC5-B3D5-4C99-AC16-5D724811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2DE9B48-FFE9-49D8-8A85-5638C8196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7727C65-54CC-4E54-ABC2-661DF585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F9AF47-9E02-4486-9C76-BFE786D6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16FF2E5-E250-4FA9-B7E3-A5D6A3E8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068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51867BC6-9973-4D2D-B4AB-5EB3A167B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2F34524-22B8-4A32-AB71-E23EA7EB0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12A50DF-1C89-4686-A9FC-99807DB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5D77D00-406F-4CA5-A640-DE8795A1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8D646A9-8687-4D35-8B39-7EF7D400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811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68F781-8ED0-4A84-B783-FA74D34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F5D2A6-85C0-4D5B-8A47-FED97C75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925EA0D-E539-43C1-A2A7-D8CB26CB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D08B4BB-907A-4507-A93A-EC1B57BA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2ED8FA0-DB42-49AA-B116-C13C6F03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186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4AE274-8BF9-40F1-9069-218899D1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E659321-345A-4D3C-A7F2-6712125D3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468A7FA-8A03-4712-8EDD-BACEE951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2971E-2A1C-4A44-960A-1D7F5F22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E328899-9DD7-4D32-8D86-CC45E8E8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468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DA4393-A8FF-46AE-8DE8-75EF907F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C480590-C604-4D33-AD10-2F8FC4780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6E08AFC-940B-49F5-9D01-6DD18E40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41A803E-46A1-4049-8C44-9053BFF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B85452F-75A1-49E2-80F0-64AFBF1B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2560745-86E3-4FA2-9840-78236A08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978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69B6CF9-C797-4590-BE58-442F809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FD425EA-F891-4E29-B142-EA1A1F4B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3005690-CB71-4839-8845-70E2E48D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59F5D94-6296-426A-AD2B-4D328223A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A1FC143-0B72-4013-8E91-CF0F138EF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360E27D-3E1E-4F00-A7ED-C06D15C5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1521838-406D-4956-98AE-DFA7953B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1E473CBD-BBBC-442B-B98E-E4CBE662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536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24ACA2-1541-4A13-B6F3-95AB70B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8E566DA-159F-42B4-A4DA-FFDC97EB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526D6A25-4ED7-4F2F-B19A-11454508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DA399CE-DEE8-45C9-8657-64888808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66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BE1F4ED-4959-45CD-A249-8F0E2529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64C7C782-FFF7-40DA-8567-FEAE5CAD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E46C253-3B9E-4311-967C-8B83EEED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284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DB0AD3-3EB1-4D8C-AB1E-87544C37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D26CD88-2185-4BAB-9284-9D548E25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679ABB7-1F7C-4A79-B1CD-95A09372F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91EDEBD2-3D50-49E1-B8CE-F918A7F2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24E7E23-DF7B-4D78-9A5E-C5B55DE6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C4FF56E-8290-4CC5-9BD5-63E9E29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210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F6411D-B3C2-4630-9EEB-94D8394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CE5AE90-657A-49FC-BC72-ACB9EF098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7C0A952-7327-4F0B-A6B1-54FC2B0D5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068F46F-A399-464C-9F75-F89DE45C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B02B8E2-8B5F-4E50-B817-28632D63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60B4E7D-96D9-4252-B518-E6AB6D0C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38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00763F8-559B-421B-AFD7-70F86DC2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B6A0F09-2D14-4283-90D5-61A6C539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A2C4D3A-5B31-4710-8A60-D2E217EED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1A4A4-8FAD-4200-A02C-87700F900A67}" type="datetimeFigureOut">
              <a:rPr lang="fi-FI" smtClean="0"/>
              <a:t>28.7.2020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258C755-C3B1-4DEF-9116-177AD7520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401EAF-F9F5-47E4-A0DA-757CE279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A2CF-AC43-442F-B154-C098CE2BA63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698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3510000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U</a:t>
            </a:r>
            <a:r>
              <a:rPr lang="fi-FI" sz="7200">
                <a:solidFill>
                  <a:srgbClr val="7730A2"/>
                </a:solidFill>
                <a:latin typeface="Arial Rounded MT Bold" panose="020F0704030504030204" pitchFamily="34" charset="0"/>
              </a:rPr>
              <a:t>nity</a:t>
            </a:r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 Game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BB7925D-17F3-4EAA-9956-679BF3B8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72004"/>
            <a:ext cx="12191999" cy="3185995"/>
          </a:xfrm>
        </p:spPr>
        <p:txBody>
          <a:bodyPr>
            <a:normAutofit/>
          </a:bodyPr>
          <a:lstStyle/>
          <a:p>
            <a:r>
              <a:rPr lang="fi-FI" sz="3200" dirty="0">
                <a:solidFill>
                  <a:schemeClr val="bg1">
                    <a:lumMod val="75000"/>
                  </a:schemeClr>
                </a:solidFill>
              </a:rPr>
              <a:t>Work Experience – Piia Laine</a:t>
            </a:r>
          </a:p>
        </p:txBody>
      </p:sp>
    </p:spTree>
    <p:extLst>
      <p:ext uri="{BB962C8B-B14F-4D97-AF65-F5344CB8AC3E}">
        <p14:creationId xmlns:p14="http://schemas.microsoft.com/office/powerpoint/2010/main" val="96512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3510000"/>
          </a:xfrm>
          <a:solidFill>
            <a:srgbClr val="7730A2"/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Thank you!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BB7925D-17F3-4EAA-9956-679BF3B8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72004"/>
            <a:ext cx="12191999" cy="3185995"/>
          </a:xfrm>
        </p:spPr>
        <p:txBody>
          <a:bodyPr>
            <a:normAutofit/>
          </a:bodyPr>
          <a:lstStyle/>
          <a:p>
            <a:r>
              <a:rPr lang="fi-FI" sz="3200" dirty="0">
                <a:solidFill>
                  <a:srgbClr val="7730A2"/>
                </a:solidFill>
              </a:rPr>
              <a:t>The game is available at the website:</a:t>
            </a:r>
          </a:p>
          <a:p>
            <a:r>
              <a:rPr lang="fi-FI" sz="3200" b="1" i="1" dirty="0">
                <a:solidFill>
                  <a:srgbClr val="7730A2"/>
                </a:solidFill>
              </a:rPr>
              <a:t>unity-website.netlify.app</a:t>
            </a:r>
          </a:p>
        </p:txBody>
      </p:sp>
    </p:spTree>
    <p:extLst>
      <p:ext uri="{BB962C8B-B14F-4D97-AF65-F5344CB8AC3E}">
        <p14:creationId xmlns:p14="http://schemas.microsoft.com/office/powerpoint/2010/main" val="21416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3057EC-B411-464B-B13D-91784FC47E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403E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0631"/>
            <a:ext cx="12192000" cy="5646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C26383-0AE4-487A-A2B6-41063E524B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9439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6" b="23619"/>
          <a:stretch/>
        </p:blipFill>
        <p:spPr>
          <a:xfrm>
            <a:off x="1" y="457200"/>
            <a:ext cx="12191999" cy="6459851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351721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Project Content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BB7925D-17F3-4EAA-9956-679BF3B8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11" y="1872131"/>
            <a:ext cx="11610975" cy="4528669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40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The Game</a:t>
            </a:r>
          </a:p>
          <a:p>
            <a:pPr algn="l"/>
            <a:r>
              <a:rPr lang="fi-FI" sz="40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	</a:t>
            </a:r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the biggest part of the project</a:t>
            </a:r>
            <a:endParaRPr lang="fi-FI" sz="4000" b="1" dirty="0">
              <a:ln>
                <a:solidFill>
                  <a:srgbClr val="7730A2"/>
                </a:solidFill>
              </a:ln>
              <a:solidFill>
                <a:srgbClr val="E6E6E6"/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40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Project Management</a:t>
            </a:r>
          </a:p>
          <a:p>
            <a:pPr algn="l"/>
            <a:r>
              <a:rPr lang="fi-FI" sz="40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	</a:t>
            </a:r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consists of hourlist, self-gradings, testing document, 	diagrams, reports</a:t>
            </a:r>
            <a:endParaRPr lang="fi-FI" sz="4000" b="1" dirty="0">
              <a:ln>
                <a:solidFill>
                  <a:srgbClr val="7730A2"/>
                </a:solidFill>
              </a:ln>
              <a:solidFill>
                <a:srgbClr val="E6E6E6"/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40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Website</a:t>
            </a:r>
            <a:endParaRPr lang="fi-FI" sz="3600" b="1" dirty="0">
              <a:ln>
                <a:solidFill>
                  <a:srgbClr val="7730A2"/>
                </a:solidFill>
              </a:ln>
              <a:solidFill>
                <a:srgbClr val="E6E6E6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fi-FI" sz="36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	</a:t>
            </a:r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includes download links and a section for 	feedback</a:t>
            </a:r>
            <a:endParaRPr lang="fi-FI" sz="4000" b="1" dirty="0">
              <a:ln>
                <a:solidFill>
                  <a:srgbClr val="7730A2"/>
                </a:solidFill>
              </a:ln>
              <a:solidFill>
                <a:srgbClr val="E6E6E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91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3057EC-B411-464B-B13D-91784FC47E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403E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0631"/>
            <a:ext cx="12192000" cy="5646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C26383-0AE4-487A-A2B6-41063E524B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9439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6" b="23619"/>
          <a:stretch/>
        </p:blipFill>
        <p:spPr>
          <a:xfrm>
            <a:off x="1" y="457200"/>
            <a:ext cx="12191999" cy="6459851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351721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The Game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BB7925D-17F3-4EAA-9956-679BF3B8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792" y="1872131"/>
            <a:ext cx="10920414" cy="4528669"/>
          </a:xfrm>
          <a:noFill/>
        </p:spPr>
        <p:txBody>
          <a:bodyPr>
            <a:normAutofit/>
          </a:bodyPr>
          <a:lstStyle/>
          <a:p>
            <a:pPr algn="l"/>
            <a:r>
              <a:rPr lang="fi-FI" sz="36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The idea was to make a 2D game similar to older Zelda games. When I started I set myself some features that I want the game to have: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Camera movement like 2D Zelda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Switches that trigger something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Pushable objects to create puzzles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Attacks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World (made in a program called Tiled)</a:t>
            </a:r>
          </a:p>
        </p:txBody>
      </p:sp>
    </p:spTree>
    <p:extLst>
      <p:ext uri="{BB962C8B-B14F-4D97-AF65-F5344CB8AC3E}">
        <p14:creationId xmlns:p14="http://schemas.microsoft.com/office/powerpoint/2010/main" val="341230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3057EC-B411-464B-B13D-91784FC47E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403E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0631"/>
            <a:ext cx="12192000" cy="5646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C26383-0AE4-487A-A2B6-41063E524B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9439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6" b="23619"/>
          <a:stretch/>
        </p:blipFill>
        <p:spPr>
          <a:xfrm>
            <a:off x="1" y="457200"/>
            <a:ext cx="12191999" cy="6459851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351721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Camera &amp; Attacks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BB7925D-17F3-4EAA-9956-679BF3B8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792" y="1872131"/>
            <a:ext cx="10920414" cy="4528669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Camera:</a:t>
            </a:r>
          </a:p>
          <a:p>
            <a:pPr algn="l"/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I made the camera follow the player by using linear interpolation. This drags the camera from its current place to the player’s position. </a:t>
            </a:r>
          </a:p>
          <a:p>
            <a:pPr algn="l"/>
            <a:endParaRPr lang="fi-FI" sz="3200" b="1" dirty="0">
              <a:ln>
                <a:solidFill>
                  <a:srgbClr val="7730A2"/>
                </a:solidFill>
              </a:ln>
              <a:solidFill>
                <a:srgbClr val="E6E6E6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fi-FI" sz="36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Attacks:</a:t>
            </a:r>
          </a:p>
          <a:p>
            <a:pPr algn="l"/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Along with animations, I made the attacks using hitboxes. Those are 2D-colliders that act as triggers.</a:t>
            </a:r>
          </a:p>
        </p:txBody>
      </p:sp>
    </p:spTree>
    <p:extLst>
      <p:ext uri="{BB962C8B-B14F-4D97-AF65-F5344CB8AC3E}">
        <p14:creationId xmlns:p14="http://schemas.microsoft.com/office/powerpoint/2010/main" val="176480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3057EC-B411-464B-B13D-91784FC47E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8403E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0631"/>
            <a:ext cx="12192000" cy="5646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C26383-0AE4-487A-A2B6-41063E524B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9439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6" b="23619"/>
          <a:stretch/>
        </p:blipFill>
        <p:spPr>
          <a:xfrm>
            <a:off x="1" y="457200"/>
            <a:ext cx="12191999" cy="6459851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351721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Objects &amp; Switches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BB7925D-17F3-4EAA-9956-679BF3B87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792" y="2174851"/>
            <a:ext cx="10920414" cy="3919069"/>
          </a:xfrm>
          <a:noFill/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Objects:</a:t>
            </a:r>
          </a:p>
          <a:p>
            <a:pPr algn="l"/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Objects are kinematic bodies that can be pushed by holding down a button and walking into them.</a:t>
            </a:r>
          </a:p>
          <a:p>
            <a:pPr algn="l"/>
            <a:endParaRPr lang="fi-FI" sz="3200" b="1" dirty="0">
              <a:ln>
                <a:solidFill>
                  <a:srgbClr val="7730A2"/>
                </a:solidFill>
              </a:ln>
              <a:solidFill>
                <a:srgbClr val="E6E6E6"/>
              </a:solidFill>
              <a:latin typeface="Arial Rounded MT Bold" panose="020F07040305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i-FI" sz="36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Switches:</a:t>
            </a:r>
          </a:p>
          <a:p>
            <a:pPr algn="l"/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Switches trigger things in the world, when a player or object is standing or placed on them.</a:t>
            </a:r>
          </a:p>
        </p:txBody>
      </p:sp>
    </p:spTree>
    <p:extLst>
      <p:ext uri="{BB962C8B-B14F-4D97-AF65-F5344CB8AC3E}">
        <p14:creationId xmlns:p14="http://schemas.microsoft.com/office/powerpoint/2010/main" val="28608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351721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Working Hours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17A05CB-9327-4614-B459-537DE0D84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377948"/>
              </p:ext>
            </p:extLst>
          </p:nvPr>
        </p:nvGraphicFramePr>
        <p:xfrm>
          <a:off x="5440960" y="1964247"/>
          <a:ext cx="5638800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A4D97F-6BCE-483D-984E-DD4F040CE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65147"/>
              </p:ext>
            </p:extLst>
          </p:nvPr>
        </p:nvGraphicFramePr>
        <p:xfrm>
          <a:off x="1643717" y="2430711"/>
          <a:ext cx="3372900" cy="3372372"/>
        </p:xfrm>
        <a:graphic>
          <a:graphicData uri="http://schemas.openxmlformats.org/drawingml/2006/table">
            <a:tbl>
              <a:tblPr/>
              <a:tblGrid>
                <a:gridCol w="1893874">
                  <a:extLst>
                    <a:ext uri="{9D8B030D-6E8A-4147-A177-3AD203B41FA5}">
                      <a16:colId xmlns:a16="http://schemas.microsoft.com/office/drawing/2014/main" val="2813900043"/>
                    </a:ext>
                  </a:extLst>
                </a:gridCol>
                <a:gridCol w="1479026">
                  <a:extLst>
                    <a:ext uri="{9D8B030D-6E8A-4147-A177-3AD203B41FA5}">
                      <a16:colId xmlns:a16="http://schemas.microsoft.com/office/drawing/2014/main" val="1452639462"/>
                    </a:ext>
                  </a:extLst>
                </a:gridCol>
              </a:tblGrid>
              <a:tr h="56206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 Spent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02929"/>
                  </a:ext>
                </a:extLst>
              </a:tr>
              <a:tr h="562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45111"/>
                  </a:ext>
                </a:extLst>
              </a:tr>
              <a:tr h="562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5641"/>
                  </a:ext>
                </a:extLst>
              </a:tr>
              <a:tr h="562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Game-Work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032487"/>
                  </a:ext>
                </a:extLst>
              </a:tr>
              <a:tr h="562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Website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07222"/>
                  </a:ext>
                </a:extLst>
              </a:tr>
              <a:tr h="562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986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73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351721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06D22-993C-43C2-AB92-61FC31B91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" t="1099" r="52408" b="1754"/>
          <a:stretch/>
        </p:blipFill>
        <p:spPr>
          <a:xfrm>
            <a:off x="1865527" y="2313780"/>
            <a:ext cx="3666911" cy="3357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64A57-CE0B-4E2D-9C36-DC91F8B307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5" t="1098" r="682" b="33409"/>
          <a:stretch/>
        </p:blipFill>
        <p:spPr>
          <a:xfrm>
            <a:off x="6697772" y="2860797"/>
            <a:ext cx="3666911" cy="226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5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351721"/>
          </a:xfrm>
          <a:solidFill>
            <a:schemeClr val="bg1">
              <a:lumMod val="75000"/>
            </a:schemeClr>
          </a:solidFill>
          <a:ln w="95250">
            <a:noFill/>
          </a:ln>
        </p:spPr>
        <p:txBody>
          <a:bodyPr>
            <a:noAutofit/>
          </a:bodyPr>
          <a:lstStyle/>
          <a:p>
            <a:r>
              <a:rPr lang="fi-FI" sz="72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8B97A-A0E1-4C46-8A51-27BE4FC3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1828800"/>
            <a:ext cx="4724400" cy="4591050"/>
          </a:xfrm>
          <a:prstGeom prst="rect">
            <a:avLst/>
          </a:prstGeom>
        </p:spPr>
      </p:pic>
      <p:sp>
        <p:nvSpPr>
          <p:cNvPr id="7" name="Alaotsikko 2">
            <a:extLst>
              <a:ext uri="{FF2B5EF4-FFF2-40B4-BE49-F238E27FC236}">
                <a16:creationId xmlns:a16="http://schemas.microsoft.com/office/drawing/2014/main" id="{F66F2AE9-84A0-425F-A055-1047ED777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617" y="2320913"/>
            <a:ext cx="5688808" cy="3606824"/>
          </a:xfrm>
          <a:noFill/>
        </p:spPr>
        <p:txBody>
          <a:bodyPr>
            <a:normAutofit/>
          </a:bodyPr>
          <a:lstStyle/>
          <a:p>
            <a:pPr algn="l"/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This is how people can get access to the different versions of the game.</a:t>
            </a:r>
          </a:p>
          <a:p>
            <a:pPr algn="l"/>
            <a:endParaRPr lang="fi-FI" sz="3200" b="1" dirty="0">
              <a:ln>
                <a:solidFill>
                  <a:srgbClr val="7730A2"/>
                </a:solidFill>
              </a:ln>
              <a:solidFill>
                <a:srgbClr val="E6E6E6"/>
              </a:solidFill>
              <a:latin typeface="Arial Rounded MT Bold" panose="020F0704030504030204" pitchFamily="34" charset="0"/>
            </a:endParaRPr>
          </a:p>
          <a:p>
            <a:pPr algn="l"/>
            <a:r>
              <a:rPr lang="fi-FI" sz="3200" b="1" dirty="0">
                <a:ln>
                  <a:solidFill>
                    <a:srgbClr val="7730A2"/>
                  </a:solidFill>
                </a:ln>
                <a:solidFill>
                  <a:srgbClr val="E6E6E6"/>
                </a:solidFill>
                <a:latin typeface="Arial Rounded MT Bold" panose="020F0704030504030204" pitchFamily="34" charset="0"/>
              </a:rPr>
              <a:t>Additionally, they can choose to write a comment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358805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30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D2EF644-507A-4D02-9CE4-3D8142AB4325}"/>
              </a:ext>
            </a:extLst>
          </p:cNvPr>
          <p:cNvSpPr/>
          <p:nvPr/>
        </p:nvSpPr>
        <p:spPr>
          <a:xfrm>
            <a:off x="3972342" y="649355"/>
            <a:ext cx="3611212" cy="2416695"/>
          </a:xfrm>
          <a:prstGeom prst="rect">
            <a:avLst/>
          </a:prstGeom>
          <a:solidFill>
            <a:srgbClr val="602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5E28679-D07E-4B69-8ABE-1DE90D90F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3376" y="1639209"/>
            <a:ext cx="3949146" cy="1310140"/>
          </a:xfrm>
          <a:noFill/>
          <a:ln w="95250">
            <a:noFill/>
          </a:ln>
        </p:spPr>
        <p:txBody>
          <a:bodyPr>
            <a:noAutofit/>
          </a:bodyPr>
          <a:lstStyle/>
          <a:p>
            <a:r>
              <a:rPr lang="fi-FI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Svelte App</a:t>
            </a:r>
            <a:br>
              <a:rPr lang="fi-FI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fi-FI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(Front End)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13870E-530B-46B5-8A84-9A6ACEBBF52D}"/>
              </a:ext>
            </a:extLst>
          </p:cNvPr>
          <p:cNvSpPr/>
          <p:nvPr/>
        </p:nvSpPr>
        <p:spPr>
          <a:xfrm>
            <a:off x="9356035" y="4615288"/>
            <a:ext cx="2080592" cy="1477173"/>
          </a:xfrm>
          <a:prstGeom prst="rect">
            <a:avLst/>
          </a:prstGeom>
          <a:solidFill>
            <a:srgbClr val="602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8B0B5EB-FED5-4364-9CDE-D8CF81342A95}"/>
              </a:ext>
            </a:extLst>
          </p:cNvPr>
          <p:cNvGrpSpPr/>
          <p:nvPr/>
        </p:nvGrpSpPr>
        <p:grpSpPr>
          <a:xfrm>
            <a:off x="3894480" y="4404521"/>
            <a:ext cx="3771904" cy="1835762"/>
            <a:chOff x="967408" y="3055538"/>
            <a:chExt cx="3771904" cy="183576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39ACC87-07EC-473F-A5B3-8968AA0EA21F}"/>
                </a:ext>
              </a:extLst>
            </p:cNvPr>
            <p:cNvSpPr/>
            <p:nvPr/>
          </p:nvSpPr>
          <p:spPr>
            <a:xfrm>
              <a:off x="967408" y="3118485"/>
              <a:ext cx="3771904" cy="1772815"/>
            </a:xfrm>
            <a:prstGeom prst="rect">
              <a:avLst/>
            </a:prstGeom>
            <a:solidFill>
              <a:srgbClr val="602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tsikko 1">
              <a:extLst>
                <a:ext uri="{FF2B5EF4-FFF2-40B4-BE49-F238E27FC236}">
                  <a16:creationId xmlns:a16="http://schemas.microsoft.com/office/drawing/2014/main" id="{04442C12-8CBA-4062-8D0F-E035DD36F516}"/>
                </a:ext>
              </a:extLst>
            </p:cNvPr>
            <p:cNvSpPr txBox="1">
              <a:spLocks/>
            </p:cNvSpPr>
            <p:nvPr/>
          </p:nvSpPr>
          <p:spPr>
            <a:xfrm>
              <a:off x="1424608" y="3055538"/>
              <a:ext cx="2855842" cy="746923"/>
            </a:xfrm>
            <a:prstGeom prst="rect">
              <a:avLst/>
            </a:prstGeom>
            <a:noFill/>
            <a:ln w="95250">
              <a:noFill/>
            </a:ln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i-FI" sz="4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Back End</a:t>
              </a:r>
            </a:p>
          </p:txBody>
        </p:sp>
      </p:grp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E063D43-8F25-4E6B-B5AB-BB5D26F297ED}"/>
              </a:ext>
            </a:extLst>
          </p:cNvPr>
          <p:cNvCxnSpPr>
            <a:cxnSpLocks/>
          </p:cNvCxnSpPr>
          <p:nvPr/>
        </p:nvCxnSpPr>
        <p:spPr>
          <a:xfrm flipH="1">
            <a:off x="7779026" y="5363815"/>
            <a:ext cx="1447799" cy="0"/>
          </a:xfrm>
          <a:prstGeom prst="straightConnector1">
            <a:avLst/>
          </a:prstGeom>
          <a:ln w="177800">
            <a:gradFill flip="none" rotWithShape="1">
              <a:gsLst>
                <a:gs pos="17000">
                  <a:schemeClr val="bg1"/>
                </a:gs>
                <a:gs pos="63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6F04D0A-1C0D-4C69-B915-3FEAAFAF7076}"/>
              </a:ext>
            </a:extLst>
          </p:cNvPr>
          <p:cNvCxnSpPr>
            <a:cxnSpLocks/>
          </p:cNvCxnSpPr>
          <p:nvPr/>
        </p:nvCxnSpPr>
        <p:spPr>
          <a:xfrm flipV="1">
            <a:off x="5777949" y="3186317"/>
            <a:ext cx="0" cy="1123123"/>
          </a:xfrm>
          <a:prstGeom prst="straightConnector1">
            <a:avLst/>
          </a:prstGeom>
          <a:ln w="177800">
            <a:gradFill flip="none" rotWithShape="1">
              <a:gsLst>
                <a:gs pos="37000">
                  <a:schemeClr val="bg1"/>
                </a:gs>
                <a:gs pos="62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BEFB7A3-B112-4231-88D0-97B4C84489B6}"/>
              </a:ext>
            </a:extLst>
          </p:cNvPr>
          <p:cNvSpPr txBox="1"/>
          <p:nvPr/>
        </p:nvSpPr>
        <p:spPr>
          <a:xfrm rot="5400000">
            <a:off x="5758885" y="3474371"/>
            <a:ext cx="12755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3200" dirty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3614E6-DE07-454A-8102-D411343476AA}"/>
              </a:ext>
            </a:extLst>
          </p:cNvPr>
          <p:cNvSpPr txBox="1"/>
          <p:nvPr/>
        </p:nvSpPr>
        <p:spPr>
          <a:xfrm>
            <a:off x="7873447" y="4467468"/>
            <a:ext cx="12755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3200" dirty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03603F3-0FF1-4D8E-9755-A89FAC5CB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61" y="4455209"/>
            <a:ext cx="2002740" cy="20027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5FF3F9-A8F7-4D2E-9390-85E69A316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37" y="5323456"/>
            <a:ext cx="3382622" cy="7391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B8FE4B5-B697-4A5B-A765-5CDAE11AB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97" y="744332"/>
            <a:ext cx="3291502" cy="894877"/>
          </a:xfrm>
          <a:prstGeom prst="rect">
            <a:avLst/>
          </a:prstGeom>
        </p:spPr>
      </p:pic>
      <p:sp>
        <p:nvSpPr>
          <p:cNvPr id="17" name="Otsikko 1">
            <a:extLst>
              <a:ext uri="{FF2B5EF4-FFF2-40B4-BE49-F238E27FC236}">
                <a16:creationId xmlns:a16="http://schemas.microsoft.com/office/drawing/2014/main" id="{7C802F22-96CC-45CC-8F27-34DAA8B06E0E}"/>
              </a:ext>
            </a:extLst>
          </p:cNvPr>
          <p:cNvSpPr txBox="1">
            <a:spLocks/>
          </p:cNvSpPr>
          <p:nvPr/>
        </p:nvSpPr>
        <p:spPr>
          <a:xfrm>
            <a:off x="0" y="-90488"/>
            <a:ext cx="755372" cy="71151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0">
            <a:noFill/>
          </a:ln>
        </p:spPr>
        <p:txBody>
          <a:bodyPr vert="wordArtVert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i-FI" sz="4400" dirty="0">
                <a:solidFill>
                  <a:srgbClr val="7730A2"/>
                </a:solidFill>
                <a:latin typeface="Arial Rounded MT Bold" panose="020F0704030504030204" pitchFamily="34" charset="0"/>
              </a:rPr>
              <a:t>STRUCTURE</a:t>
            </a:r>
            <a:endParaRPr lang="fi-FI" sz="4000" dirty="0">
              <a:solidFill>
                <a:srgbClr val="7730A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2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Laajakuva</PresentationFormat>
  <Paragraphs>53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Office-teema</vt:lpstr>
      <vt:lpstr>Unity Game</vt:lpstr>
      <vt:lpstr>Project Content</vt:lpstr>
      <vt:lpstr>The Game</vt:lpstr>
      <vt:lpstr>Camera &amp; Attacks</vt:lpstr>
      <vt:lpstr>Objects &amp; Switches</vt:lpstr>
      <vt:lpstr>Working Hours</vt:lpstr>
      <vt:lpstr>Database</vt:lpstr>
      <vt:lpstr>Website</vt:lpstr>
      <vt:lpstr>Svelte App (Front End)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Piia Laine</dc:creator>
  <cp:lastModifiedBy>Piia</cp:lastModifiedBy>
  <cp:revision>52</cp:revision>
  <dcterms:created xsi:type="dcterms:W3CDTF">2019-08-02T21:58:09Z</dcterms:created>
  <dcterms:modified xsi:type="dcterms:W3CDTF">2020-07-28T10:11:00Z</dcterms:modified>
</cp:coreProperties>
</file>