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 varScale="1">
        <p:scale>
          <a:sx n="96" d="100"/>
          <a:sy n="96" d="100"/>
        </p:scale>
        <p:origin x="7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7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1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4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7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7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2B6722A-8F78-46D3-8C45-427CF8776C22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7F4B93-22CE-4622-ACF2-BD65E43A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6858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0" y="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990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 userDrawn="1"/>
        </p:nvCxnSpPr>
        <p:spPr>
          <a:xfrm>
            <a:off x="7429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 userDrawn="1"/>
        </p:nvCxnSpPr>
        <p:spPr>
          <a:xfrm>
            <a:off x="24765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83060" y="94699"/>
            <a:ext cx="2340000" cy="32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/>
          <p:cNvSpPr/>
          <p:nvPr/>
        </p:nvSpPr>
        <p:spPr>
          <a:xfrm>
            <a:off x="173060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/>
          <p:cNvSpPr/>
          <p:nvPr/>
        </p:nvSpPr>
        <p:spPr>
          <a:xfrm>
            <a:off x="2550515" y="94699"/>
            <a:ext cx="2340000" cy="324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/>
          <p:cNvSpPr/>
          <p:nvPr/>
        </p:nvSpPr>
        <p:spPr>
          <a:xfrm>
            <a:off x="2640515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/>
          <p:cNvSpPr/>
          <p:nvPr/>
        </p:nvSpPr>
        <p:spPr>
          <a:xfrm>
            <a:off x="5017970" y="94699"/>
            <a:ext cx="2340000" cy="32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/>
          <p:cNvSpPr/>
          <p:nvPr/>
        </p:nvSpPr>
        <p:spPr>
          <a:xfrm>
            <a:off x="5107970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/>
          <p:cNvSpPr/>
          <p:nvPr/>
        </p:nvSpPr>
        <p:spPr>
          <a:xfrm>
            <a:off x="7485425" y="94699"/>
            <a:ext cx="2340000" cy="32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/>
          <p:cNvSpPr/>
          <p:nvPr/>
        </p:nvSpPr>
        <p:spPr>
          <a:xfrm>
            <a:off x="7575425" y="184699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297982" y="260804"/>
            <a:ext cx="1917764" cy="2970278"/>
            <a:chOff x="297982" y="260804"/>
            <a:chExt cx="1917764" cy="2970278"/>
          </a:xfrm>
        </p:grpSpPr>
        <p:sp>
          <p:nvSpPr>
            <p:cNvPr id="10" name="Ellipse 9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3"/>
                  </a:solidFill>
                </a:rPr>
                <a:t>1</a:t>
              </a:r>
            </a:p>
          </p:txBody>
        </p:sp>
        <p:sp>
          <p:nvSpPr>
            <p:cNvPr id="12" name="Rectangle : coins arrondis 11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annoncer</a:t>
              </a:r>
            </a:p>
          </p:txBody>
        </p:sp>
        <p:sp>
          <p:nvSpPr>
            <p:cNvPr id="15" name="Rectangle : coins arrondis 14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Je décide seul et j’annonce ma décision à l’équipe</a:t>
              </a: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5" name="Connecteur droit 4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31" name="Ellipse 30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3"/>
                    </a:solidFill>
                  </a:rPr>
                  <a:t>1</a:t>
                </a:r>
              </a:p>
            </p:txBody>
          </p:sp>
          <p:sp>
            <p:nvSpPr>
              <p:cNvPr id="32" name="Rectangle : coins arrondis 31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suivre</a:t>
                </a:r>
              </a:p>
            </p:txBody>
          </p:sp>
          <p:sp>
            <p:nvSpPr>
              <p:cNvPr id="33" name="Rectangle : coins arrondis 32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Nous sommes informés des décisions de notre manager</a:t>
                </a:r>
              </a:p>
            </p:txBody>
          </p:sp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grpSp>
        <p:nvGrpSpPr>
          <p:cNvPr id="38" name="Groupe 37"/>
          <p:cNvGrpSpPr/>
          <p:nvPr/>
        </p:nvGrpSpPr>
        <p:grpSpPr>
          <a:xfrm>
            <a:off x="2764341" y="260804"/>
            <a:ext cx="1917764" cy="2970278"/>
            <a:chOff x="297982" y="260804"/>
            <a:chExt cx="1917764" cy="2970278"/>
          </a:xfrm>
        </p:grpSpPr>
        <p:sp>
          <p:nvSpPr>
            <p:cNvPr id="39" name="Ellipse 38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0" name="Rectangle : coins arrondis 39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Convaincre</a:t>
              </a:r>
            </a:p>
          </p:txBody>
        </p:sp>
        <p:sp>
          <p:nvSpPr>
            <p:cNvPr id="41" name="Rectangle : coins arrondis 40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Je décide et j’essaye de convaincre l’équipe de ma décision</a:t>
              </a:r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45" name="Connecteur droit 44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48" name="Rectangle : coins arrondis 47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discuter</a:t>
                </a:r>
              </a:p>
            </p:txBody>
          </p:sp>
          <p:sp>
            <p:nvSpPr>
              <p:cNvPr id="50" name="Rectangle : coins arrondis 49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Notre manager décide, puis essaye de nous convaincre de sa décision</a:t>
                </a:r>
              </a:p>
            </p:txBody>
          </p:sp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grpSp>
        <p:nvGrpSpPr>
          <p:cNvPr id="53" name="Groupe 52"/>
          <p:cNvGrpSpPr/>
          <p:nvPr/>
        </p:nvGrpSpPr>
        <p:grpSpPr>
          <a:xfrm>
            <a:off x="5231262" y="260804"/>
            <a:ext cx="1917764" cy="2970278"/>
            <a:chOff x="297982" y="260804"/>
            <a:chExt cx="1917764" cy="2970278"/>
          </a:xfrm>
        </p:grpSpPr>
        <p:sp>
          <p:nvSpPr>
            <p:cNvPr id="54" name="Ellipse 53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5"/>
                  </a:solidFill>
                </a:rPr>
                <a:t>3</a:t>
              </a:r>
            </a:p>
          </p:txBody>
        </p:sp>
        <p:sp>
          <p:nvSpPr>
            <p:cNvPr id="55" name="Rectangle : coins arrondis 54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consulter</a:t>
              </a:r>
            </a:p>
          </p:txBody>
        </p:sp>
        <p:sp>
          <p:nvSpPr>
            <p:cNvPr id="56" name="Rectangle : coins arrondis 55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Je consulte l’équipe avant de prendre ma décision</a:t>
              </a:r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58" name="Connecteur droit 57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e 58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60" name="Ellipse 59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  <p:sp>
            <p:nvSpPr>
              <p:cNvPr id="61" name="Rectangle : coins arrondis 60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conseiller</a:t>
                </a:r>
              </a:p>
            </p:txBody>
          </p:sp>
          <p:sp>
            <p:nvSpPr>
              <p:cNvPr id="62" name="Rectangle : coins arrondis 61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Notre manager nous consulte avant de prendre sa décision, mais c’est lui qui décide</a:t>
                </a:r>
              </a:p>
            </p:txBody>
          </p:sp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grpSp>
        <p:nvGrpSpPr>
          <p:cNvPr id="65" name="Groupe 64"/>
          <p:cNvGrpSpPr/>
          <p:nvPr/>
        </p:nvGrpSpPr>
        <p:grpSpPr>
          <a:xfrm>
            <a:off x="7696543" y="274421"/>
            <a:ext cx="1917764" cy="2970278"/>
            <a:chOff x="297982" y="260804"/>
            <a:chExt cx="1917764" cy="2970278"/>
          </a:xfrm>
        </p:grpSpPr>
        <p:sp>
          <p:nvSpPr>
            <p:cNvPr id="66" name="Ellipse 65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67" name="Rectangle : coins arrondis 66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s’entendre</a:t>
              </a:r>
            </a:p>
          </p:txBody>
        </p:sp>
        <p:sp>
          <p:nvSpPr>
            <p:cNvPr id="68" name="Rectangle : coins arrondis 67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Nous prenons la décision en commun avec l’équipe</a:t>
              </a:r>
            </a:p>
          </p:txBody>
        </p:sp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70" name="Connecteur droit 69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73" name="Rectangle : coins arrondis 72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s’entendre</a:t>
                </a:r>
              </a:p>
            </p:txBody>
          </p:sp>
          <p:sp>
            <p:nvSpPr>
              <p:cNvPr id="74" name="Rectangle : coins arrondis 73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Nous prenons la décision en commun avec notre manager</a:t>
                </a:r>
              </a:p>
            </p:txBody>
          </p:sp>
          <p:pic>
            <p:nvPicPr>
              <p:cNvPr id="75" name="Image 7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sp>
        <p:nvSpPr>
          <p:cNvPr id="79" name="Rectangle : coins arrondis 78"/>
          <p:cNvSpPr/>
          <p:nvPr/>
        </p:nvSpPr>
        <p:spPr>
          <a:xfrm>
            <a:off x="83060" y="3514306"/>
            <a:ext cx="2340000" cy="324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/>
          <p:cNvSpPr/>
          <p:nvPr/>
        </p:nvSpPr>
        <p:spPr>
          <a:xfrm>
            <a:off x="173060" y="3604306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 : coins arrondis 85"/>
          <p:cNvSpPr/>
          <p:nvPr/>
        </p:nvSpPr>
        <p:spPr>
          <a:xfrm>
            <a:off x="2550515" y="3514306"/>
            <a:ext cx="2340000" cy="32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86"/>
          <p:cNvSpPr/>
          <p:nvPr/>
        </p:nvSpPr>
        <p:spPr>
          <a:xfrm>
            <a:off x="2640515" y="3604306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/>
          <p:cNvSpPr/>
          <p:nvPr/>
        </p:nvSpPr>
        <p:spPr>
          <a:xfrm>
            <a:off x="5017970" y="3514306"/>
            <a:ext cx="2340000" cy="32400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/>
          <p:cNvSpPr/>
          <p:nvPr/>
        </p:nvSpPr>
        <p:spPr>
          <a:xfrm>
            <a:off x="5107970" y="3604306"/>
            <a:ext cx="2160000" cy="30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297982" y="3680411"/>
            <a:ext cx="1917764" cy="2970278"/>
            <a:chOff x="297982" y="260804"/>
            <a:chExt cx="1917764" cy="2970278"/>
          </a:xfrm>
        </p:grpSpPr>
        <p:sp>
          <p:nvSpPr>
            <p:cNvPr id="91" name="Ellipse 90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2" name="Rectangle : coins arrondis 91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conseiller</a:t>
              </a:r>
            </a:p>
          </p:txBody>
        </p:sp>
        <p:sp>
          <p:nvSpPr>
            <p:cNvPr id="93" name="Rectangle : coins arrondis 92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Je conseille l’équipe dans sa prise de décision, mais je la laisse décider</a:t>
              </a:r>
            </a:p>
          </p:txBody>
        </p:sp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95" name="Connecteur droit 94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97" name="Ellipse 96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98" name="Rectangle : coins arrondis 97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consulter</a:t>
                </a:r>
              </a:p>
            </p:txBody>
          </p:sp>
          <p:sp>
            <p:nvSpPr>
              <p:cNvPr id="99" name="Rectangle : coins arrondis 98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Nous consultons notre manager puis nous prenons notre décision, même si elle va à l’encontre de l’avis de notre manager</a:t>
                </a:r>
              </a:p>
            </p:txBody>
          </p:sp>
          <p:pic>
            <p:nvPicPr>
              <p:cNvPr id="100" name="Image 9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grpSp>
        <p:nvGrpSpPr>
          <p:cNvPr id="101" name="Groupe 100"/>
          <p:cNvGrpSpPr/>
          <p:nvPr/>
        </p:nvGrpSpPr>
        <p:grpSpPr>
          <a:xfrm>
            <a:off x="2764341" y="3680411"/>
            <a:ext cx="1917764" cy="2970278"/>
            <a:chOff x="297982" y="260804"/>
            <a:chExt cx="1917764" cy="2970278"/>
          </a:xfrm>
        </p:grpSpPr>
        <p:sp>
          <p:nvSpPr>
            <p:cNvPr id="102" name="Ellipse 101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03" name="Rectangle : coins arrondis 102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déléguer et s’informer</a:t>
              </a:r>
            </a:p>
          </p:txBody>
        </p:sp>
        <p:sp>
          <p:nvSpPr>
            <p:cNvPr id="104" name="Rectangle : coins arrondis 103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L’équipe prend la décision seule et m’informe de leur décision</a:t>
              </a:r>
            </a:p>
          </p:txBody>
        </p:sp>
        <p:pic>
          <p:nvPicPr>
            <p:cNvPr id="105" name="Image 10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106" name="Connecteur droit 105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e 106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108" name="Ellipse 107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accent4"/>
                    </a:solidFill>
                  </a:rPr>
                  <a:t>6</a:t>
                </a:r>
              </a:p>
            </p:txBody>
          </p:sp>
          <p:sp>
            <p:nvSpPr>
              <p:cNvPr id="109" name="Rectangle : coins arrondis 108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décider et informer</a:t>
                </a:r>
              </a:p>
            </p:txBody>
          </p:sp>
          <p:sp>
            <p:nvSpPr>
              <p:cNvPr id="110" name="Rectangle : coins arrondis 109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Nous sommes autonomes dans la prise de décision et nous informons notre manager de nos décisions</a:t>
                </a:r>
              </a:p>
            </p:txBody>
          </p:sp>
          <p:pic>
            <p:nvPicPr>
              <p:cNvPr id="111" name="Image 11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  <p:grpSp>
        <p:nvGrpSpPr>
          <p:cNvPr id="112" name="Groupe 111"/>
          <p:cNvGrpSpPr/>
          <p:nvPr/>
        </p:nvGrpSpPr>
        <p:grpSpPr>
          <a:xfrm>
            <a:off x="5231262" y="3680411"/>
            <a:ext cx="1917764" cy="2970278"/>
            <a:chOff x="297982" y="260804"/>
            <a:chExt cx="1917764" cy="2970278"/>
          </a:xfrm>
        </p:grpSpPr>
        <p:sp>
          <p:nvSpPr>
            <p:cNvPr id="113" name="Ellipse 112"/>
            <p:cNvSpPr>
              <a:spLocks noChangeAspect="1"/>
            </p:cNvSpPr>
            <p:nvPr/>
          </p:nvSpPr>
          <p:spPr>
            <a:xfrm>
              <a:off x="297982" y="442528"/>
              <a:ext cx="360000" cy="3600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4" name="Rectangle : coins arrondis 113"/>
            <p:cNvSpPr/>
            <p:nvPr/>
          </p:nvSpPr>
          <p:spPr>
            <a:xfrm>
              <a:off x="705000" y="260804"/>
              <a:ext cx="108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fr-FR" sz="1400" b="1" cap="all" dirty="0">
                  <a:solidFill>
                    <a:schemeClr val="tx1"/>
                  </a:solidFill>
                </a:rPr>
                <a:t>déléguer</a:t>
              </a:r>
            </a:p>
          </p:txBody>
        </p:sp>
        <p:sp>
          <p:nvSpPr>
            <p:cNvPr id="115" name="Rectangle : coins arrondis 114"/>
            <p:cNvSpPr/>
            <p:nvPr/>
          </p:nvSpPr>
          <p:spPr>
            <a:xfrm>
              <a:off x="353060" y="981000"/>
              <a:ext cx="1800000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fr-FR" sz="900" dirty="0">
                  <a:solidFill>
                    <a:sysClr val="windowText" lastClr="000000"/>
                  </a:solidFill>
                </a:rPr>
                <a:t>L’équipe prend la décision seule sans m’en informer</a:t>
              </a:r>
            </a:p>
          </p:txBody>
        </p:sp>
        <p:pic>
          <p:nvPicPr>
            <p:cNvPr id="116" name="Image 1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000" y="266605"/>
              <a:ext cx="496634" cy="720000"/>
            </a:xfrm>
            <a:prstGeom prst="rect">
              <a:avLst/>
            </a:prstGeom>
          </p:spPr>
        </p:pic>
        <p:cxnSp>
          <p:nvCxnSpPr>
            <p:cNvPr id="117" name="Connecteur droit 116"/>
            <p:cNvCxnSpPr/>
            <p:nvPr/>
          </p:nvCxnSpPr>
          <p:spPr>
            <a:xfrm>
              <a:off x="353060" y="1714699"/>
              <a:ext cx="1800000" cy="0"/>
            </a:xfrm>
            <a:prstGeom prst="line">
              <a:avLst/>
            </a:prstGeom>
            <a:ln w="28575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 rot="10800000">
              <a:off x="297982" y="1790886"/>
              <a:ext cx="1917764" cy="1440196"/>
              <a:chOff x="297982" y="1790886"/>
              <a:chExt cx="1917764" cy="1440196"/>
            </a:xfrm>
          </p:grpSpPr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297982" y="1972610"/>
                <a:ext cx="360000" cy="360000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20" name="Rectangle : coins arrondis 119"/>
              <p:cNvSpPr/>
              <p:nvPr/>
            </p:nvSpPr>
            <p:spPr>
              <a:xfrm>
                <a:off x="705000" y="1790886"/>
                <a:ext cx="108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fr-FR" sz="1400" b="1" cap="all" dirty="0">
                    <a:solidFill>
                      <a:schemeClr val="tx1"/>
                    </a:solidFill>
                  </a:rPr>
                  <a:t>décider</a:t>
                </a:r>
              </a:p>
            </p:txBody>
          </p:sp>
          <p:sp>
            <p:nvSpPr>
              <p:cNvPr id="121" name="Rectangle : coins arrondis 120"/>
              <p:cNvSpPr/>
              <p:nvPr/>
            </p:nvSpPr>
            <p:spPr>
              <a:xfrm>
                <a:off x="353060" y="2511082"/>
                <a:ext cx="1800000" cy="72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0"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Nous sommes autonomes dans la prise de décision, notre manager n’a pas besoin </a:t>
                </a:r>
                <a:r>
                  <a:rPr lang="fr-FR" sz="900">
                    <a:solidFill>
                      <a:sysClr val="windowText" lastClr="000000"/>
                    </a:solidFill>
                  </a:rPr>
                  <a:t>d’être informé</a:t>
                </a:r>
                <a:endParaRPr lang="fr-FR" sz="9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22" name="Image 12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050" y="1797695"/>
                <a:ext cx="497696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1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jiro">
      <a:dk1>
        <a:srgbClr val="3B3B3B"/>
      </a:dk1>
      <a:lt1>
        <a:sysClr val="window" lastClr="FFFFFF"/>
      </a:lt1>
      <a:dk2>
        <a:srgbClr val="44546A"/>
      </a:dk2>
      <a:lt2>
        <a:srgbClr val="E7E6E6"/>
      </a:lt2>
      <a:accent1>
        <a:srgbClr val="3D7890"/>
      </a:accent1>
      <a:accent2>
        <a:srgbClr val="C47401"/>
      </a:accent2>
      <a:accent3>
        <a:srgbClr val="CD3349"/>
      </a:accent3>
      <a:accent4>
        <a:srgbClr val="8F074B"/>
      </a:accent4>
      <a:accent5>
        <a:srgbClr val="1E7C66"/>
      </a:accent5>
      <a:accent6>
        <a:srgbClr val="FFFFF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196</Words>
  <Application>Microsoft Office PowerPoint</Application>
  <PresentationFormat>Format A4 (210 x 297 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Leconte</dc:creator>
  <cp:lastModifiedBy>Nicolas Leconte</cp:lastModifiedBy>
  <cp:revision>10</cp:revision>
  <dcterms:created xsi:type="dcterms:W3CDTF">2016-10-31T10:55:51Z</dcterms:created>
  <dcterms:modified xsi:type="dcterms:W3CDTF">2016-10-31T15:43:03Z</dcterms:modified>
</cp:coreProperties>
</file>