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>
      <p:cViewPr varScale="1">
        <p:scale>
          <a:sx n="94" d="100"/>
          <a:sy n="94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3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6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78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1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7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64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47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7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6858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0" y="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99060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7429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 userDrawn="1"/>
        </p:nvCxnSpPr>
        <p:spPr>
          <a:xfrm>
            <a:off x="2476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83060" y="94699"/>
            <a:ext cx="2340000" cy="32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/>
          <p:cNvSpPr/>
          <p:nvPr/>
        </p:nvSpPr>
        <p:spPr>
          <a:xfrm>
            <a:off x="173060" y="184699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1326480" y="261000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/>
          <p:cNvSpPr/>
          <p:nvPr/>
        </p:nvSpPr>
        <p:spPr>
          <a:xfrm>
            <a:off x="231240" y="351000"/>
            <a:ext cx="1080000" cy="72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fr-FR" sz="1600" b="1" cap="all" dirty="0">
                <a:solidFill>
                  <a:sysClr val="windowText" lastClr="000000"/>
                </a:solidFill>
              </a:rPr>
              <a:t>Livraison de valeur</a:t>
            </a:r>
          </a:p>
        </p:txBody>
      </p:sp>
      <p:sp>
        <p:nvSpPr>
          <p:cNvPr id="13" name="Rectangle : coins arrondis 12"/>
          <p:cNvSpPr/>
          <p:nvPr/>
        </p:nvSpPr>
        <p:spPr>
          <a:xfrm>
            <a:off x="263060" y="1233000"/>
            <a:ext cx="720000" cy="90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/>
          <p:cNvSpPr/>
          <p:nvPr/>
        </p:nvSpPr>
        <p:spPr>
          <a:xfrm>
            <a:off x="261260" y="2212529"/>
            <a:ext cx="720000" cy="90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/>
          <p:cNvSpPr/>
          <p:nvPr/>
        </p:nvSpPr>
        <p:spPr>
          <a:xfrm>
            <a:off x="993000" y="1233000"/>
            <a:ext cx="1260000" cy="90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fr-FR" sz="900" dirty="0">
                <a:solidFill>
                  <a:sysClr val="windowText" lastClr="000000"/>
                </a:solidFill>
              </a:rPr>
              <a:t>Nous livrons des produits extraordinaires ! Nous en sommes fiers et nos clients en sont particulièrement contents</a:t>
            </a:r>
          </a:p>
        </p:txBody>
      </p:sp>
      <p:sp>
        <p:nvSpPr>
          <p:cNvPr id="16" name="Rectangle : coins arrondis 15"/>
          <p:cNvSpPr/>
          <p:nvPr/>
        </p:nvSpPr>
        <p:spPr>
          <a:xfrm>
            <a:off x="993000" y="2212529"/>
            <a:ext cx="1260000" cy="90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fr-FR" sz="900" dirty="0">
                <a:solidFill>
                  <a:sysClr val="windowText" lastClr="000000"/>
                </a:solidFill>
              </a:rPr>
              <a:t>Ce que nous livrons est nul. Nous en avons honte. Nos clients nous détestent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5535" y="369288"/>
            <a:ext cx="621889" cy="6300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999" y="1444699"/>
            <a:ext cx="516521" cy="5400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750" y="2392529"/>
            <a:ext cx="551250" cy="540000"/>
          </a:xfrm>
          <a:prstGeom prst="rect">
            <a:avLst/>
          </a:prstGeom>
        </p:spPr>
      </p:pic>
      <p:sp>
        <p:nvSpPr>
          <p:cNvPr id="43" name="Rectangle : coins arrondis 42"/>
          <p:cNvSpPr/>
          <p:nvPr/>
        </p:nvSpPr>
        <p:spPr>
          <a:xfrm>
            <a:off x="2550515" y="94699"/>
            <a:ext cx="2340000" cy="32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/>
          <p:cNvSpPr/>
          <p:nvPr/>
        </p:nvSpPr>
        <p:spPr>
          <a:xfrm>
            <a:off x="2640515" y="184699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2820515" y="1773000"/>
            <a:ext cx="1800000" cy="90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Ce n’est pas forcément parfait mais c’est satisfaisant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3994" y="765000"/>
            <a:ext cx="1033042" cy="1080000"/>
          </a:xfrm>
          <a:prstGeom prst="rect">
            <a:avLst/>
          </a:prstGeom>
        </p:spPr>
      </p:pic>
      <p:sp>
        <p:nvSpPr>
          <p:cNvPr id="76" name="Rectangle : coins arrondis 75"/>
          <p:cNvSpPr/>
          <p:nvPr/>
        </p:nvSpPr>
        <p:spPr>
          <a:xfrm>
            <a:off x="5017970" y="94699"/>
            <a:ext cx="2340000" cy="324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/>
          <p:cNvSpPr/>
          <p:nvPr/>
        </p:nvSpPr>
        <p:spPr>
          <a:xfrm>
            <a:off x="5107970" y="184699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 : coins arrondis 77"/>
          <p:cNvSpPr/>
          <p:nvPr/>
        </p:nvSpPr>
        <p:spPr>
          <a:xfrm>
            <a:off x="5287970" y="1773000"/>
            <a:ext cx="1800000" cy="90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Il y a des problèmes importants qui nécessitent de l’attention</a:t>
            </a:r>
          </a:p>
        </p:txBody>
      </p:sp>
      <p:sp>
        <p:nvSpPr>
          <p:cNvPr id="80" name="Rectangle : coins arrondis 79"/>
          <p:cNvSpPr/>
          <p:nvPr/>
        </p:nvSpPr>
        <p:spPr>
          <a:xfrm>
            <a:off x="7485425" y="94699"/>
            <a:ext cx="2340000" cy="32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 : coins arrondis 80"/>
          <p:cNvSpPr/>
          <p:nvPr/>
        </p:nvSpPr>
        <p:spPr>
          <a:xfrm>
            <a:off x="7575425" y="184699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 : coins arrondis 81"/>
          <p:cNvSpPr/>
          <p:nvPr/>
        </p:nvSpPr>
        <p:spPr>
          <a:xfrm>
            <a:off x="7755425" y="1773000"/>
            <a:ext cx="1800000" cy="90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La situation est critique et il faut agir immédiatement</a:t>
            </a: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1115" y="767520"/>
            <a:ext cx="1102500" cy="108000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5106" y="765000"/>
            <a:ext cx="116584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2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jiro">
      <a:dk1>
        <a:srgbClr val="3B3B3B"/>
      </a:dk1>
      <a:lt1>
        <a:sysClr val="window" lastClr="FFFFFF"/>
      </a:lt1>
      <a:dk2>
        <a:srgbClr val="44546A"/>
      </a:dk2>
      <a:lt2>
        <a:srgbClr val="E7E6E6"/>
      </a:lt2>
      <a:accent1>
        <a:srgbClr val="3D7890"/>
      </a:accent1>
      <a:accent2>
        <a:srgbClr val="C47401"/>
      </a:accent2>
      <a:accent3>
        <a:srgbClr val="CD3349"/>
      </a:accent3>
      <a:accent4>
        <a:srgbClr val="8F074B"/>
      </a:accent4>
      <a:accent5>
        <a:srgbClr val="1E7C66"/>
      </a:accent5>
      <a:accent6>
        <a:srgbClr val="FFFFFF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63</Words>
  <Application>Microsoft Office PowerPoint</Application>
  <PresentationFormat>Format A4 (210 x 297 mm)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Leconte</dc:creator>
  <cp:lastModifiedBy>Nicolas Leconte</cp:lastModifiedBy>
  <cp:revision>6</cp:revision>
  <dcterms:created xsi:type="dcterms:W3CDTF">2016-10-31T10:55:51Z</dcterms:created>
  <dcterms:modified xsi:type="dcterms:W3CDTF">2016-10-31T15:02:42Z</dcterms:modified>
</cp:coreProperties>
</file>