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1" r:id="rId4"/>
    <p:sldId id="257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142-EB85-4136-ABAA-C74C61D02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Take on the</a:t>
            </a:r>
            <a:br>
              <a:rPr lang="en-US" dirty="0"/>
            </a:br>
            <a:r>
              <a:rPr lang="en-US" dirty="0"/>
              <a:t>Movie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634B-3562-430C-B048-A9A7F41EF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Nyla Duperval</a:t>
            </a:r>
          </a:p>
        </p:txBody>
      </p:sp>
    </p:spTree>
    <p:extLst>
      <p:ext uri="{BB962C8B-B14F-4D97-AF65-F5344CB8AC3E}">
        <p14:creationId xmlns:p14="http://schemas.microsoft.com/office/powerpoint/2010/main" val="380139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0804-AF07-4696-88A7-6A86CA1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2601-6964-4CA8-9A77-D410A80CB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does it cost to make a successful movie?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876B-9164-4DE9-B85D-37838343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Movie/Film Industry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0415-4626-4E1E-877E-27487DE2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1800s: First moving film was introduced in Europe</a:t>
            </a:r>
          </a:p>
          <a:p>
            <a:r>
              <a:rPr lang="en-US" dirty="0"/>
              <a:t>1906: Color motion pictures began </a:t>
            </a:r>
          </a:p>
          <a:p>
            <a:r>
              <a:rPr lang="en-US" dirty="0"/>
              <a:t>1970s: Special effect technology was introduced</a:t>
            </a:r>
          </a:p>
          <a:p>
            <a:r>
              <a:rPr lang="en-US" dirty="0"/>
              <a:t>2000s: Streaming services were beginning</a:t>
            </a:r>
          </a:p>
        </p:txBody>
      </p:sp>
    </p:spTree>
    <p:extLst>
      <p:ext uri="{BB962C8B-B14F-4D97-AF65-F5344CB8AC3E}">
        <p14:creationId xmlns:p14="http://schemas.microsoft.com/office/powerpoint/2010/main" val="12546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7E9FA6-4C0A-431A-89E1-DEBC488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View </a:t>
            </a:r>
            <a:br>
              <a:rPr lang="en-US" dirty="0"/>
            </a:br>
            <a:r>
              <a:rPr lang="en-US" dirty="0"/>
              <a:t>of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1482B-5FAF-4CFB-84E4-B1CCD96B7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0" b="3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08BC-AFC4-4000-BFDC-4373F100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b="1" dirty="0"/>
              <a:t>Data timeframe:</a:t>
            </a:r>
          </a:p>
          <a:p>
            <a:pPr lvl="1"/>
            <a:r>
              <a:rPr lang="en-US" dirty="0"/>
              <a:t>Begin: 1916</a:t>
            </a:r>
          </a:p>
          <a:p>
            <a:pPr lvl="1"/>
            <a:r>
              <a:rPr lang="en-US" dirty="0"/>
              <a:t>End: 2020</a:t>
            </a:r>
          </a:p>
          <a:p>
            <a:r>
              <a:rPr lang="en-US" b="1" dirty="0"/>
              <a:t>Observation: </a:t>
            </a:r>
          </a:p>
          <a:p>
            <a:pPr lvl="1"/>
            <a:r>
              <a:rPr lang="en-US" dirty="0"/>
              <a:t>As years pass, the production budget increases</a:t>
            </a:r>
          </a:p>
        </p:txBody>
      </p:sp>
    </p:spTree>
    <p:extLst>
      <p:ext uri="{BB962C8B-B14F-4D97-AF65-F5344CB8AC3E}">
        <p14:creationId xmlns:p14="http://schemas.microsoft.com/office/powerpoint/2010/main" val="35159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BBFC07-9E99-4539-96ED-AAD85354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Autofit/>
          </a:bodyPr>
          <a:lstStyle/>
          <a:p>
            <a:r>
              <a:rPr lang="en-US" sz="3200" dirty="0"/>
              <a:t>Average Budget </a:t>
            </a:r>
            <a:br>
              <a:rPr lang="en-US" sz="3200" dirty="0"/>
            </a:br>
            <a:r>
              <a:rPr lang="en-US" sz="3200" dirty="0"/>
              <a:t>vs. </a:t>
            </a:r>
            <a:br>
              <a:rPr lang="en-US" sz="3200" dirty="0"/>
            </a:br>
            <a:r>
              <a:rPr lang="en-US" sz="3200" dirty="0"/>
              <a:t>Average Gross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C3D16B-951B-45F6-928C-A7B3D54C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1964916"/>
            <a:ext cx="3876801" cy="274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B051-FFED-41D3-966D-E257741E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1"/>
            <a:ext cx="5372164" cy="3538533"/>
          </a:xfrm>
        </p:spPr>
        <p:txBody>
          <a:bodyPr>
            <a:normAutofit/>
          </a:bodyPr>
          <a:lstStyle/>
          <a:p>
            <a:r>
              <a:rPr lang="en-US" b="1" dirty="0"/>
              <a:t>Observations:</a:t>
            </a:r>
          </a:p>
          <a:p>
            <a:pPr lvl="1"/>
            <a:r>
              <a:rPr lang="en-US" dirty="0"/>
              <a:t>World. gross surpassed Prod. budget between 2015-2018</a:t>
            </a:r>
          </a:p>
          <a:p>
            <a:pPr lvl="1"/>
            <a:r>
              <a:rPr lang="en-US" dirty="0"/>
              <a:t>Dom. Gross is close in margin to Prod. budget</a:t>
            </a:r>
          </a:p>
          <a:p>
            <a:pPr lvl="1"/>
            <a:r>
              <a:rPr lang="en-US" dirty="0"/>
              <a:t>Dom. and World. gross was significantly lower in 2019, specifically Dom. gross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70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7CF171-BD57-46A3-8B00-EC4C6166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 dirty="0"/>
              <a:t>The Average Budget of Zero Revenue</a:t>
            </a:r>
          </a:p>
        </p:txBody>
      </p:sp>
      <p:cxnSp>
        <p:nvCxnSpPr>
          <p:cNvPr id="3077" name="Straight Connector 78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91D5-B7E4-4EB3-B4E4-F37DCF96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b="1" dirty="0"/>
              <a:t>Budget Analysis:</a:t>
            </a:r>
          </a:p>
          <a:p>
            <a:pPr lvl="1"/>
            <a:r>
              <a:rPr lang="en-US" sz="1600" dirty="0"/>
              <a:t>Highest budget: approx. 100 million</a:t>
            </a:r>
          </a:p>
          <a:p>
            <a:pPr lvl="1"/>
            <a:r>
              <a:rPr lang="en-US" sz="1600" dirty="0"/>
              <a:t>Lowest budget: approx. 2 million</a:t>
            </a:r>
          </a:p>
          <a:p>
            <a:r>
              <a:rPr lang="en-US" sz="2000" b="1" dirty="0"/>
              <a:t>Observation</a:t>
            </a:r>
            <a:r>
              <a:rPr lang="en-US" sz="1600" b="1" dirty="0"/>
              <a:t>:</a:t>
            </a:r>
          </a:p>
          <a:p>
            <a:pPr lvl="1"/>
            <a:r>
              <a:rPr lang="en-US" sz="1600" dirty="0"/>
              <a:t>As year increases, production budget increases</a:t>
            </a:r>
          </a:p>
        </p:txBody>
      </p:sp>
      <p:pic>
        <p:nvPicPr>
          <p:cNvPr id="307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ADC6B-6EFD-4980-B5D0-3C889AD2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856527"/>
            <a:ext cx="5469466" cy="3144943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5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532-F602-4283-B369-173DEA2F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A6B2-AB7D-438A-9E0A-DAF6DEDA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 recommend pursing business venture into the movie industry. The movie industry is evolving with the times and more options may arise for ways content is provided to customers.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Further Research:</a:t>
            </a:r>
          </a:p>
          <a:p>
            <a:pPr marL="0" indent="0">
              <a:buNone/>
            </a:pPr>
            <a:r>
              <a:rPr lang="en-US" i="1" dirty="0"/>
              <a:t>I recommend further research into the exact parts of a production budget, streaming sites original content ratings as well as researching the best rated genre within industry. </a:t>
            </a:r>
          </a:p>
        </p:txBody>
      </p:sp>
    </p:spTree>
    <p:extLst>
      <p:ext uri="{BB962C8B-B14F-4D97-AF65-F5344CB8AC3E}">
        <p14:creationId xmlns:p14="http://schemas.microsoft.com/office/powerpoint/2010/main" val="70390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 Take on the Movie Industry</vt:lpstr>
      <vt:lpstr>Purpose of Presentation</vt:lpstr>
      <vt:lpstr>Movie/Film Industry Background</vt:lpstr>
      <vt:lpstr>First View  of Data</vt:lpstr>
      <vt:lpstr>Average Budget  vs.  Average Gross</vt:lpstr>
      <vt:lpstr>The Average Budget of Zero Revenue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Take on the Movie Industry</dc:title>
  <dc:creator>Nyla Duperval</dc:creator>
  <cp:lastModifiedBy>Nyla Duperval</cp:lastModifiedBy>
  <cp:revision>7</cp:revision>
  <dcterms:created xsi:type="dcterms:W3CDTF">2020-03-30T08:20:06Z</dcterms:created>
  <dcterms:modified xsi:type="dcterms:W3CDTF">2020-03-30T08:57:03Z</dcterms:modified>
</cp:coreProperties>
</file>