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Revelation 1.1-4; 2.1-5a</a:t>
            </a:r>
          </a:p>
        </p:txBody>
      </p:sp>
      <p:sp>
        <p:nvSpPr>
          <p:cNvPr id="3" name="Subtitle 2"/>
          <p:cNvSpPr>
            <a:spLocks noGrp="1"/>
          </p:cNvSpPr>
          <p:nvPr>
            <p:ph type="subTitle" idx="1"/>
          </p:nvPr>
        </p:nvSpPr>
        <p:spPr/>
        <p:txBody>
          <a:bodyPr/>
          <a:lstStyle/>
          <a:p/>
        </p:txBody>
      </p:sp>
      <p:sp>
        <p:nvSpPr>
          <p:cNvPr id="4" name="TextBox 3"/>
          <p:cNvSpPr txBox="1"/>
          <p:nvPr/>
        </p:nvSpPr>
        <p:spPr>
          <a:xfrm>
            <a:off x="1" y="3"/>
            <a:ext cx="1" cy="1"/>
          </a:xfrm>
          <a:prstGeom prst="rect">
            <a:avLst/>
          </a:prstGeom>
          <a:noFill/>
        </p:spPr>
        <p:txBody>
          <a:bodyPr wrap="none">
            <a:spAutoFit/>
          </a:bodyPr>
          <a:lstStyle/>
          <a:p>
            <a:r>
              <a:t>The revelation of Jesus Christ, which God gave him to show his servants what must soon take place; he made it known by sending his angel to his servant John, who testified to the word of God and to the testimony of Jesus Christ, even to all that he saw.Blessed is the one who reads aloud the words of the prophecy, and blessed are those who hear and who keep what is written in it; for the time is near.From John to the seven churches that are in Asia: Grace to you and peace from him who is and who was and who is to come, and from the seven spirits who are before his throne.I heard the voice of the Lord saying, “To the angel of the church in Ephesus write: These are the words of him who holds the seven stars in his right hand, who walks among the seven golden lampstands:“I know your works, your toil and your patient endurance. I know that you cannot tolerate evildoers; you have tested those who claim to be apostles but are not, and have found them to be false. I also know that you are enduring patiently and bearing up for the sake of my name, and that you have not grown weary.“But I have this against you, that you have abandoned the love you had at first. Remember then from what you have fallen; repent, and do the works you did at first. If not, I will come to you and remove your lampstand from its place, unless you repent.”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