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0472B-BEA3-4CE0-AC7C-7BE37BC0F4A0}" type="datetimeFigureOut">
              <a:rPr lang="en-PH" smtClean="0"/>
              <a:t>15/11/2019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CC20-267F-40E5-B017-A2A6609395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2721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0472B-BEA3-4CE0-AC7C-7BE37BC0F4A0}" type="datetimeFigureOut">
              <a:rPr lang="en-PH" smtClean="0"/>
              <a:t>15/11/2019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CC20-267F-40E5-B017-A2A6609395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205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0472B-BEA3-4CE0-AC7C-7BE37BC0F4A0}" type="datetimeFigureOut">
              <a:rPr lang="en-PH" smtClean="0"/>
              <a:t>15/11/2019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CC20-267F-40E5-B017-A2A6609395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9930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0472B-BEA3-4CE0-AC7C-7BE37BC0F4A0}" type="datetimeFigureOut">
              <a:rPr lang="en-PH" smtClean="0"/>
              <a:t>15/11/2019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CC20-267F-40E5-B017-A2A6609395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4732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0472B-BEA3-4CE0-AC7C-7BE37BC0F4A0}" type="datetimeFigureOut">
              <a:rPr lang="en-PH" smtClean="0"/>
              <a:t>15/11/2019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CC20-267F-40E5-B017-A2A6609395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1858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0472B-BEA3-4CE0-AC7C-7BE37BC0F4A0}" type="datetimeFigureOut">
              <a:rPr lang="en-PH" smtClean="0"/>
              <a:t>15/11/2019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CC20-267F-40E5-B017-A2A6609395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2055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0472B-BEA3-4CE0-AC7C-7BE37BC0F4A0}" type="datetimeFigureOut">
              <a:rPr lang="en-PH" smtClean="0"/>
              <a:t>15/11/2019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CC20-267F-40E5-B017-A2A6609395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9701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0472B-BEA3-4CE0-AC7C-7BE37BC0F4A0}" type="datetimeFigureOut">
              <a:rPr lang="en-PH" smtClean="0"/>
              <a:t>15/11/2019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CC20-267F-40E5-B017-A2A6609395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62664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0472B-BEA3-4CE0-AC7C-7BE37BC0F4A0}" type="datetimeFigureOut">
              <a:rPr lang="en-PH" smtClean="0"/>
              <a:t>15/11/2019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CC20-267F-40E5-B017-A2A6609395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428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0472B-BEA3-4CE0-AC7C-7BE37BC0F4A0}" type="datetimeFigureOut">
              <a:rPr lang="en-PH" smtClean="0"/>
              <a:t>15/11/2019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CC20-267F-40E5-B017-A2A6609395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074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0472B-BEA3-4CE0-AC7C-7BE37BC0F4A0}" type="datetimeFigureOut">
              <a:rPr lang="en-PH" smtClean="0"/>
              <a:t>15/11/2019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CC20-267F-40E5-B017-A2A6609395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392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0472B-BEA3-4CE0-AC7C-7BE37BC0F4A0}" type="datetimeFigureOut">
              <a:rPr lang="en-PH" smtClean="0"/>
              <a:t>15/11/2019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5CC20-267F-40E5-B017-A2A6609395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6414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24314" y="0"/>
            <a:ext cx="4143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 err="1"/>
              <a:t>Osme</a:t>
            </a:r>
            <a:r>
              <a:rPr lang="en-PH" b="0" i="0" u="none" strike="noStrike" baseline="0" dirty="0" err="1">
                <a:latin typeface="Arial" panose="020B0604020202020204" pitchFamily="34" charset="0"/>
              </a:rPr>
              <a:t>ñ</a:t>
            </a:r>
            <a:r>
              <a:rPr lang="en-PH" dirty="0" err="1"/>
              <a:t>a</a:t>
            </a:r>
            <a:r>
              <a:rPr lang="en-PH" dirty="0"/>
              <a:t> Colleges</a:t>
            </a:r>
          </a:p>
          <a:p>
            <a:pPr algn="ctr"/>
            <a:r>
              <a:rPr lang="en-PH" dirty="0"/>
              <a:t>College of Computer Science</a:t>
            </a:r>
          </a:p>
          <a:p>
            <a:pPr algn="ctr"/>
            <a:r>
              <a:rPr lang="en-PH" dirty="0"/>
              <a:t>A.Y. 2019-First Semester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-1596972" y="-560411"/>
            <a:ext cx="4223525" cy="6375423"/>
            <a:chOff x="-1267432" y="-517548"/>
            <a:chExt cx="3371067" cy="4863351"/>
          </a:xfrm>
        </p:grpSpPr>
        <p:sp>
          <p:nvSpPr>
            <p:cNvPr id="7" name="Isosceles Triangle 6"/>
            <p:cNvSpPr/>
            <p:nvPr/>
          </p:nvSpPr>
          <p:spPr>
            <a:xfrm rot="11861578">
              <a:off x="-371894" y="-517548"/>
              <a:ext cx="2446464" cy="3364061"/>
            </a:xfrm>
            <a:custGeom>
              <a:avLst/>
              <a:gdLst>
                <a:gd name="connsiteX0" fmla="*/ 0 w 1614488"/>
                <a:gd name="connsiteY0" fmla="*/ 1157288 h 1157288"/>
                <a:gd name="connsiteX1" fmla="*/ 807244 w 1614488"/>
                <a:gd name="connsiteY1" fmla="*/ 0 h 1157288"/>
                <a:gd name="connsiteX2" fmla="*/ 1614488 w 1614488"/>
                <a:gd name="connsiteY2" fmla="*/ 1157288 h 1157288"/>
                <a:gd name="connsiteX3" fmla="*/ 0 w 1614488"/>
                <a:gd name="connsiteY3" fmla="*/ 1157288 h 1157288"/>
                <a:gd name="connsiteX0" fmla="*/ 0 w 1614488"/>
                <a:gd name="connsiteY0" fmla="*/ 1957388 h 1957388"/>
                <a:gd name="connsiteX1" fmla="*/ 750094 w 1614488"/>
                <a:gd name="connsiteY1" fmla="*/ 0 h 1957388"/>
                <a:gd name="connsiteX2" fmla="*/ 1614488 w 1614488"/>
                <a:gd name="connsiteY2" fmla="*/ 1957388 h 1957388"/>
                <a:gd name="connsiteX3" fmla="*/ 0 w 1614488"/>
                <a:gd name="connsiteY3" fmla="*/ 1957388 h 1957388"/>
                <a:gd name="connsiteX0" fmla="*/ 0 w 1614488"/>
                <a:gd name="connsiteY0" fmla="*/ 1471613 h 1471613"/>
                <a:gd name="connsiteX1" fmla="*/ 807244 w 1614488"/>
                <a:gd name="connsiteY1" fmla="*/ 0 h 1471613"/>
                <a:gd name="connsiteX2" fmla="*/ 1614488 w 1614488"/>
                <a:gd name="connsiteY2" fmla="*/ 1471613 h 1471613"/>
                <a:gd name="connsiteX3" fmla="*/ 0 w 1614488"/>
                <a:gd name="connsiteY3" fmla="*/ 1471613 h 1471613"/>
                <a:gd name="connsiteX0" fmla="*/ 0 w 1614488"/>
                <a:gd name="connsiteY0" fmla="*/ 1957033 h 1957033"/>
                <a:gd name="connsiteX1" fmla="*/ 750654 w 1614488"/>
                <a:gd name="connsiteY1" fmla="*/ 0 h 1957033"/>
                <a:gd name="connsiteX2" fmla="*/ 1614488 w 1614488"/>
                <a:gd name="connsiteY2" fmla="*/ 1957033 h 1957033"/>
                <a:gd name="connsiteX3" fmla="*/ 0 w 1614488"/>
                <a:gd name="connsiteY3" fmla="*/ 1957033 h 1957033"/>
                <a:gd name="connsiteX0" fmla="*/ 0 w 1149523"/>
                <a:gd name="connsiteY0" fmla="*/ 1957033 h 1957033"/>
                <a:gd name="connsiteX1" fmla="*/ 750654 w 1149523"/>
                <a:gd name="connsiteY1" fmla="*/ 0 h 1957033"/>
                <a:gd name="connsiteX2" fmla="*/ 1149523 w 1149523"/>
                <a:gd name="connsiteY2" fmla="*/ 1496512 h 1957033"/>
                <a:gd name="connsiteX3" fmla="*/ 0 w 1149523"/>
                <a:gd name="connsiteY3" fmla="*/ 1957033 h 1957033"/>
                <a:gd name="connsiteX0" fmla="*/ 0 w 1180542"/>
                <a:gd name="connsiteY0" fmla="*/ 1957033 h 1957033"/>
                <a:gd name="connsiteX1" fmla="*/ 750654 w 1180542"/>
                <a:gd name="connsiteY1" fmla="*/ 0 h 1957033"/>
                <a:gd name="connsiteX2" fmla="*/ 1180542 w 1180542"/>
                <a:gd name="connsiteY2" fmla="*/ 1533785 h 1957033"/>
                <a:gd name="connsiteX3" fmla="*/ 0 w 1180542"/>
                <a:gd name="connsiteY3" fmla="*/ 1957033 h 1957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0542" h="1957033">
                  <a:moveTo>
                    <a:pt x="0" y="1957033"/>
                  </a:moveTo>
                  <a:lnTo>
                    <a:pt x="750654" y="0"/>
                  </a:lnTo>
                  <a:lnTo>
                    <a:pt x="1180542" y="1533785"/>
                  </a:lnTo>
                  <a:lnTo>
                    <a:pt x="0" y="1957033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" name="Isosceles Triangle 7"/>
            <p:cNvSpPr/>
            <p:nvPr/>
          </p:nvSpPr>
          <p:spPr>
            <a:xfrm rot="8837649" flipH="1">
              <a:off x="-1267432" y="563504"/>
              <a:ext cx="3371067" cy="3782299"/>
            </a:xfrm>
            <a:custGeom>
              <a:avLst/>
              <a:gdLst>
                <a:gd name="connsiteX0" fmla="*/ 0 w 1068706"/>
                <a:gd name="connsiteY0" fmla="*/ 1426876 h 1426876"/>
                <a:gd name="connsiteX1" fmla="*/ 0 w 1068706"/>
                <a:gd name="connsiteY1" fmla="*/ 0 h 1426876"/>
                <a:gd name="connsiteX2" fmla="*/ 1068706 w 1068706"/>
                <a:gd name="connsiteY2" fmla="*/ 1426876 h 1426876"/>
                <a:gd name="connsiteX3" fmla="*/ 0 w 1068706"/>
                <a:gd name="connsiteY3" fmla="*/ 1426876 h 1426876"/>
                <a:gd name="connsiteX0" fmla="*/ 0 w 1440181"/>
                <a:gd name="connsiteY0" fmla="*/ 1426876 h 2112676"/>
                <a:gd name="connsiteX1" fmla="*/ 0 w 1440181"/>
                <a:gd name="connsiteY1" fmla="*/ 0 h 2112676"/>
                <a:gd name="connsiteX2" fmla="*/ 1440181 w 1440181"/>
                <a:gd name="connsiteY2" fmla="*/ 2112676 h 2112676"/>
                <a:gd name="connsiteX3" fmla="*/ 0 w 1440181"/>
                <a:gd name="connsiteY3" fmla="*/ 1426876 h 2112676"/>
                <a:gd name="connsiteX0" fmla="*/ 888017 w 1440181"/>
                <a:gd name="connsiteY0" fmla="*/ 2814288 h 2814288"/>
                <a:gd name="connsiteX1" fmla="*/ 0 w 1440181"/>
                <a:gd name="connsiteY1" fmla="*/ 0 h 2814288"/>
                <a:gd name="connsiteX2" fmla="*/ 1440181 w 1440181"/>
                <a:gd name="connsiteY2" fmla="*/ 2112676 h 2814288"/>
                <a:gd name="connsiteX3" fmla="*/ 888017 w 1440181"/>
                <a:gd name="connsiteY3" fmla="*/ 2814288 h 2814288"/>
                <a:gd name="connsiteX0" fmla="*/ 1260262 w 1812426"/>
                <a:gd name="connsiteY0" fmla="*/ 3593831 h 3593831"/>
                <a:gd name="connsiteX1" fmla="*/ 0 w 1812426"/>
                <a:gd name="connsiteY1" fmla="*/ 0 h 3593831"/>
                <a:gd name="connsiteX2" fmla="*/ 1812426 w 1812426"/>
                <a:gd name="connsiteY2" fmla="*/ 2892219 h 3593831"/>
                <a:gd name="connsiteX3" fmla="*/ 1260262 w 1812426"/>
                <a:gd name="connsiteY3" fmla="*/ 3593831 h 3593831"/>
                <a:gd name="connsiteX0" fmla="*/ 886886 w 1812426"/>
                <a:gd name="connsiteY0" fmla="*/ 2793027 h 2892219"/>
                <a:gd name="connsiteX1" fmla="*/ 0 w 1812426"/>
                <a:gd name="connsiteY1" fmla="*/ 0 h 2892219"/>
                <a:gd name="connsiteX2" fmla="*/ 1812426 w 1812426"/>
                <a:gd name="connsiteY2" fmla="*/ 2892219 h 2892219"/>
                <a:gd name="connsiteX3" fmla="*/ 886886 w 1812426"/>
                <a:gd name="connsiteY3" fmla="*/ 2793027 h 2892219"/>
                <a:gd name="connsiteX0" fmla="*/ 2064108 w 2989648"/>
                <a:gd name="connsiteY0" fmla="*/ 5551112 h 5650304"/>
                <a:gd name="connsiteX1" fmla="*/ 0 w 2989648"/>
                <a:gd name="connsiteY1" fmla="*/ 0 h 5650304"/>
                <a:gd name="connsiteX2" fmla="*/ 2989648 w 2989648"/>
                <a:gd name="connsiteY2" fmla="*/ 5650304 h 5650304"/>
                <a:gd name="connsiteX3" fmla="*/ 2064108 w 2989648"/>
                <a:gd name="connsiteY3" fmla="*/ 5551112 h 565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9648" h="5650304">
                  <a:moveTo>
                    <a:pt x="2064108" y="5551112"/>
                  </a:moveTo>
                  <a:lnTo>
                    <a:pt x="0" y="0"/>
                  </a:lnTo>
                  <a:lnTo>
                    <a:pt x="2989648" y="5650304"/>
                  </a:lnTo>
                  <a:lnTo>
                    <a:pt x="2064108" y="555111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7" y="108764"/>
            <a:ext cx="952175" cy="1056778"/>
          </a:xfrm>
          <a:prstGeom prst="flowChartConnector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729" y="512782"/>
            <a:ext cx="975661" cy="1023305"/>
          </a:xfrm>
          <a:prstGeom prst="flowChartConnector">
            <a:avLst/>
          </a:prstGeom>
        </p:spPr>
      </p:pic>
      <p:grpSp>
        <p:nvGrpSpPr>
          <p:cNvPr id="16" name="Group 15"/>
          <p:cNvGrpSpPr/>
          <p:nvPr/>
        </p:nvGrpSpPr>
        <p:grpSpPr>
          <a:xfrm flipH="1" flipV="1">
            <a:off x="9511525" y="1023333"/>
            <a:ext cx="4223525" cy="6375423"/>
            <a:chOff x="-1267432" y="-517548"/>
            <a:chExt cx="3371067" cy="4863351"/>
          </a:xfrm>
        </p:grpSpPr>
        <p:sp>
          <p:nvSpPr>
            <p:cNvPr id="17" name="Isosceles Triangle 6"/>
            <p:cNvSpPr/>
            <p:nvPr/>
          </p:nvSpPr>
          <p:spPr>
            <a:xfrm rot="11861578">
              <a:off x="-371894" y="-517548"/>
              <a:ext cx="2446464" cy="3364061"/>
            </a:xfrm>
            <a:custGeom>
              <a:avLst/>
              <a:gdLst>
                <a:gd name="connsiteX0" fmla="*/ 0 w 1614488"/>
                <a:gd name="connsiteY0" fmla="*/ 1157288 h 1157288"/>
                <a:gd name="connsiteX1" fmla="*/ 807244 w 1614488"/>
                <a:gd name="connsiteY1" fmla="*/ 0 h 1157288"/>
                <a:gd name="connsiteX2" fmla="*/ 1614488 w 1614488"/>
                <a:gd name="connsiteY2" fmla="*/ 1157288 h 1157288"/>
                <a:gd name="connsiteX3" fmla="*/ 0 w 1614488"/>
                <a:gd name="connsiteY3" fmla="*/ 1157288 h 1157288"/>
                <a:gd name="connsiteX0" fmla="*/ 0 w 1614488"/>
                <a:gd name="connsiteY0" fmla="*/ 1957388 h 1957388"/>
                <a:gd name="connsiteX1" fmla="*/ 750094 w 1614488"/>
                <a:gd name="connsiteY1" fmla="*/ 0 h 1957388"/>
                <a:gd name="connsiteX2" fmla="*/ 1614488 w 1614488"/>
                <a:gd name="connsiteY2" fmla="*/ 1957388 h 1957388"/>
                <a:gd name="connsiteX3" fmla="*/ 0 w 1614488"/>
                <a:gd name="connsiteY3" fmla="*/ 1957388 h 1957388"/>
                <a:gd name="connsiteX0" fmla="*/ 0 w 1614488"/>
                <a:gd name="connsiteY0" fmla="*/ 1471613 h 1471613"/>
                <a:gd name="connsiteX1" fmla="*/ 807244 w 1614488"/>
                <a:gd name="connsiteY1" fmla="*/ 0 h 1471613"/>
                <a:gd name="connsiteX2" fmla="*/ 1614488 w 1614488"/>
                <a:gd name="connsiteY2" fmla="*/ 1471613 h 1471613"/>
                <a:gd name="connsiteX3" fmla="*/ 0 w 1614488"/>
                <a:gd name="connsiteY3" fmla="*/ 1471613 h 1471613"/>
                <a:gd name="connsiteX0" fmla="*/ 0 w 1614488"/>
                <a:gd name="connsiteY0" fmla="*/ 1957033 h 1957033"/>
                <a:gd name="connsiteX1" fmla="*/ 750654 w 1614488"/>
                <a:gd name="connsiteY1" fmla="*/ 0 h 1957033"/>
                <a:gd name="connsiteX2" fmla="*/ 1614488 w 1614488"/>
                <a:gd name="connsiteY2" fmla="*/ 1957033 h 1957033"/>
                <a:gd name="connsiteX3" fmla="*/ 0 w 1614488"/>
                <a:gd name="connsiteY3" fmla="*/ 1957033 h 1957033"/>
                <a:gd name="connsiteX0" fmla="*/ 0 w 1149523"/>
                <a:gd name="connsiteY0" fmla="*/ 1957033 h 1957033"/>
                <a:gd name="connsiteX1" fmla="*/ 750654 w 1149523"/>
                <a:gd name="connsiteY1" fmla="*/ 0 h 1957033"/>
                <a:gd name="connsiteX2" fmla="*/ 1149523 w 1149523"/>
                <a:gd name="connsiteY2" fmla="*/ 1496512 h 1957033"/>
                <a:gd name="connsiteX3" fmla="*/ 0 w 1149523"/>
                <a:gd name="connsiteY3" fmla="*/ 1957033 h 1957033"/>
                <a:gd name="connsiteX0" fmla="*/ 0 w 1180542"/>
                <a:gd name="connsiteY0" fmla="*/ 1957033 h 1957033"/>
                <a:gd name="connsiteX1" fmla="*/ 750654 w 1180542"/>
                <a:gd name="connsiteY1" fmla="*/ 0 h 1957033"/>
                <a:gd name="connsiteX2" fmla="*/ 1180542 w 1180542"/>
                <a:gd name="connsiteY2" fmla="*/ 1533785 h 1957033"/>
                <a:gd name="connsiteX3" fmla="*/ 0 w 1180542"/>
                <a:gd name="connsiteY3" fmla="*/ 1957033 h 1957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0542" h="1957033">
                  <a:moveTo>
                    <a:pt x="0" y="1957033"/>
                  </a:moveTo>
                  <a:lnTo>
                    <a:pt x="750654" y="0"/>
                  </a:lnTo>
                  <a:lnTo>
                    <a:pt x="1180542" y="1533785"/>
                  </a:lnTo>
                  <a:lnTo>
                    <a:pt x="0" y="1957033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" name="Isosceles Triangle 7"/>
            <p:cNvSpPr/>
            <p:nvPr/>
          </p:nvSpPr>
          <p:spPr>
            <a:xfrm rot="8837649" flipH="1">
              <a:off x="-1267432" y="563504"/>
              <a:ext cx="3371067" cy="3782299"/>
            </a:xfrm>
            <a:custGeom>
              <a:avLst/>
              <a:gdLst>
                <a:gd name="connsiteX0" fmla="*/ 0 w 1068706"/>
                <a:gd name="connsiteY0" fmla="*/ 1426876 h 1426876"/>
                <a:gd name="connsiteX1" fmla="*/ 0 w 1068706"/>
                <a:gd name="connsiteY1" fmla="*/ 0 h 1426876"/>
                <a:gd name="connsiteX2" fmla="*/ 1068706 w 1068706"/>
                <a:gd name="connsiteY2" fmla="*/ 1426876 h 1426876"/>
                <a:gd name="connsiteX3" fmla="*/ 0 w 1068706"/>
                <a:gd name="connsiteY3" fmla="*/ 1426876 h 1426876"/>
                <a:gd name="connsiteX0" fmla="*/ 0 w 1440181"/>
                <a:gd name="connsiteY0" fmla="*/ 1426876 h 2112676"/>
                <a:gd name="connsiteX1" fmla="*/ 0 w 1440181"/>
                <a:gd name="connsiteY1" fmla="*/ 0 h 2112676"/>
                <a:gd name="connsiteX2" fmla="*/ 1440181 w 1440181"/>
                <a:gd name="connsiteY2" fmla="*/ 2112676 h 2112676"/>
                <a:gd name="connsiteX3" fmla="*/ 0 w 1440181"/>
                <a:gd name="connsiteY3" fmla="*/ 1426876 h 2112676"/>
                <a:gd name="connsiteX0" fmla="*/ 888017 w 1440181"/>
                <a:gd name="connsiteY0" fmla="*/ 2814288 h 2814288"/>
                <a:gd name="connsiteX1" fmla="*/ 0 w 1440181"/>
                <a:gd name="connsiteY1" fmla="*/ 0 h 2814288"/>
                <a:gd name="connsiteX2" fmla="*/ 1440181 w 1440181"/>
                <a:gd name="connsiteY2" fmla="*/ 2112676 h 2814288"/>
                <a:gd name="connsiteX3" fmla="*/ 888017 w 1440181"/>
                <a:gd name="connsiteY3" fmla="*/ 2814288 h 2814288"/>
                <a:gd name="connsiteX0" fmla="*/ 1260262 w 1812426"/>
                <a:gd name="connsiteY0" fmla="*/ 3593831 h 3593831"/>
                <a:gd name="connsiteX1" fmla="*/ 0 w 1812426"/>
                <a:gd name="connsiteY1" fmla="*/ 0 h 3593831"/>
                <a:gd name="connsiteX2" fmla="*/ 1812426 w 1812426"/>
                <a:gd name="connsiteY2" fmla="*/ 2892219 h 3593831"/>
                <a:gd name="connsiteX3" fmla="*/ 1260262 w 1812426"/>
                <a:gd name="connsiteY3" fmla="*/ 3593831 h 3593831"/>
                <a:gd name="connsiteX0" fmla="*/ 886886 w 1812426"/>
                <a:gd name="connsiteY0" fmla="*/ 2793027 h 2892219"/>
                <a:gd name="connsiteX1" fmla="*/ 0 w 1812426"/>
                <a:gd name="connsiteY1" fmla="*/ 0 h 2892219"/>
                <a:gd name="connsiteX2" fmla="*/ 1812426 w 1812426"/>
                <a:gd name="connsiteY2" fmla="*/ 2892219 h 2892219"/>
                <a:gd name="connsiteX3" fmla="*/ 886886 w 1812426"/>
                <a:gd name="connsiteY3" fmla="*/ 2793027 h 2892219"/>
                <a:gd name="connsiteX0" fmla="*/ 2064108 w 2989648"/>
                <a:gd name="connsiteY0" fmla="*/ 5551112 h 5650304"/>
                <a:gd name="connsiteX1" fmla="*/ 0 w 2989648"/>
                <a:gd name="connsiteY1" fmla="*/ 0 h 5650304"/>
                <a:gd name="connsiteX2" fmla="*/ 2989648 w 2989648"/>
                <a:gd name="connsiteY2" fmla="*/ 5650304 h 5650304"/>
                <a:gd name="connsiteX3" fmla="*/ 2064108 w 2989648"/>
                <a:gd name="connsiteY3" fmla="*/ 5551112 h 565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9648" h="5650304">
                  <a:moveTo>
                    <a:pt x="2064108" y="5551112"/>
                  </a:moveTo>
                  <a:lnTo>
                    <a:pt x="0" y="0"/>
                  </a:lnTo>
                  <a:lnTo>
                    <a:pt x="2989648" y="5650304"/>
                  </a:lnTo>
                  <a:lnTo>
                    <a:pt x="2064108" y="555111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1384572" y="1693948"/>
            <a:ext cx="96959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CERTIFICATION OF PARTICIPATION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76108" y="1221148"/>
            <a:ext cx="118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This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21928" y="2664199"/>
            <a:ext cx="202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is awarded to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14525" y="3851475"/>
            <a:ext cx="77595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PH" dirty="0">
                <a:solidFill>
                  <a:sysClr val="windowText" lastClr="000000"/>
                </a:solidFill>
              </a:rPr>
              <a:t>for showing	active participation during the </a:t>
            </a:r>
            <a:r>
              <a:rPr lang="en-PH" dirty="0" err="1">
                <a:solidFill>
                  <a:sysClr val="windowText" lastClr="000000"/>
                </a:solidFill>
              </a:rPr>
              <a:t>Minilympics</a:t>
            </a:r>
            <a:r>
              <a:rPr lang="en-PH" dirty="0">
                <a:solidFill>
                  <a:sysClr val="windowText" lastClr="000000"/>
                </a:solidFill>
              </a:rPr>
              <a:t> 2019 last October 23-25, 2019.</a:t>
            </a:r>
          </a:p>
          <a:p>
            <a:pPr algn="just"/>
            <a:endParaRPr lang="en-PH" dirty="0">
              <a:solidFill>
                <a:sysClr val="windowText" lastClr="000000"/>
              </a:solidFill>
            </a:endParaRPr>
          </a:p>
          <a:p>
            <a:pPr algn="just"/>
            <a:r>
              <a:rPr lang="en-PH" dirty="0">
                <a:solidFill>
                  <a:sysClr val="windowText" lastClr="000000"/>
                </a:solidFill>
              </a:rPr>
              <a:t>Given this day of October 25</a:t>
            </a:r>
            <a:r>
              <a:rPr lang="en-PH" baseline="30000" dirty="0">
                <a:solidFill>
                  <a:sysClr val="windowText" lastClr="000000"/>
                </a:solidFill>
              </a:rPr>
              <a:t>th</a:t>
            </a:r>
            <a:r>
              <a:rPr lang="en-PH" dirty="0">
                <a:solidFill>
                  <a:sysClr val="windowText" lastClr="000000"/>
                </a:solidFill>
              </a:rPr>
              <a:t> year 2019 at </a:t>
            </a:r>
            <a:r>
              <a:rPr lang="en-PH" dirty="0" err="1">
                <a:solidFill>
                  <a:sysClr val="windowText" lastClr="000000"/>
                </a:solidFill>
              </a:rPr>
              <a:t>Osme</a:t>
            </a:r>
            <a:r>
              <a:rPr lang="en-PH" b="0" i="0" u="none" strike="noStrike" baseline="0" dirty="0" err="1">
                <a:solidFill>
                  <a:sysClr val="windowText" lastClr="000000"/>
                </a:solidFill>
                <a:latin typeface="Arial" panose="020B0604020202020204" pitchFamily="34" charset="0"/>
              </a:rPr>
              <a:t>ñ</a:t>
            </a:r>
            <a:r>
              <a:rPr lang="en-PH" dirty="0" err="1">
                <a:solidFill>
                  <a:sysClr val="windowText" lastClr="000000"/>
                </a:solidFill>
              </a:rPr>
              <a:t>a</a:t>
            </a:r>
            <a:r>
              <a:rPr lang="en-PH" dirty="0">
                <a:solidFill>
                  <a:sysClr val="windowText" lastClr="000000"/>
                </a:solidFill>
              </a:rPr>
              <a:t> Colleges, Open stage, </a:t>
            </a:r>
            <a:r>
              <a:rPr lang="en-PH" dirty="0" err="1">
                <a:solidFill>
                  <a:sysClr val="windowText" lastClr="000000"/>
                </a:solidFill>
              </a:rPr>
              <a:t>Osme</a:t>
            </a:r>
            <a:r>
              <a:rPr lang="en-PH" b="0" i="0" u="none" strike="noStrike" baseline="0" dirty="0" err="1">
                <a:solidFill>
                  <a:sysClr val="windowText" lastClr="000000"/>
                </a:solidFill>
                <a:latin typeface="Arial" panose="020B0604020202020204" pitchFamily="34" charset="0"/>
              </a:rPr>
              <a:t>ñ</a:t>
            </a:r>
            <a:r>
              <a:rPr lang="en-PH" dirty="0" err="1">
                <a:solidFill>
                  <a:sysClr val="windowText" lastClr="000000"/>
                </a:solidFill>
              </a:rPr>
              <a:t>a</a:t>
            </a:r>
            <a:r>
              <a:rPr lang="en-PH" dirty="0">
                <a:solidFill>
                  <a:sysClr val="windowText" lastClr="000000"/>
                </a:solidFill>
              </a:rPr>
              <a:t> St. Masbate City.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77122" y="5783926"/>
            <a:ext cx="24377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/>
              <a:t>JESSICA R. ANAVE</a:t>
            </a:r>
          </a:p>
          <a:p>
            <a:pPr algn="ctr"/>
            <a:r>
              <a:rPr lang="en-PH" dirty="0"/>
              <a:t>Adviser</a:t>
            </a:r>
          </a:p>
        </p:txBody>
      </p:sp>
    </p:spTree>
    <p:extLst>
      <p:ext uri="{BB962C8B-B14F-4D97-AF65-F5344CB8AC3E}">
        <p14:creationId xmlns:p14="http://schemas.microsoft.com/office/powerpoint/2010/main" val="4080122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26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LAB507-01</cp:lastModifiedBy>
  <cp:revision>7</cp:revision>
  <dcterms:created xsi:type="dcterms:W3CDTF">2019-11-14T15:01:59Z</dcterms:created>
  <dcterms:modified xsi:type="dcterms:W3CDTF">2019-11-15T06:02:17Z</dcterms:modified>
</cp:coreProperties>
</file>