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3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0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587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04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2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7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65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92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0DBB-3EC1-49A3-8603-5DAC49A9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A3B9-8D3A-4712-816F-088092B4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BB73-6A64-4208-8BE9-9CFB885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7B78-297E-4DE0-BF02-C5A02329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B162-CD7F-4A86-88ED-F9DEDF3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1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8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2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8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1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1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27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5940673-341A-43CC-ADBB-8CB7D95D94C3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97E3CC7-5D9A-4DDF-9F93-5F2C8CF56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4D18-7812-440F-900F-E2ABD7A8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42876"/>
            <a:ext cx="10515600" cy="1709738"/>
          </a:xfrm>
        </p:spPr>
        <p:txBody>
          <a:bodyPr>
            <a:noAutofit/>
          </a:bodyPr>
          <a:lstStyle/>
          <a:p>
            <a:pPr algn="ctr"/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FATF Provides </a:t>
            </a:r>
            <a:r>
              <a:rPr lang="en-GB" sz="2400" b="1" cap="none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irtual </a:t>
            </a:r>
            <a:r>
              <a:rPr lang="en-GB" sz="2400" b="1" cap="none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ssets (VAs) </a:t>
            </a:r>
            <a:r>
              <a:rPr lang="en-GB" sz="2400" b="1" cap="none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 </a:t>
            </a:r>
            <a:r>
              <a:rPr lang="en-GB" sz="2400" b="1" cap="none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 </a:t>
            </a:r>
            <a:r>
              <a:rPr lang="en-GB" sz="2400" b="1" cap="none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ndicators to Assist Jurisdictions in Mitigating </a:t>
            </a:r>
            <a:r>
              <a:rPr lang="en-GB" sz="2400" b="1" cap="none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oney </a:t>
            </a:r>
            <a:r>
              <a:rPr lang="en-GB" sz="2400" b="1" cap="none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aundering (ML) and other Financial </a:t>
            </a:r>
            <a:r>
              <a:rPr lang="en-GB" sz="2400" b="1" cap="none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rime </a:t>
            </a:r>
            <a:r>
              <a:rPr lang="en-GB" sz="2400" b="1" cap="none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2400" b="1" cap="none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isks </a:t>
            </a:r>
            <a:endParaRPr lang="en-GB" sz="2400" cap="none" dirty="0"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605BBF-30FA-4F54-9579-E5A128F207E4}"/>
              </a:ext>
            </a:extLst>
          </p:cNvPr>
          <p:cNvPicPr/>
          <p:nvPr/>
        </p:nvPicPr>
        <p:blipFill rotWithShape="1">
          <a:blip r:embed="rId2"/>
          <a:srcRect l="30442" t="12683" r="34649" b="11219"/>
          <a:stretch/>
        </p:blipFill>
        <p:spPr bwMode="auto">
          <a:xfrm>
            <a:off x="1149350" y="2162175"/>
            <a:ext cx="2051050" cy="3099435"/>
          </a:xfrm>
          <a:prstGeom prst="rect">
            <a:avLst/>
          </a:prstGeom>
          <a:ln>
            <a:solidFill>
              <a:schemeClr val="accent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ICO and Cryptocurrency Regulations: What is the Virtual Finance Asset Act?  · Europar2010.org">
            <a:extLst>
              <a:ext uri="{FF2B5EF4-FFF2-40B4-BE49-F238E27FC236}">
                <a16:creationId xmlns:a16="http://schemas.microsoft.com/office/drawing/2014/main" id="{542A20ED-293B-4468-BC43-52A949931EB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" t="36232"/>
          <a:stretch/>
        </p:blipFill>
        <p:spPr bwMode="auto">
          <a:xfrm>
            <a:off x="3124200" y="2162175"/>
            <a:ext cx="8011160" cy="308038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E0C5A8-D851-4C97-AB9F-E04415F1AF93}"/>
              </a:ext>
            </a:extLst>
          </p:cNvPr>
          <p:cNvSpPr txBox="1"/>
          <p:nvPr/>
        </p:nvSpPr>
        <p:spPr>
          <a:xfrm flipH="1">
            <a:off x="920747" y="5590221"/>
            <a:ext cx="574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By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Nana  Oparebea Mante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 October 16, 2020</a:t>
            </a:r>
          </a:p>
        </p:txBody>
      </p:sp>
    </p:spTree>
    <p:extLst>
      <p:ext uri="{BB962C8B-B14F-4D97-AF65-F5344CB8AC3E}">
        <p14:creationId xmlns:p14="http://schemas.microsoft.com/office/powerpoint/2010/main" val="22842350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FATF Provides Virtual Assets (VAs) Red Flag Indicators to Assist Jurisdictions in Mitigating Money Laundering (ML) and other Financial Crime Risks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FATF Provides Virtual Assets (VAs) Red Flag Indicators to Assist Jurisdictions in Mitigating Money Laundering (ML) and other Financial Crime Risks </dc:title>
  <dc:creator>nana mante</dc:creator>
  <cp:lastModifiedBy>nana mante</cp:lastModifiedBy>
  <cp:revision>1</cp:revision>
  <dcterms:created xsi:type="dcterms:W3CDTF">2020-10-19T14:02:18Z</dcterms:created>
  <dcterms:modified xsi:type="dcterms:W3CDTF">2020-10-19T14:03:04Z</dcterms:modified>
</cp:coreProperties>
</file>