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  <p:sldId id="262" r:id="rId7"/>
    <p:sldId id="266" r:id="rId8"/>
    <p:sldId id="265" r:id="rId9"/>
    <p:sldId id="261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EEB27-5E37-4F0F-82E1-74FBA96B2953}" v="921" dt="2021-02-03T18:43:21.574"/>
    <p1510:client id="{31338CDE-91BF-491E-9C8C-9BBE53411B05}" v="761" dt="2021-02-06T12:38:58.545"/>
    <p1510:client id="{7D49A49D-F13D-4201-ACBD-49AAFBB35F13}" v="4" dt="2021-02-23T21:51:57.824"/>
    <p1510:client id="{CC346BE1-6E3E-4F33-93A3-B5EDC02B14AA}" v="2" dt="2021-02-07T18:12:39.111"/>
    <p1510:client id="{E3855DE4-AB53-4D54-8A99-0B5FAF00FD51}" v="1254" dt="2021-02-03T19:49:06.676"/>
    <p1510:client id="{FB7440CB-6101-4AE7-BD0B-86F75C8745BA}" v="1028" dt="2021-02-06T08:16:25.296"/>
    <p1510:client id="{FF8482B9-E9C1-4D8D-BD2F-203421194DDF}" v="1905" dt="2021-02-06T11:58:55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016BF6-72BC-46DC-AA86-F70B49E96DA2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기능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5C8A8-4F38-483B-9D04-4068C79C773C}"/>
              </a:ext>
            </a:extLst>
          </p:cNvPr>
          <p:cNvSpPr txBox="1"/>
          <p:nvPr/>
        </p:nvSpPr>
        <p:spPr>
          <a:xfrm>
            <a:off x="1039906" y="815789"/>
            <a:ext cx="10390094" cy="5855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+mn-lt"/>
                <a:cs typeface="+mn-lt"/>
              </a:rPr>
              <a:t>One for All(</a:t>
            </a:r>
            <a:r>
              <a:rPr lang="en-US" altLang="ko-KR" err="1">
                <a:ea typeface="+mn-lt"/>
                <a:cs typeface="+mn-lt"/>
              </a:rPr>
              <a:t>OfA</a:t>
            </a:r>
            <a:r>
              <a:rPr lang="en-US" altLang="ko-KR">
                <a:ea typeface="+mn-lt"/>
                <a:cs typeface="+mn-lt"/>
              </a:rPr>
              <a:t>) : App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관리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 altLang="en-US" err="1">
                <a:ea typeface="+mn-lt"/>
                <a:cs typeface="+mn-lt"/>
              </a:rPr>
              <a:t>App</a:t>
            </a:r>
            <a:endParaRPr lang="ko-KR" err="1">
              <a:ea typeface="맑은 고딕"/>
            </a:endParaRPr>
          </a:p>
          <a:p>
            <a:pPr>
              <a:lnSpc>
                <a:spcPct val="150000"/>
              </a:lnSpc>
            </a:pPr>
            <a:endParaRPr lang="en-US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ea typeface="+mn-lt"/>
                <a:cs typeface="+mn-lt"/>
              </a:rPr>
              <a:t>-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알람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어플의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알람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한번에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모두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키거나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끄기</a:t>
            </a:r>
            <a:r>
              <a:rPr lang="en-US" altLang="ko-KR">
                <a:ea typeface="+mn-lt"/>
                <a:cs typeface="+mn-lt"/>
              </a:rPr>
              <a:t>(</a:t>
            </a:r>
            <a:r>
              <a:rPr lang="ko-KR">
                <a:ea typeface="+mn-lt"/>
                <a:cs typeface="+mn-lt"/>
              </a:rPr>
              <a:t>또는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정해진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시간에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모두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키거나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끄기</a:t>
            </a:r>
            <a:r>
              <a:rPr lang="en-US" altLang="ko-KR">
                <a:ea typeface="+mn-lt"/>
                <a:cs typeface="+mn-lt"/>
              </a:rPr>
              <a:t>)</a:t>
            </a:r>
            <a:endParaRPr lang="ko-KR" alt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ko-KR" alt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ea typeface="+mn-lt"/>
                <a:cs typeface="+mn-lt"/>
              </a:rPr>
              <a:t>-</a:t>
            </a:r>
            <a:r>
              <a:rPr lang="ko-KR" altLang="en-US">
                <a:ea typeface="+mn-lt"/>
                <a:cs typeface="+mn-lt"/>
              </a:rPr>
              <a:t> 설치된 앱에 대한 기능</a:t>
            </a:r>
            <a:endParaRPr lang="en-US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ea typeface="+mn-lt"/>
                <a:cs typeface="+mn-lt"/>
              </a:rPr>
              <a:t>     </a:t>
            </a:r>
            <a:r>
              <a:rPr lang="en-US" altLang="ko-KR">
                <a:ea typeface="+mn-lt"/>
                <a:cs typeface="+mn-lt"/>
              </a:rPr>
              <a:t>.</a:t>
            </a:r>
            <a:r>
              <a:rPr lang="ko-KR" altLang="en-US">
                <a:ea typeface="+mn-lt"/>
                <a:cs typeface="+mn-lt"/>
              </a:rPr>
              <a:t> 하루 사용 시간 설정</a:t>
            </a:r>
            <a:endParaRPr lang="en-US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ea typeface="+mn-lt"/>
                <a:cs typeface="+mn-lt"/>
              </a:rPr>
              <a:t>     </a:t>
            </a:r>
            <a:r>
              <a:rPr lang="en-US" altLang="ko-KR">
                <a:ea typeface="+mn-lt"/>
                <a:cs typeface="+mn-lt"/>
              </a:rPr>
              <a:t>.</a:t>
            </a:r>
            <a:r>
              <a:rPr lang="ko-KR" altLang="en-US">
                <a:ea typeface="+mn-lt"/>
                <a:cs typeface="+mn-lt"/>
              </a:rPr>
              <a:t> 앱에 </a:t>
            </a:r>
            <a:r>
              <a:rPr lang="ko-KR">
                <a:ea typeface="+mn-lt"/>
                <a:cs typeface="+mn-lt"/>
              </a:rPr>
              <a:t>대한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알람을 정해진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시간에만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뜨게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하기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ea typeface="+mn-lt"/>
                <a:cs typeface="+mn-lt"/>
              </a:rPr>
              <a:t>     </a:t>
            </a:r>
            <a:r>
              <a:rPr lang="en-US" altLang="ko-KR">
                <a:ea typeface="+mn-lt"/>
                <a:cs typeface="+mn-lt"/>
              </a:rPr>
              <a:t>.</a:t>
            </a:r>
            <a:r>
              <a:rPr lang="ko-KR" altLang="en-US">
                <a:ea typeface="+mn-lt"/>
                <a:cs typeface="+mn-lt"/>
              </a:rPr>
              <a:t> 앱 </a:t>
            </a:r>
            <a:r>
              <a:rPr lang="ko-KR">
                <a:ea typeface="+mn-lt"/>
                <a:cs typeface="+mn-lt"/>
              </a:rPr>
              <a:t>비밀번호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설정(+ </a:t>
            </a:r>
            <a:r>
              <a:rPr lang="ko-KR" err="1">
                <a:ea typeface="+mn-lt"/>
                <a:cs typeface="+mn-lt"/>
              </a:rPr>
              <a:t>ㅇㅇ지문</a:t>
            </a:r>
            <a:r>
              <a:rPr lang="ko-KR">
                <a:ea typeface="+mn-lt"/>
                <a:cs typeface="+mn-lt"/>
              </a:rPr>
              <a:t> 인식 등)</a:t>
            </a:r>
            <a:endParaRPr lang="en-US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ea typeface="+mn-lt"/>
                <a:cs typeface="+mn-lt"/>
              </a:rPr>
              <a:t>     </a:t>
            </a:r>
            <a:r>
              <a:rPr lang="en-US" altLang="ko-KR">
                <a:ea typeface="+mn-lt"/>
                <a:cs typeface="+mn-lt"/>
              </a:rPr>
              <a:t>.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티맵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같은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앱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키면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알아서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위치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기능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켜지기</a:t>
            </a:r>
            <a:r>
              <a:rPr lang="en-US" altLang="ko-KR">
                <a:ea typeface="+mn-lt"/>
                <a:cs typeface="+mn-lt"/>
              </a:rPr>
              <a:t>(</a:t>
            </a:r>
            <a:r>
              <a:rPr lang="ko-KR">
                <a:ea typeface="+mn-lt"/>
                <a:cs typeface="+mn-lt"/>
              </a:rPr>
              <a:t>완전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끄면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알아서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위치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기능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꺼지기</a:t>
            </a:r>
            <a:r>
              <a:rPr lang="en-US" altLang="ko-KR">
                <a:ea typeface="+mn-lt"/>
                <a:cs typeface="+mn-lt"/>
              </a:rPr>
              <a:t>)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-&gt;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해당</a:t>
            </a:r>
            <a:r>
              <a:rPr lang="ko-KR" altLang="en-US">
                <a:ea typeface="+mn-lt"/>
                <a:cs typeface="+mn-lt"/>
              </a:rPr>
              <a:t> 앱이 </a:t>
            </a:r>
            <a:r>
              <a:rPr lang="ko-KR">
                <a:ea typeface="+mn-lt"/>
                <a:cs typeface="+mn-lt"/>
              </a:rPr>
              <a:t>켜지거나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꺼지면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알아서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기능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켜지고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꺼짐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ea typeface="+mn-lt"/>
                <a:cs typeface="+mn-lt"/>
              </a:rPr>
              <a:t>-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삭제할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때나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일일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사용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시간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설정</a:t>
            </a:r>
            <a:r>
              <a:rPr lang="ko-KR" altLang="en-US">
                <a:ea typeface="+mn-lt"/>
                <a:cs typeface="+mn-lt"/>
              </a:rPr>
              <a:t> 해제 시 </a:t>
            </a:r>
            <a:r>
              <a:rPr lang="ko-KR">
                <a:ea typeface="+mn-lt"/>
                <a:cs typeface="+mn-lt"/>
              </a:rPr>
              <a:t>관리자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비밀번호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필요</a:t>
            </a:r>
            <a:r>
              <a:rPr lang="en-US" altLang="ko-KR">
                <a:ea typeface="+mn-lt"/>
                <a:cs typeface="+mn-lt"/>
              </a:rPr>
              <a:t>(</a:t>
            </a:r>
            <a:r>
              <a:rPr lang="ko-KR">
                <a:ea typeface="+mn-lt"/>
                <a:cs typeface="+mn-lt"/>
              </a:rPr>
              <a:t>비밀번호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찾기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기능</a:t>
            </a:r>
            <a:r>
              <a:rPr lang="en-US" altLang="ko-KR">
                <a:ea typeface="+mn-lt"/>
                <a:cs typeface="+mn-lt"/>
              </a:rPr>
              <a:t>?)</a:t>
            </a:r>
            <a:endParaRPr lang="ko-KR" alt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ea typeface="+mn-lt"/>
                <a:cs typeface="+mn-lt"/>
              </a:rPr>
              <a:t>- </a:t>
            </a:r>
            <a:r>
              <a:rPr lang="ko-KR" altLang="en-US">
                <a:ea typeface="+mn-lt"/>
                <a:cs typeface="+mn-lt"/>
              </a:rPr>
              <a:t>접근 권한</a:t>
            </a:r>
          </a:p>
        </p:txBody>
      </p:sp>
    </p:spTree>
    <p:extLst>
      <p:ext uri="{BB962C8B-B14F-4D97-AF65-F5344CB8AC3E}">
        <p14:creationId xmlns:p14="http://schemas.microsoft.com/office/powerpoint/2010/main" val="217692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7BCF9-3321-40E2-8298-DEF033B74BFB}"/>
              </a:ext>
            </a:extLst>
          </p:cNvPr>
          <p:cNvGrpSpPr/>
          <p:nvPr/>
        </p:nvGrpSpPr>
        <p:grpSpPr>
          <a:xfrm>
            <a:off x="4570898" y="340112"/>
            <a:ext cx="3050205" cy="6177775"/>
            <a:chOff x="4570898" y="340112"/>
            <a:chExt cx="3050205" cy="6177775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E5CAF3-79CB-4179-B338-F97723A8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898" y="340112"/>
              <a:ext cx="3050205" cy="61777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113EE1-3B79-4707-9933-C44432CAD4AA}"/>
                </a:ext>
              </a:extLst>
            </p:cNvPr>
            <p:cNvSpPr/>
            <p:nvPr/>
          </p:nvSpPr>
          <p:spPr>
            <a:xfrm>
              <a:off x="4744379" y="832160"/>
              <a:ext cx="2666999" cy="530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1109C-60A8-408B-836B-E652E39B737F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하루 제한시간 설정 화면(보류)</a:t>
            </a:r>
            <a:endParaRPr lang="ko-KR" sz="240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6EB88-4897-47B9-AD16-D559E8C9B43B}"/>
              </a:ext>
            </a:extLst>
          </p:cNvPr>
          <p:cNvSpPr txBox="1"/>
          <p:nvPr/>
        </p:nvSpPr>
        <p:spPr>
          <a:xfrm>
            <a:off x="454337" y="2201894"/>
            <a:ext cx="4726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err="1">
                <a:latin typeface="Malgun Gothic"/>
                <a:ea typeface="Malgun Gothic"/>
              </a:rPr>
              <a:t>남은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시간은</a:t>
            </a:r>
            <a:r>
              <a:rPr lang="en-US" altLang="ko-KR">
                <a:latin typeface="Malgun Gothic"/>
                <a:ea typeface="Malgun Gothic"/>
              </a:rPr>
              <a:t> </a:t>
            </a:r>
            <a:r>
              <a:rPr lang="en-US" altLang="ko-KR" err="1">
                <a:latin typeface="Malgun Gothic"/>
                <a:ea typeface="Malgun Gothic"/>
              </a:rPr>
              <a:t>상단바에서</a:t>
            </a:r>
            <a:r>
              <a:rPr lang="en-US" altLang="ko-KR">
                <a:latin typeface="Malgun Gothic"/>
                <a:ea typeface="Malgun Gothic"/>
              </a:rPr>
              <a:t> 볼 수 </a:t>
            </a:r>
            <a:r>
              <a:rPr lang="en-US" altLang="ko-KR" err="1">
                <a:latin typeface="Malgun Gothic"/>
                <a:ea typeface="Malgun Gothic"/>
              </a:rPr>
              <a:t>있게</a:t>
            </a:r>
            <a:r>
              <a:rPr lang="en-US" altLang="ko-KR">
                <a:latin typeface="Malgun Gothic"/>
                <a:ea typeface="Malgun Gothic"/>
              </a:rPr>
              <a:t>?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E96165A-21D5-4142-AA68-137DC1F2C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52438"/>
              </p:ext>
            </p:extLst>
          </p:nvPr>
        </p:nvGraphicFramePr>
        <p:xfrm>
          <a:off x="4740349" y="5068186"/>
          <a:ext cx="2690702" cy="465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86">
                  <a:extLst>
                    <a:ext uri="{9D8B030D-6E8A-4147-A177-3AD203B41FA5}">
                      <a16:colId xmlns:a16="http://schemas.microsoft.com/office/drawing/2014/main" val="1935751403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1887068153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1320808117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1764875508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591315915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1403696310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1065689624"/>
                    </a:ext>
                  </a:extLst>
                </a:gridCol>
              </a:tblGrid>
              <a:tr h="465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204024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5BDF1B78-CC85-493B-A0A0-932034E2530C}"/>
              </a:ext>
            </a:extLst>
          </p:cNvPr>
          <p:cNvSpPr/>
          <p:nvPr/>
        </p:nvSpPr>
        <p:spPr>
          <a:xfrm>
            <a:off x="6338776" y="5629940"/>
            <a:ext cx="248092" cy="23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C0D56-5153-4775-8859-76AA3102642C}"/>
              </a:ext>
            </a:extLst>
          </p:cNvPr>
          <p:cNvSpPr txBox="1"/>
          <p:nvPr/>
        </p:nvSpPr>
        <p:spPr>
          <a:xfrm>
            <a:off x="6293810" y="5620414"/>
            <a:ext cx="5901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ko-KR" altLang="en-US" sz="1400">
                <a:solidFill>
                  <a:schemeClr val="bg1"/>
                </a:solidFill>
                <a:ea typeface="맑은 고딕"/>
              </a:rPr>
              <a:t> 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6593A4-4F6F-43D3-A53B-50058B58A628}"/>
              </a:ext>
            </a:extLst>
          </p:cNvPr>
          <p:cNvSpPr txBox="1"/>
          <p:nvPr/>
        </p:nvSpPr>
        <p:spPr>
          <a:xfrm>
            <a:off x="6543010" y="560380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매주 반복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EB407A-1753-4CC5-B93B-48E38E797271}"/>
              </a:ext>
            </a:extLst>
          </p:cNvPr>
          <p:cNvSpPr txBox="1"/>
          <p:nvPr/>
        </p:nvSpPr>
        <p:spPr>
          <a:xfrm>
            <a:off x="4914899" y="1999803"/>
            <a:ext cx="24242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2시간 58분 남았습니다.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E04EA0-7D99-4B9C-A446-E08D09ADD307}"/>
              </a:ext>
            </a:extLst>
          </p:cNvPr>
          <p:cNvSpPr txBox="1"/>
          <p:nvPr/>
        </p:nvSpPr>
        <p:spPr>
          <a:xfrm>
            <a:off x="6814530" y="873849"/>
            <a:ext cx="76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4E8C1-6E65-4AB6-AA51-BCC41752729B}"/>
              </a:ext>
            </a:extLst>
          </p:cNvPr>
          <p:cNvSpPr txBox="1"/>
          <p:nvPr/>
        </p:nvSpPr>
        <p:spPr>
          <a:xfrm>
            <a:off x="7781941" y="3885382"/>
            <a:ext cx="4531421" cy="12091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err="1">
                <a:latin typeface="Malgun Gothic"/>
                <a:ea typeface="Malgun Gothic"/>
              </a:rPr>
              <a:t>제한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시간이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모두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끝난</a:t>
            </a:r>
            <a:r>
              <a:rPr lang="en-US" altLang="ko-KR">
                <a:latin typeface="Malgun Gothic"/>
                <a:ea typeface="Malgun Gothic"/>
              </a:rPr>
              <a:t> 후 </a:t>
            </a:r>
            <a:r>
              <a:rPr lang="en-US" altLang="ko-KR" err="1">
                <a:latin typeface="Malgun Gothic"/>
                <a:ea typeface="Malgun Gothic"/>
              </a:rPr>
              <a:t>해당</a:t>
            </a:r>
            <a:r>
              <a:rPr lang="en-US" altLang="ko-KR">
                <a:latin typeface="Malgun Gothic"/>
                <a:ea typeface="Malgun Gothic"/>
              </a:rPr>
              <a:t> 앱 </a:t>
            </a:r>
            <a:r>
              <a:rPr lang="en-US" altLang="ko-KR" err="1">
                <a:latin typeface="Malgun Gothic"/>
                <a:ea typeface="Malgun Gothic"/>
              </a:rPr>
              <a:t>실행</a:t>
            </a:r>
            <a:r>
              <a:rPr lang="en-US" altLang="ko-KR">
                <a:latin typeface="Malgun Gothic"/>
                <a:ea typeface="Malgun Gothic"/>
              </a:rPr>
              <a:t> 시 </a:t>
            </a:r>
            <a:r>
              <a:rPr lang="en-US" altLang="ko-KR" err="1">
                <a:latin typeface="Malgun Gothic"/>
                <a:ea typeface="Malgun Gothic"/>
              </a:rPr>
              <a:t>팝업창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발생</a:t>
            </a:r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r>
              <a:rPr lang="en-US" altLang="ko-KR" err="1">
                <a:latin typeface="Malgun Gothic"/>
                <a:ea typeface="Malgun Gothic"/>
              </a:rPr>
              <a:t>갱신할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시간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설정</a:t>
            </a:r>
            <a:r>
              <a:rPr lang="en-US" altLang="ko-KR">
                <a:latin typeface="Malgun Gothic"/>
                <a:ea typeface="Malgun Gothic"/>
              </a:rPr>
              <a:t>(</a:t>
            </a:r>
            <a:r>
              <a:rPr lang="en-US" altLang="ko-KR" err="1">
                <a:latin typeface="Malgun Gothic"/>
                <a:ea typeface="Malgun Gothic"/>
              </a:rPr>
              <a:t>던파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피로도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개념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CFDD6DB-65EB-4DC9-86F1-14AAB25F7CA6}"/>
              </a:ext>
            </a:extLst>
          </p:cNvPr>
          <p:cNvSpPr/>
          <p:nvPr/>
        </p:nvSpPr>
        <p:spPr>
          <a:xfrm>
            <a:off x="4880165" y="1272970"/>
            <a:ext cx="440445" cy="420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CD38AA-2FE1-44FB-ACF6-1390D03398B1}"/>
              </a:ext>
            </a:extLst>
          </p:cNvPr>
          <p:cNvSpPr txBox="1"/>
          <p:nvPr/>
        </p:nvSpPr>
        <p:spPr>
          <a:xfrm>
            <a:off x="5312097" y="1356371"/>
            <a:ext cx="13046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앱 이름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676667-30AE-4CC7-93A7-B11FCCD532E3}"/>
              </a:ext>
            </a:extLst>
          </p:cNvPr>
          <p:cNvSpPr txBox="1"/>
          <p:nvPr/>
        </p:nvSpPr>
        <p:spPr>
          <a:xfrm>
            <a:off x="4723279" y="9312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하루 제한시간 설정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7F0D03-1FB1-4B09-A28C-FB52C0A8FC5C}"/>
              </a:ext>
            </a:extLst>
          </p:cNvPr>
          <p:cNvSpPr txBox="1"/>
          <p:nvPr/>
        </p:nvSpPr>
        <p:spPr>
          <a:xfrm>
            <a:off x="7622452" y="1989242"/>
            <a:ext cx="4965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err="1">
                <a:latin typeface="Malgun Gothic"/>
                <a:ea typeface="Malgun Gothic"/>
              </a:rPr>
              <a:t>설정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숫자를</a:t>
            </a:r>
            <a:r>
              <a:rPr lang="en-US" altLang="ko-KR">
                <a:latin typeface="Malgun Gothic"/>
                <a:ea typeface="Malgun Gothic"/>
              </a:rPr>
              <a:t> </a:t>
            </a:r>
            <a:r>
              <a:rPr lang="en-US" altLang="ko-KR" err="1">
                <a:latin typeface="Malgun Gothic"/>
                <a:ea typeface="Malgun Gothic"/>
              </a:rPr>
              <a:t>변경</a:t>
            </a:r>
            <a:r>
              <a:rPr lang="en-US" altLang="ko-KR">
                <a:latin typeface="Malgun Gothic"/>
                <a:ea typeface="Malgun Gothic"/>
              </a:rPr>
              <a:t> 할 </a:t>
            </a:r>
            <a:r>
              <a:rPr lang="en-US" altLang="ko-KR" err="1">
                <a:latin typeface="Malgun Gothic"/>
                <a:ea typeface="Malgun Gothic"/>
              </a:rPr>
              <a:t>때마다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자동으로</a:t>
            </a:r>
            <a:r>
              <a:rPr lang="en-US" altLang="ko-KR">
                <a:latin typeface="Malgun Gothic"/>
                <a:ea typeface="Malgun Gothic"/>
              </a:rPr>
              <a:t> </a:t>
            </a:r>
            <a:r>
              <a:rPr lang="en-US" altLang="ko-KR" err="1">
                <a:latin typeface="Malgun Gothic"/>
                <a:ea typeface="Malgun Gothic"/>
              </a:rPr>
              <a:t>변경됨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0F08C2-E1CA-497C-AA57-A57224775204}"/>
              </a:ext>
            </a:extLst>
          </p:cNvPr>
          <p:cNvSpPr txBox="1"/>
          <p:nvPr/>
        </p:nvSpPr>
        <p:spPr>
          <a:xfrm>
            <a:off x="4849906" y="337072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하루 제한시간 설정</a:t>
            </a: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769BD0-0A35-4575-9167-38265997A06B}"/>
              </a:ext>
            </a:extLst>
          </p:cNvPr>
          <p:cNvSpPr txBox="1"/>
          <p:nvPr/>
        </p:nvSpPr>
        <p:spPr>
          <a:xfrm>
            <a:off x="4996847" y="3625933"/>
            <a:ext cx="171225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65000"/>
                  </a:schemeClr>
                </a:solidFill>
                <a:ea typeface="맑은 고딕"/>
              </a:rPr>
              <a:t>설정 시간 나열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688A960-9AD5-45C5-991A-2C5688B0A313}"/>
              </a:ext>
            </a:extLst>
          </p:cNvPr>
          <p:cNvCxnSpPr>
            <a:cxnSpLocks/>
          </p:cNvCxnSpPr>
          <p:nvPr/>
        </p:nvCxnSpPr>
        <p:spPr>
          <a:xfrm>
            <a:off x="4914956" y="3934193"/>
            <a:ext cx="24043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990FF6A-D469-4F96-9452-DBC3E3BE257A}"/>
              </a:ext>
            </a:extLst>
          </p:cNvPr>
          <p:cNvGrpSpPr/>
          <p:nvPr/>
        </p:nvGrpSpPr>
        <p:grpSpPr>
          <a:xfrm>
            <a:off x="6479880" y="3387577"/>
            <a:ext cx="315433" cy="261610"/>
            <a:chOff x="2926833" y="4459693"/>
            <a:chExt cx="315433" cy="26161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4C5A531-EC36-4563-BF5E-E4BFE384D194}"/>
                </a:ext>
              </a:extLst>
            </p:cNvPr>
            <p:cNvSpPr/>
            <p:nvPr/>
          </p:nvSpPr>
          <p:spPr>
            <a:xfrm>
              <a:off x="2954078" y="4478079"/>
              <a:ext cx="186069" cy="1860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E71521-E80D-49AF-88C2-24E66EFE86E3}"/>
                </a:ext>
              </a:extLst>
            </p:cNvPr>
            <p:cNvSpPr txBox="1"/>
            <p:nvPr/>
          </p:nvSpPr>
          <p:spPr>
            <a:xfrm>
              <a:off x="2926833" y="4459693"/>
              <a:ext cx="31543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100" b="1">
                  <a:solidFill>
                    <a:srgbClr val="FFFFFF"/>
                  </a:solidFill>
                  <a:ea typeface="맑은 고딕"/>
                </a:rPr>
                <a:t>?</a:t>
              </a:r>
              <a:endParaRPr lang="ko-KR" sz="1100" b="1">
                <a:solidFill>
                  <a:srgbClr val="FFFFFF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41D955-E22E-4A06-B344-9C7D32A15F9A}"/>
              </a:ext>
            </a:extLst>
          </p:cNvPr>
          <p:cNvSpPr txBox="1"/>
          <p:nvPr/>
        </p:nvSpPr>
        <p:spPr>
          <a:xfrm>
            <a:off x="6229739" y="882709"/>
            <a:ext cx="76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취소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1C5E43-B63D-4AAB-8BCD-14B5D20AAB3F}"/>
              </a:ext>
            </a:extLst>
          </p:cNvPr>
          <p:cNvSpPr txBox="1"/>
          <p:nvPr/>
        </p:nvSpPr>
        <p:spPr>
          <a:xfrm>
            <a:off x="3085895" y="6525800"/>
            <a:ext cx="66047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err="1">
                <a:latin typeface="Malgun Gothic"/>
                <a:ea typeface="Malgun Gothic"/>
              </a:rPr>
              <a:t>저장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안하고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뒤로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가기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누를</a:t>
            </a:r>
            <a:r>
              <a:rPr lang="en-US" altLang="ko-KR">
                <a:latin typeface="Malgun Gothic"/>
                <a:ea typeface="Malgun Gothic"/>
              </a:rPr>
              <a:t> 시 </a:t>
            </a:r>
            <a:r>
              <a:rPr lang="en-US" altLang="ko-KR" err="1">
                <a:latin typeface="Malgun Gothic"/>
                <a:ea typeface="Malgun Gothic"/>
              </a:rPr>
              <a:t>팝업창</a:t>
            </a:r>
            <a:r>
              <a:rPr lang="en-US" altLang="ko-KR">
                <a:latin typeface="Malgun Gothic"/>
                <a:ea typeface="Malgun Gothic"/>
              </a:rPr>
              <a:t> 뜸(</a:t>
            </a:r>
            <a:r>
              <a:rPr lang="en-US" altLang="ko-KR" err="1">
                <a:latin typeface="Malgun Gothic"/>
                <a:ea typeface="Malgun Gothic"/>
              </a:rPr>
              <a:t>취소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저장안함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저장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76916D-95DA-415B-B6E4-1C5DB2F29E80}"/>
              </a:ext>
            </a:extLst>
          </p:cNvPr>
          <p:cNvCxnSpPr/>
          <p:nvPr/>
        </p:nvCxnSpPr>
        <p:spPr>
          <a:xfrm flipH="1">
            <a:off x="47845" y="74427"/>
            <a:ext cx="12085674" cy="670737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179A500-EFB0-4F41-B22B-34FAC6D2FD3A}"/>
              </a:ext>
            </a:extLst>
          </p:cNvPr>
          <p:cNvCxnSpPr>
            <a:cxnSpLocks/>
          </p:cNvCxnSpPr>
          <p:nvPr/>
        </p:nvCxnSpPr>
        <p:spPr>
          <a:xfrm>
            <a:off x="56705" y="30124"/>
            <a:ext cx="12085673" cy="6769395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7BCF9-3321-40E2-8298-DEF033B74BFB}"/>
              </a:ext>
            </a:extLst>
          </p:cNvPr>
          <p:cNvGrpSpPr/>
          <p:nvPr/>
        </p:nvGrpSpPr>
        <p:grpSpPr>
          <a:xfrm>
            <a:off x="4570898" y="340112"/>
            <a:ext cx="3050205" cy="6177775"/>
            <a:chOff x="4570898" y="340112"/>
            <a:chExt cx="3050205" cy="6177775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E5CAF3-79CB-4179-B338-F97723A8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898" y="340112"/>
              <a:ext cx="3050205" cy="61777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113EE1-3B79-4707-9933-C44432CAD4AA}"/>
                </a:ext>
              </a:extLst>
            </p:cNvPr>
            <p:cNvSpPr/>
            <p:nvPr/>
          </p:nvSpPr>
          <p:spPr>
            <a:xfrm>
              <a:off x="4744379" y="832160"/>
              <a:ext cx="2666999" cy="530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1109C-60A8-408B-836B-E652E39B737F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알림 시간 설정 화면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4EF566-BC16-4D98-931F-6CC3399FD017}"/>
              </a:ext>
            </a:extLst>
          </p:cNvPr>
          <p:cNvCxnSpPr/>
          <p:nvPr/>
        </p:nvCxnSpPr>
        <p:spPr>
          <a:xfrm>
            <a:off x="5013568" y="2541953"/>
            <a:ext cx="20906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AD90C9-ED17-4AE9-A9E3-5A6E734B4C2B}"/>
              </a:ext>
            </a:extLst>
          </p:cNvPr>
          <p:cNvSpPr txBox="1"/>
          <p:nvPr/>
        </p:nvSpPr>
        <p:spPr>
          <a:xfrm>
            <a:off x="7620833" y="1972548"/>
            <a:ext cx="439906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>
                <a:ea typeface="맑은 고딕"/>
              </a:rPr>
              <a:t>설정 시간을 알림 시간으로 설정</a:t>
            </a:r>
            <a:r>
              <a:rPr lang="ko-KR" altLang="en-US">
                <a:ea typeface="맑은 고딕"/>
              </a:rPr>
              <a:t> : 설정 시간 외에 알림 메시지 안 옴 </a:t>
            </a:r>
            <a:r>
              <a:rPr lang="ko-KR" altLang="en-US" err="1">
                <a:ea typeface="맑은 고딕"/>
              </a:rPr>
              <a:t>ㅅㄱ</a:t>
            </a:r>
            <a:endParaRPr lang="ko-KR" altLang="en-US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b="1">
                <a:ea typeface="맑은 고딕"/>
              </a:rPr>
              <a:t>설정 시간을 제외한 시간을 알림 시간으로 설정</a:t>
            </a:r>
            <a:r>
              <a:rPr lang="ko-KR" altLang="en-US">
                <a:ea typeface="맑은 고딕"/>
              </a:rPr>
              <a:t> : 설정 시간에 알림 메시지 안 옴 </a:t>
            </a:r>
            <a:r>
              <a:rPr lang="ko-KR" altLang="en-US" err="1">
                <a:ea typeface="맑은 고딕"/>
              </a:rPr>
              <a:t>ㅅㄱ</a:t>
            </a:r>
            <a:endParaRPr lang="ko-KR" err="1"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0C4ADC-408E-42EF-A226-6A09EF63600E}"/>
              </a:ext>
            </a:extLst>
          </p:cNvPr>
          <p:cNvSpPr txBox="1"/>
          <p:nvPr/>
        </p:nvSpPr>
        <p:spPr>
          <a:xfrm>
            <a:off x="6814530" y="873849"/>
            <a:ext cx="76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저장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469323E-1EAF-4E3B-B36B-0C045A1619CF}"/>
              </a:ext>
            </a:extLst>
          </p:cNvPr>
          <p:cNvSpPr/>
          <p:nvPr/>
        </p:nvSpPr>
        <p:spPr>
          <a:xfrm>
            <a:off x="4880165" y="1272970"/>
            <a:ext cx="440445" cy="420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4C92E-7C6A-4580-B41C-A31620DF5878}"/>
              </a:ext>
            </a:extLst>
          </p:cNvPr>
          <p:cNvSpPr txBox="1"/>
          <p:nvPr/>
        </p:nvSpPr>
        <p:spPr>
          <a:xfrm>
            <a:off x="5312097" y="1356371"/>
            <a:ext cx="13046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앱 이름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91782E-706B-4520-A80F-CC2EBC63B87E}"/>
              </a:ext>
            </a:extLst>
          </p:cNvPr>
          <p:cNvSpPr txBox="1"/>
          <p:nvPr/>
        </p:nvSpPr>
        <p:spPr>
          <a:xfrm>
            <a:off x="4723279" y="931209"/>
            <a:ext cx="18217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알림 시간 설정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95AE8-F923-4BFD-B92B-95AED5156E61}"/>
              </a:ext>
            </a:extLst>
          </p:cNvPr>
          <p:cNvSpPr txBox="1"/>
          <p:nvPr/>
        </p:nvSpPr>
        <p:spPr>
          <a:xfrm>
            <a:off x="4850480" y="1979227"/>
            <a:ext cx="2743199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ea typeface="맑은 고딕"/>
              </a:rPr>
              <a:t>알림 시간 방식 설정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53D7C1-127F-48D5-AA37-44A26C90D93D}"/>
              </a:ext>
            </a:extLst>
          </p:cNvPr>
          <p:cNvSpPr txBox="1"/>
          <p:nvPr/>
        </p:nvSpPr>
        <p:spPr>
          <a:xfrm>
            <a:off x="4994644" y="3284572"/>
            <a:ext cx="1210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err="1">
                <a:ea typeface="맑은 고딕"/>
              </a:rPr>
              <a:t>부터</a:t>
            </a:r>
            <a:endParaRPr lang="ko-KR" altLang="en-US" sz="24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2E0BF4-D827-45A5-ADB8-A3270CE9DF64}"/>
              </a:ext>
            </a:extLst>
          </p:cNvPr>
          <p:cNvSpPr txBox="1"/>
          <p:nvPr/>
        </p:nvSpPr>
        <p:spPr>
          <a:xfrm>
            <a:off x="5021224" y="4383269"/>
            <a:ext cx="1210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>
                <a:ea typeface="맑은 고딕"/>
              </a:rPr>
              <a:t>까지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7B1376-C8A7-414E-8A83-D014A95C74E3}"/>
              </a:ext>
            </a:extLst>
          </p:cNvPr>
          <p:cNvSpPr txBox="1"/>
          <p:nvPr/>
        </p:nvSpPr>
        <p:spPr>
          <a:xfrm>
            <a:off x="4996847" y="2269343"/>
            <a:ext cx="171225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65000"/>
                  </a:schemeClr>
                </a:solidFill>
                <a:ea typeface="맑은 고딕"/>
              </a:rPr>
              <a:t>선택한 알림 시간 방식</a:t>
            </a:r>
          </a:p>
        </p:txBody>
      </p:sp>
      <p:graphicFrame>
        <p:nvGraphicFramePr>
          <p:cNvPr id="46" name="표 15">
            <a:extLst>
              <a:ext uri="{FF2B5EF4-FFF2-40B4-BE49-F238E27FC236}">
                <a16:creationId xmlns:a16="http://schemas.microsoft.com/office/drawing/2014/main" id="{8876D8CC-B39E-4C2A-A9A2-7EA12D9C1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98246"/>
              </p:ext>
            </p:extLst>
          </p:nvPr>
        </p:nvGraphicFramePr>
        <p:xfrm>
          <a:off x="4740349" y="5068186"/>
          <a:ext cx="2690702" cy="465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86">
                  <a:extLst>
                    <a:ext uri="{9D8B030D-6E8A-4147-A177-3AD203B41FA5}">
                      <a16:colId xmlns:a16="http://schemas.microsoft.com/office/drawing/2014/main" val="1935751403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1887068153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1320808117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1764875508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591315915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1403696310"/>
                    </a:ext>
                  </a:extLst>
                </a:gridCol>
                <a:gridCol w="384386">
                  <a:extLst>
                    <a:ext uri="{9D8B030D-6E8A-4147-A177-3AD203B41FA5}">
                      <a16:colId xmlns:a16="http://schemas.microsoft.com/office/drawing/2014/main" val="1065689624"/>
                    </a:ext>
                  </a:extLst>
                </a:gridCol>
              </a:tblGrid>
              <a:tr h="465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204024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8E3DD657-06CF-47BB-9D17-A8044A7DF1FF}"/>
              </a:ext>
            </a:extLst>
          </p:cNvPr>
          <p:cNvSpPr/>
          <p:nvPr/>
        </p:nvSpPr>
        <p:spPr>
          <a:xfrm>
            <a:off x="6338776" y="5629940"/>
            <a:ext cx="248092" cy="23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EE6F1E-B8C6-4621-8A62-2ECAD89CE45A}"/>
              </a:ext>
            </a:extLst>
          </p:cNvPr>
          <p:cNvSpPr txBox="1"/>
          <p:nvPr/>
        </p:nvSpPr>
        <p:spPr>
          <a:xfrm>
            <a:off x="6293810" y="5620414"/>
            <a:ext cx="5901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ko-KR" altLang="en-US" sz="1400">
                <a:solidFill>
                  <a:schemeClr val="bg1"/>
                </a:solidFill>
                <a:ea typeface="맑은 고딕"/>
              </a:rPr>
              <a:t> 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C45ED3-4A5D-412E-81FB-39E59EF26F01}"/>
              </a:ext>
            </a:extLst>
          </p:cNvPr>
          <p:cNvSpPr txBox="1"/>
          <p:nvPr/>
        </p:nvSpPr>
        <p:spPr>
          <a:xfrm>
            <a:off x="6543010" y="560380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매주 반복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C0CAA4-3CC8-4C9F-86C6-C93B519677F6}"/>
              </a:ext>
            </a:extLst>
          </p:cNvPr>
          <p:cNvSpPr txBox="1"/>
          <p:nvPr/>
        </p:nvSpPr>
        <p:spPr>
          <a:xfrm>
            <a:off x="5021224" y="2770663"/>
            <a:ext cx="21052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ea typeface="맑은 고딕"/>
              </a:rPr>
              <a:t>오전 9 : 05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D368F8-1EC6-4177-BFF1-87485A258CB4}"/>
              </a:ext>
            </a:extLst>
          </p:cNvPr>
          <p:cNvSpPr txBox="1"/>
          <p:nvPr/>
        </p:nvSpPr>
        <p:spPr>
          <a:xfrm>
            <a:off x="4994642" y="3904803"/>
            <a:ext cx="23267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ea typeface="맑은 고딕"/>
              </a:rPr>
              <a:t>오후 12 : 45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7F9A63-397C-4876-968A-781C833356CD}"/>
              </a:ext>
            </a:extLst>
          </p:cNvPr>
          <p:cNvSpPr/>
          <p:nvPr/>
        </p:nvSpPr>
        <p:spPr>
          <a:xfrm>
            <a:off x="535171" y="3530008"/>
            <a:ext cx="3092301" cy="27999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07CBE0-363F-43C6-88F0-9B4A762B5CD6}"/>
              </a:ext>
            </a:extLst>
          </p:cNvPr>
          <p:cNvSpPr/>
          <p:nvPr/>
        </p:nvSpPr>
        <p:spPr>
          <a:xfrm>
            <a:off x="535171" y="1057939"/>
            <a:ext cx="3854300" cy="202904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8AA736-EDDF-4232-AB28-440339899726}"/>
              </a:ext>
            </a:extLst>
          </p:cNvPr>
          <p:cNvSpPr txBox="1"/>
          <p:nvPr/>
        </p:nvSpPr>
        <p:spPr>
          <a:xfrm>
            <a:off x="632898" y="1172925"/>
            <a:ext cx="2743199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ea typeface="맑은 고딕"/>
              </a:rPr>
              <a:t>알림 시간 방식 선택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6359591-3748-4F3C-866F-B50FFE68A796}"/>
              </a:ext>
            </a:extLst>
          </p:cNvPr>
          <p:cNvSpPr/>
          <p:nvPr/>
        </p:nvSpPr>
        <p:spPr>
          <a:xfrm>
            <a:off x="783264" y="1784497"/>
            <a:ext cx="186069" cy="1772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E73CF7-F4A4-492A-9F77-E4BB4DFB65B7}"/>
              </a:ext>
            </a:extLst>
          </p:cNvPr>
          <p:cNvSpPr/>
          <p:nvPr/>
        </p:nvSpPr>
        <p:spPr>
          <a:xfrm>
            <a:off x="783264" y="2387009"/>
            <a:ext cx="186069" cy="1772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EF16DF-FAA2-4538-98B6-DC1461F41E93}"/>
              </a:ext>
            </a:extLst>
          </p:cNvPr>
          <p:cNvSpPr txBox="1"/>
          <p:nvPr/>
        </p:nvSpPr>
        <p:spPr>
          <a:xfrm>
            <a:off x="632898" y="3653855"/>
            <a:ext cx="2743199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ea typeface="맑은 고딕"/>
              </a:rPr>
              <a:t>시간 설정</a:t>
            </a:r>
            <a:endParaRPr lang="ko-KR" altLang="en-US" sz="1600" b="1">
              <a:ea typeface="맑은 고딕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586B238-A7E1-4BE8-A85B-5E45383297FA}"/>
              </a:ext>
            </a:extLst>
          </p:cNvPr>
          <p:cNvSpPr/>
          <p:nvPr/>
        </p:nvSpPr>
        <p:spPr>
          <a:xfrm>
            <a:off x="809845" y="2413590"/>
            <a:ext cx="132907" cy="1240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94072B-79F7-43E3-BDA6-AFE374DBCF3E}"/>
              </a:ext>
            </a:extLst>
          </p:cNvPr>
          <p:cNvSpPr txBox="1"/>
          <p:nvPr/>
        </p:nvSpPr>
        <p:spPr>
          <a:xfrm>
            <a:off x="951875" y="1695693"/>
            <a:ext cx="2964709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ea typeface="맑은 고딕"/>
              </a:rPr>
              <a:t>설정 시간을 알림 시간으로 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B2871-2F50-4422-9717-6F62F220AC4C}"/>
              </a:ext>
            </a:extLst>
          </p:cNvPr>
          <p:cNvSpPr txBox="1"/>
          <p:nvPr/>
        </p:nvSpPr>
        <p:spPr>
          <a:xfrm>
            <a:off x="960735" y="2333644"/>
            <a:ext cx="3372291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ea typeface="맑은 고딕"/>
              </a:rPr>
              <a:t>설정 시간 이외를 알림 시간으로 설정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FB934E-C45B-4A2F-A3D0-4B3F5E589C37}"/>
              </a:ext>
            </a:extLst>
          </p:cNvPr>
          <p:cNvSpPr txBox="1"/>
          <p:nvPr/>
        </p:nvSpPr>
        <p:spPr>
          <a:xfrm>
            <a:off x="3158130" y="2679203"/>
            <a:ext cx="2743199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ea typeface="맑은 고딕"/>
              </a:rPr>
              <a:t>확인   취소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79FAE8-C498-479E-9A46-60472E963945}"/>
              </a:ext>
            </a:extLst>
          </p:cNvPr>
          <p:cNvSpPr txBox="1"/>
          <p:nvPr/>
        </p:nvSpPr>
        <p:spPr>
          <a:xfrm>
            <a:off x="2413850" y="5930993"/>
            <a:ext cx="2743199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ea typeface="맑은 고딕"/>
              </a:rPr>
              <a:t>확인   취소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B3C3BB-084C-46FB-B826-899F3D5B287B}"/>
              </a:ext>
            </a:extLst>
          </p:cNvPr>
          <p:cNvSpPr txBox="1"/>
          <p:nvPr/>
        </p:nvSpPr>
        <p:spPr>
          <a:xfrm>
            <a:off x="6229739" y="882709"/>
            <a:ext cx="76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취소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9490A74-11B3-4C67-A0D5-16A64A2EC9EE}"/>
              </a:ext>
            </a:extLst>
          </p:cNvPr>
          <p:cNvCxnSpPr>
            <a:cxnSpLocks/>
          </p:cNvCxnSpPr>
          <p:nvPr/>
        </p:nvCxnSpPr>
        <p:spPr>
          <a:xfrm>
            <a:off x="760545" y="4730488"/>
            <a:ext cx="7526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5CF5478-12B0-4E27-A2D7-430E797AF601}"/>
              </a:ext>
            </a:extLst>
          </p:cNvPr>
          <p:cNvCxnSpPr>
            <a:cxnSpLocks/>
          </p:cNvCxnSpPr>
          <p:nvPr/>
        </p:nvCxnSpPr>
        <p:spPr>
          <a:xfrm>
            <a:off x="1699754" y="4730488"/>
            <a:ext cx="7526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E8ED06E-C172-4A6F-A406-B2418D343B45}"/>
              </a:ext>
            </a:extLst>
          </p:cNvPr>
          <p:cNvCxnSpPr>
            <a:cxnSpLocks/>
          </p:cNvCxnSpPr>
          <p:nvPr/>
        </p:nvCxnSpPr>
        <p:spPr>
          <a:xfrm>
            <a:off x="2638962" y="4730488"/>
            <a:ext cx="7526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4182BCB-A8E7-4991-8C22-65AE80957639}"/>
              </a:ext>
            </a:extLst>
          </p:cNvPr>
          <p:cNvCxnSpPr>
            <a:cxnSpLocks/>
          </p:cNvCxnSpPr>
          <p:nvPr/>
        </p:nvCxnSpPr>
        <p:spPr>
          <a:xfrm>
            <a:off x="760544" y="5244394"/>
            <a:ext cx="7526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FBE1DBE-7E04-4C6A-916D-8992B7823792}"/>
              </a:ext>
            </a:extLst>
          </p:cNvPr>
          <p:cNvCxnSpPr>
            <a:cxnSpLocks/>
          </p:cNvCxnSpPr>
          <p:nvPr/>
        </p:nvCxnSpPr>
        <p:spPr>
          <a:xfrm>
            <a:off x="1699753" y="5244394"/>
            <a:ext cx="7526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B709E8A-B423-4E2C-9755-DB19CD30ED83}"/>
              </a:ext>
            </a:extLst>
          </p:cNvPr>
          <p:cNvCxnSpPr>
            <a:cxnSpLocks/>
          </p:cNvCxnSpPr>
          <p:nvPr/>
        </p:nvCxnSpPr>
        <p:spPr>
          <a:xfrm>
            <a:off x="2638961" y="5244394"/>
            <a:ext cx="7526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139390-EE2A-4919-A779-A63328D44CDE}"/>
              </a:ext>
            </a:extLst>
          </p:cNvPr>
          <p:cNvSpPr txBox="1"/>
          <p:nvPr/>
        </p:nvSpPr>
        <p:spPr>
          <a:xfrm>
            <a:off x="812503" y="4808571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ea typeface="맑은 고딕"/>
              </a:rPr>
              <a:t>오후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B1C1E9-F79A-4AFC-B83F-31457D1C80CA}"/>
              </a:ext>
            </a:extLst>
          </p:cNvPr>
          <p:cNvSpPr txBox="1"/>
          <p:nvPr/>
        </p:nvSpPr>
        <p:spPr>
          <a:xfrm>
            <a:off x="1813735" y="4808570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ea typeface="맑은 고딕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4E3723-C670-4FBD-A54B-41DF8DE0297C}"/>
              </a:ext>
            </a:extLst>
          </p:cNvPr>
          <p:cNvSpPr txBox="1"/>
          <p:nvPr/>
        </p:nvSpPr>
        <p:spPr>
          <a:xfrm>
            <a:off x="2788385" y="4808570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ea typeface="맑은 고딕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598664-C2A9-4D41-A3CF-C061FBC7AC9A}"/>
              </a:ext>
            </a:extLst>
          </p:cNvPr>
          <p:cNvSpPr txBox="1"/>
          <p:nvPr/>
        </p:nvSpPr>
        <p:spPr>
          <a:xfrm>
            <a:off x="2451687" y="4817430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ea typeface="맑은 고딕"/>
              </a:rPr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00829A-6AE3-4C68-BF16-EAAB16082366}"/>
              </a:ext>
            </a:extLst>
          </p:cNvPr>
          <p:cNvSpPr txBox="1"/>
          <p:nvPr/>
        </p:nvSpPr>
        <p:spPr>
          <a:xfrm>
            <a:off x="812503" y="4259222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solidFill>
                  <a:srgbClr val="D8D8D8"/>
                </a:solidFill>
                <a:ea typeface="맑은 고딕"/>
              </a:rPr>
              <a:t>오전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A70BA-7745-45CE-9AE6-C3C3C57D54F2}"/>
              </a:ext>
            </a:extLst>
          </p:cNvPr>
          <p:cNvSpPr txBox="1"/>
          <p:nvPr/>
        </p:nvSpPr>
        <p:spPr>
          <a:xfrm>
            <a:off x="1813735" y="4259221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solidFill>
                  <a:srgbClr val="D8D8D8"/>
                </a:solidFill>
                <a:ea typeface="맑은 고딕"/>
              </a:rPr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4DA7D2-8706-4648-8E25-FF5872DE896A}"/>
              </a:ext>
            </a:extLst>
          </p:cNvPr>
          <p:cNvSpPr txBox="1"/>
          <p:nvPr/>
        </p:nvSpPr>
        <p:spPr>
          <a:xfrm>
            <a:off x="2788385" y="4259221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solidFill>
                  <a:srgbClr val="D8D8D8"/>
                </a:solidFill>
                <a:ea typeface="맑은 고딕"/>
              </a:rPr>
              <a:t>40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F66AA-BAA7-4CE1-ACEB-FEB832058407}"/>
              </a:ext>
            </a:extLst>
          </p:cNvPr>
          <p:cNvSpPr txBox="1"/>
          <p:nvPr/>
        </p:nvSpPr>
        <p:spPr>
          <a:xfrm>
            <a:off x="1813735" y="5304755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>
                <a:solidFill>
                  <a:srgbClr val="D8D8D8"/>
                </a:solidFill>
                <a:ea typeface="맑은 고딕"/>
              </a:rPr>
              <a:t> 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8C38CD-1135-4DE2-8C5C-E88C36658888}"/>
              </a:ext>
            </a:extLst>
          </p:cNvPr>
          <p:cNvSpPr txBox="1"/>
          <p:nvPr/>
        </p:nvSpPr>
        <p:spPr>
          <a:xfrm>
            <a:off x="2797245" y="5304755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solidFill>
                  <a:srgbClr val="D8D8D8"/>
                </a:solidFill>
                <a:ea typeface="맑은 고딕"/>
              </a:rPr>
              <a:t>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7C2AA-92EE-4456-9739-B8D1A830AC2C}"/>
              </a:ext>
            </a:extLst>
          </p:cNvPr>
          <p:cNvSpPr txBox="1"/>
          <p:nvPr/>
        </p:nvSpPr>
        <p:spPr>
          <a:xfrm>
            <a:off x="3085895" y="6525800"/>
            <a:ext cx="66047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err="1">
                <a:latin typeface="Malgun Gothic"/>
                <a:ea typeface="Malgun Gothic"/>
              </a:rPr>
              <a:t>저장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안하고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뒤로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가기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누를</a:t>
            </a:r>
            <a:r>
              <a:rPr lang="en-US" altLang="ko-KR">
                <a:latin typeface="Malgun Gothic"/>
                <a:ea typeface="Malgun Gothic"/>
              </a:rPr>
              <a:t> 시 </a:t>
            </a:r>
            <a:r>
              <a:rPr lang="en-US" altLang="ko-KR" err="1">
                <a:latin typeface="Malgun Gothic"/>
                <a:ea typeface="Malgun Gothic"/>
              </a:rPr>
              <a:t>팝업창</a:t>
            </a:r>
            <a:r>
              <a:rPr lang="en-US" altLang="ko-KR">
                <a:latin typeface="Malgun Gothic"/>
                <a:ea typeface="Malgun Gothic"/>
              </a:rPr>
              <a:t> 뜸(</a:t>
            </a:r>
            <a:r>
              <a:rPr lang="en-US" altLang="ko-KR" err="1">
                <a:latin typeface="Malgun Gothic"/>
                <a:ea typeface="Malgun Gothic"/>
              </a:rPr>
              <a:t>취소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저장안함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저장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1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46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7BCF9-3321-40E2-8298-DEF033B74BFB}"/>
              </a:ext>
            </a:extLst>
          </p:cNvPr>
          <p:cNvGrpSpPr/>
          <p:nvPr/>
        </p:nvGrpSpPr>
        <p:grpSpPr>
          <a:xfrm>
            <a:off x="4570898" y="340112"/>
            <a:ext cx="3050205" cy="6177775"/>
            <a:chOff x="4570898" y="340112"/>
            <a:chExt cx="3050205" cy="6177775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E5CAF3-79CB-4179-B338-F97723A8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898" y="340112"/>
              <a:ext cx="3050205" cy="61777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113EE1-3B79-4707-9933-C44432CAD4AA}"/>
                </a:ext>
              </a:extLst>
            </p:cNvPr>
            <p:cNvSpPr/>
            <p:nvPr/>
          </p:nvSpPr>
          <p:spPr>
            <a:xfrm>
              <a:off x="4744379" y="832160"/>
              <a:ext cx="2666999" cy="530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4105E2-4B80-4C2D-B0F5-914CFE122FF5}"/>
              </a:ext>
            </a:extLst>
          </p:cNvPr>
          <p:cNvSpPr/>
          <p:nvPr/>
        </p:nvSpPr>
        <p:spPr>
          <a:xfrm>
            <a:off x="4811750" y="1215483"/>
            <a:ext cx="2518973" cy="529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08ABF-2006-458C-9414-757B6999D513}"/>
              </a:ext>
            </a:extLst>
          </p:cNvPr>
          <p:cNvSpPr txBox="1"/>
          <p:nvPr/>
        </p:nvSpPr>
        <p:spPr>
          <a:xfrm>
            <a:off x="4814047" y="1353670"/>
            <a:ext cx="2169459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>
                <a:solidFill>
                  <a:srgbClr val="4472C4"/>
                </a:solidFill>
                <a:ea typeface="맑은 고딕"/>
              </a:rPr>
              <a:t>+ 휴대폰에서 앱 추가</a:t>
            </a:r>
            <a:endParaRPr lang="ko-KR" sz="1200" b="1">
              <a:solidFill>
                <a:srgbClr val="4472C4"/>
              </a:solidFill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AA84A5-B418-469A-8CB7-E424651AFF64}"/>
              </a:ext>
            </a:extLst>
          </p:cNvPr>
          <p:cNvSpPr txBox="1"/>
          <p:nvPr/>
        </p:nvSpPr>
        <p:spPr>
          <a:xfrm>
            <a:off x="4823011" y="2008093"/>
            <a:ext cx="216945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>
                <a:solidFill>
                  <a:srgbClr val="D9E2F3"/>
                </a:solidFill>
                <a:ea typeface="맑은 고딕"/>
              </a:rPr>
              <a:t>+ 휴대폰에서 앱 추가</a:t>
            </a:r>
            <a:endParaRPr lang="ko-KR" altLang="en-US" sz="1200" b="1">
              <a:solidFill>
                <a:srgbClr val="D9E2F3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EE0AB-C44E-4FCE-A14E-E90EDBB614B9}"/>
              </a:ext>
            </a:extLst>
          </p:cNvPr>
          <p:cNvSpPr txBox="1"/>
          <p:nvPr/>
        </p:nvSpPr>
        <p:spPr>
          <a:xfrm>
            <a:off x="4823011" y="2653552"/>
            <a:ext cx="216945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>
                <a:solidFill>
                  <a:srgbClr val="D9E2F3"/>
                </a:solidFill>
                <a:ea typeface="맑은 고딕"/>
              </a:rPr>
              <a:t>+ 휴대폰에서 앱 추가</a:t>
            </a:r>
            <a:endParaRPr lang="ko-KR" sz="1200" b="1">
              <a:solidFill>
                <a:srgbClr val="D9E2F3"/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8B12D-DEDE-46D6-AA10-1A99B5C645FB}"/>
              </a:ext>
            </a:extLst>
          </p:cNvPr>
          <p:cNvSpPr txBox="1"/>
          <p:nvPr/>
        </p:nvSpPr>
        <p:spPr>
          <a:xfrm rot="5400000">
            <a:off x="5943040" y="3119156"/>
            <a:ext cx="385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맑은 고딕"/>
              </a:rPr>
              <a:t>…</a:t>
            </a:r>
            <a:endParaRPr lang="ko-KR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E926A4-7E90-4DF2-9CC0-64E825544709}"/>
              </a:ext>
            </a:extLst>
          </p:cNvPr>
          <p:cNvCxnSpPr/>
          <p:nvPr/>
        </p:nvCxnSpPr>
        <p:spPr>
          <a:xfrm flipV="1">
            <a:off x="7677317" y="1809505"/>
            <a:ext cx="206188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5A5F2F4-89E8-4FA2-97F5-2AB5254326A6}"/>
              </a:ext>
            </a:extLst>
          </p:cNvPr>
          <p:cNvCxnSpPr>
            <a:cxnSpLocks/>
          </p:cNvCxnSpPr>
          <p:nvPr/>
        </p:nvCxnSpPr>
        <p:spPr>
          <a:xfrm flipV="1">
            <a:off x="7677317" y="3602446"/>
            <a:ext cx="206188" cy="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9B36444-CCFC-46FF-8A9A-F48B4DC3FE67}"/>
              </a:ext>
            </a:extLst>
          </p:cNvPr>
          <p:cNvCxnSpPr>
            <a:cxnSpLocks/>
          </p:cNvCxnSpPr>
          <p:nvPr/>
        </p:nvCxnSpPr>
        <p:spPr>
          <a:xfrm>
            <a:off x="7883505" y="1809503"/>
            <a:ext cx="0" cy="1792940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41074F-8E7C-4158-80A4-9136C210DE26}"/>
              </a:ext>
            </a:extLst>
          </p:cNvPr>
          <p:cNvSpPr txBox="1"/>
          <p:nvPr/>
        </p:nvSpPr>
        <p:spPr>
          <a:xfrm>
            <a:off x="7931523" y="2454088"/>
            <a:ext cx="35769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앱 선택 및 저장 시, 하단에 차례대로 추가됨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33E0C8-41EE-41E0-B2BB-7891B18C2098}"/>
              </a:ext>
            </a:extLst>
          </p:cNvPr>
          <p:cNvSpPr txBox="1"/>
          <p:nvPr/>
        </p:nvSpPr>
        <p:spPr>
          <a:xfrm>
            <a:off x="3278841" y="2749923"/>
            <a:ext cx="1362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ScrollView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399216-6276-49F0-926C-1D0AA6EBD2B8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</a:t>
            </a:r>
            <a:r>
              <a:rPr lang="ko-KR" altLang="en-US" sz="2400" err="1">
                <a:ea typeface="맑은 고딕"/>
              </a:rPr>
              <a:t>Main</a:t>
            </a:r>
            <a:r>
              <a:rPr lang="ko-KR" altLang="en-US" sz="2400">
                <a:ea typeface="맑은 고딕"/>
              </a:rPr>
              <a:t> 화면</a:t>
            </a:r>
            <a:endParaRPr lang="ko-KR" sz="2400">
              <a:ea typeface="맑은 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0D19A8-9A40-4B81-B40B-86AB8DC22DD3}"/>
              </a:ext>
            </a:extLst>
          </p:cNvPr>
          <p:cNvSpPr/>
          <p:nvPr/>
        </p:nvSpPr>
        <p:spPr>
          <a:xfrm>
            <a:off x="4820714" y="2515365"/>
            <a:ext cx="2518973" cy="529682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9E2F3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46F8C3-8D12-44A1-9693-2C46C541C2FE}"/>
              </a:ext>
            </a:extLst>
          </p:cNvPr>
          <p:cNvSpPr/>
          <p:nvPr/>
        </p:nvSpPr>
        <p:spPr>
          <a:xfrm>
            <a:off x="4820714" y="1869906"/>
            <a:ext cx="2518973" cy="529682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9E2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7BCF9-3321-40E2-8298-DEF033B74BFB}"/>
              </a:ext>
            </a:extLst>
          </p:cNvPr>
          <p:cNvGrpSpPr/>
          <p:nvPr/>
        </p:nvGrpSpPr>
        <p:grpSpPr>
          <a:xfrm>
            <a:off x="4570898" y="340112"/>
            <a:ext cx="3050205" cy="6177775"/>
            <a:chOff x="4570898" y="340112"/>
            <a:chExt cx="3050205" cy="6177775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E5CAF3-79CB-4179-B338-F97723A8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898" y="340112"/>
              <a:ext cx="3050205" cy="61777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113EE1-3B79-4707-9933-C44432CAD4AA}"/>
                </a:ext>
              </a:extLst>
            </p:cNvPr>
            <p:cNvSpPr/>
            <p:nvPr/>
          </p:nvSpPr>
          <p:spPr>
            <a:xfrm>
              <a:off x="4744379" y="832160"/>
              <a:ext cx="2666999" cy="530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04F872-8FC1-458F-8077-1F392E9EBC8D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</a:t>
            </a:r>
            <a:r>
              <a:rPr lang="ko-KR" altLang="en-US" sz="2400" err="1">
                <a:ea typeface="맑은 고딕"/>
              </a:rPr>
              <a:t>Main</a:t>
            </a:r>
            <a:r>
              <a:rPr lang="ko-KR" altLang="en-US" sz="2400">
                <a:ea typeface="맑은 고딕"/>
              </a:rPr>
              <a:t> 화면(기능 추가 완료)</a:t>
            </a:r>
            <a:endParaRPr lang="ko-KR" sz="2400"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922104-5058-4248-AD0D-FABA0B75DCE0}"/>
              </a:ext>
            </a:extLst>
          </p:cNvPr>
          <p:cNvSpPr/>
          <p:nvPr/>
        </p:nvSpPr>
        <p:spPr>
          <a:xfrm>
            <a:off x="4811750" y="1215483"/>
            <a:ext cx="2518973" cy="529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51B03-5A5D-4FBD-AEFC-FCE200E29AFE}"/>
              </a:ext>
            </a:extLst>
          </p:cNvPr>
          <p:cNvSpPr txBox="1"/>
          <p:nvPr/>
        </p:nvSpPr>
        <p:spPr>
          <a:xfrm>
            <a:off x="4823011" y="2662631"/>
            <a:ext cx="216945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>
                <a:solidFill>
                  <a:srgbClr val="D9E2F3"/>
                </a:solidFill>
                <a:ea typeface="맑은 고딕"/>
              </a:rPr>
              <a:t>+ 휴대폰에서 앱 추가</a:t>
            </a:r>
            <a:endParaRPr lang="ko-KR" sz="1200" b="1">
              <a:solidFill>
                <a:srgbClr val="D9E2F3"/>
              </a:solidFill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325D4-67F7-4CE7-8C59-CF28F2EC0E77}"/>
              </a:ext>
            </a:extLst>
          </p:cNvPr>
          <p:cNvSpPr txBox="1"/>
          <p:nvPr/>
        </p:nvSpPr>
        <p:spPr>
          <a:xfrm>
            <a:off x="4823011" y="3308090"/>
            <a:ext cx="216945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>
                <a:solidFill>
                  <a:srgbClr val="D9E2F3"/>
                </a:solidFill>
                <a:ea typeface="맑은 고딕"/>
              </a:rPr>
              <a:t>+ 휴대폰에서 앱 추가</a:t>
            </a:r>
            <a:endParaRPr lang="ko-KR" sz="1200" b="1">
              <a:solidFill>
                <a:srgbClr val="D9E2F3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1CE40B-A3E2-41DA-991B-013361918A06}"/>
              </a:ext>
            </a:extLst>
          </p:cNvPr>
          <p:cNvSpPr txBox="1"/>
          <p:nvPr/>
        </p:nvSpPr>
        <p:spPr>
          <a:xfrm rot="5400000">
            <a:off x="5943040" y="3773694"/>
            <a:ext cx="385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chemeClr val="bg1">
                    <a:lumMod val="85000"/>
                  </a:schemeClr>
                </a:solidFill>
                <a:ea typeface="맑은 고딕"/>
              </a:rPr>
              <a:t>…</a:t>
            </a:r>
            <a:endParaRPr lang="ko-KR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CF9C61-A3D1-4421-A958-97B448F67AD2}"/>
              </a:ext>
            </a:extLst>
          </p:cNvPr>
          <p:cNvSpPr/>
          <p:nvPr/>
        </p:nvSpPr>
        <p:spPr>
          <a:xfrm>
            <a:off x="4820714" y="3169903"/>
            <a:ext cx="2518973" cy="529682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9E2F3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933CDC-73C6-4F4A-97F3-7821A9406412}"/>
              </a:ext>
            </a:extLst>
          </p:cNvPr>
          <p:cNvSpPr/>
          <p:nvPr/>
        </p:nvSpPr>
        <p:spPr>
          <a:xfrm>
            <a:off x="4820714" y="2524444"/>
            <a:ext cx="2518973" cy="529682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9E2F3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AB480F-B0A0-4B94-BF11-F6390F0938C2}"/>
              </a:ext>
            </a:extLst>
          </p:cNvPr>
          <p:cNvSpPr/>
          <p:nvPr/>
        </p:nvSpPr>
        <p:spPr>
          <a:xfrm>
            <a:off x="4811750" y="1870021"/>
            <a:ext cx="2518973" cy="529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56FA38-8895-4BD3-B172-1AC7321E16F1}"/>
              </a:ext>
            </a:extLst>
          </p:cNvPr>
          <p:cNvSpPr txBox="1"/>
          <p:nvPr/>
        </p:nvSpPr>
        <p:spPr>
          <a:xfrm>
            <a:off x="4814047" y="2008208"/>
            <a:ext cx="2169459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>
                <a:solidFill>
                  <a:srgbClr val="4472C4"/>
                </a:solidFill>
                <a:ea typeface="맑은 고딕"/>
              </a:rPr>
              <a:t>+ 휴대폰에서 앱 추가</a:t>
            </a:r>
            <a:endParaRPr lang="ko-KR" sz="1200" b="1">
              <a:solidFill>
                <a:srgbClr val="4472C4"/>
              </a:solidFill>
              <a:ea typeface="맑은 고딕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C3A9625-B6C5-4E98-A422-8DDE580014AB}"/>
              </a:ext>
            </a:extLst>
          </p:cNvPr>
          <p:cNvSpPr/>
          <p:nvPr/>
        </p:nvSpPr>
        <p:spPr>
          <a:xfrm>
            <a:off x="4889026" y="1297052"/>
            <a:ext cx="403412" cy="385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14778A-72F4-4B1D-896C-8DD8D4D9C599}"/>
              </a:ext>
            </a:extLst>
          </p:cNvPr>
          <p:cNvSpPr txBox="1"/>
          <p:nvPr/>
        </p:nvSpPr>
        <p:spPr>
          <a:xfrm>
            <a:off x="5282109" y="1248909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DA952E-1252-403A-963B-8E1F0FE9AEA6}"/>
              </a:ext>
            </a:extLst>
          </p:cNvPr>
          <p:cNvSpPr txBox="1"/>
          <p:nvPr/>
        </p:nvSpPr>
        <p:spPr>
          <a:xfrm>
            <a:off x="5301648" y="1483369"/>
            <a:ext cx="171225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>
                <a:ea typeface="맑은 고딕"/>
              </a:rPr>
              <a:t>추가된 기능 나열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FA1AC-7CB4-4B56-9193-11A3B0F99732}"/>
              </a:ext>
            </a:extLst>
          </p:cNvPr>
          <p:cNvSpPr txBox="1"/>
          <p:nvPr/>
        </p:nvSpPr>
        <p:spPr>
          <a:xfrm>
            <a:off x="7620833" y="1157386"/>
            <a:ext cx="4372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클릭 시, 앱 관리 화면(비밀번호 설정되어 있으면 비밀번호 입력 팝업 후)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30DE8F-E1D8-491E-AD9D-C79BD264BDE7}"/>
              </a:ext>
            </a:extLst>
          </p:cNvPr>
          <p:cNvSpPr txBox="1"/>
          <p:nvPr/>
        </p:nvSpPr>
        <p:spPr>
          <a:xfrm>
            <a:off x="7620833" y="1963687"/>
            <a:ext cx="3415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클릭 시, 앱 선택 화면</a:t>
            </a:r>
          </a:p>
        </p:txBody>
      </p:sp>
    </p:spTree>
    <p:extLst>
      <p:ext uri="{BB962C8B-B14F-4D97-AF65-F5344CB8AC3E}">
        <p14:creationId xmlns:p14="http://schemas.microsoft.com/office/powerpoint/2010/main" val="98619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7BCF9-3321-40E2-8298-DEF033B74BFB}"/>
              </a:ext>
            </a:extLst>
          </p:cNvPr>
          <p:cNvGrpSpPr/>
          <p:nvPr/>
        </p:nvGrpSpPr>
        <p:grpSpPr>
          <a:xfrm>
            <a:off x="4570898" y="340112"/>
            <a:ext cx="3050205" cy="6177775"/>
            <a:chOff x="4570898" y="340112"/>
            <a:chExt cx="3050205" cy="6177775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E5CAF3-79CB-4179-B338-F97723A8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898" y="340112"/>
              <a:ext cx="3050205" cy="61777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113EE1-3B79-4707-9933-C44432CAD4AA}"/>
                </a:ext>
              </a:extLst>
            </p:cNvPr>
            <p:cNvSpPr/>
            <p:nvPr/>
          </p:nvSpPr>
          <p:spPr>
            <a:xfrm>
              <a:off x="4744379" y="832160"/>
              <a:ext cx="2666999" cy="530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D24037-975F-4880-B200-8633EDA1AFE9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앱 선택 화면</a:t>
            </a:r>
            <a:endParaRPr lang="ko-KR" sz="24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D863E-651F-40FD-BEBF-A38BB1D3EC6A}"/>
              </a:ext>
            </a:extLst>
          </p:cNvPr>
          <p:cNvSpPr txBox="1"/>
          <p:nvPr/>
        </p:nvSpPr>
        <p:spPr>
          <a:xfrm>
            <a:off x="374276" y="1853452"/>
            <a:ext cx="3765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설치된 앱 리스트 출력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3729D4-1251-4283-B778-5FA249347747}"/>
              </a:ext>
            </a:extLst>
          </p:cNvPr>
          <p:cNvSpPr/>
          <p:nvPr/>
        </p:nvSpPr>
        <p:spPr>
          <a:xfrm>
            <a:off x="4804522" y="1303803"/>
            <a:ext cx="2572869" cy="5109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6F534-28C3-45CD-A598-C510976DB37C}"/>
              </a:ext>
            </a:extLst>
          </p:cNvPr>
          <p:cNvSpPr txBox="1"/>
          <p:nvPr/>
        </p:nvSpPr>
        <p:spPr>
          <a:xfrm>
            <a:off x="4723279" y="9312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선택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CCBB085-6D2A-4E6B-996E-4740E0387204}"/>
              </a:ext>
            </a:extLst>
          </p:cNvPr>
          <p:cNvSpPr/>
          <p:nvPr/>
        </p:nvSpPr>
        <p:spPr>
          <a:xfrm>
            <a:off x="4813487" y="2478181"/>
            <a:ext cx="2563905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>
              <a:ea typeface="+mn-lt"/>
              <a:cs typeface="+mn-lt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6304356-B16B-471E-8AB9-053F9D3281D6}"/>
              </a:ext>
            </a:extLst>
          </p:cNvPr>
          <p:cNvSpPr/>
          <p:nvPr/>
        </p:nvSpPr>
        <p:spPr>
          <a:xfrm>
            <a:off x="4804522" y="1886510"/>
            <a:ext cx="2563905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>
              <a:ea typeface="+mn-lt"/>
              <a:cs typeface="+mn-lt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FE5FDB-3F66-4373-AC2C-5635F6592701}"/>
              </a:ext>
            </a:extLst>
          </p:cNvPr>
          <p:cNvSpPr/>
          <p:nvPr/>
        </p:nvSpPr>
        <p:spPr>
          <a:xfrm>
            <a:off x="4804522" y="3069851"/>
            <a:ext cx="2563905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>
              <a:ea typeface="+mn-lt"/>
              <a:cs typeface="+mn-lt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3905BCF-E520-4D72-BB46-76172E5C6682}"/>
              </a:ext>
            </a:extLst>
          </p:cNvPr>
          <p:cNvSpPr/>
          <p:nvPr/>
        </p:nvSpPr>
        <p:spPr>
          <a:xfrm>
            <a:off x="4813486" y="3670485"/>
            <a:ext cx="2563905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>
              <a:ea typeface="+mn-lt"/>
              <a:cs typeface="+mn-lt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DC76C76-43C9-4046-BCCC-189515B81194}"/>
              </a:ext>
            </a:extLst>
          </p:cNvPr>
          <p:cNvSpPr/>
          <p:nvPr/>
        </p:nvSpPr>
        <p:spPr>
          <a:xfrm>
            <a:off x="4813487" y="5463427"/>
            <a:ext cx="2563905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>
              <a:ea typeface="+mn-lt"/>
              <a:cs typeface="+mn-lt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24750A-2277-4B0E-9809-0516FC5CBAE2}"/>
              </a:ext>
            </a:extLst>
          </p:cNvPr>
          <p:cNvSpPr/>
          <p:nvPr/>
        </p:nvSpPr>
        <p:spPr>
          <a:xfrm>
            <a:off x="4813487" y="4871757"/>
            <a:ext cx="2563905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>
              <a:ea typeface="+mn-lt"/>
              <a:cs typeface="+mn-lt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6B6802C-BCD1-4AB0-B28F-EC9C8CAEEEDF}"/>
              </a:ext>
            </a:extLst>
          </p:cNvPr>
          <p:cNvSpPr/>
          <p:nvPr/>
        </p:nvSpPr>
        <p:spPr>
          <a:xfrm>
            <a:off x="4804522" y="4271121"/>
            <a:ext cx="2563905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>
              <a:ea typeface="+mn-lt"/>
              <a:cs typeface="+mn-lt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C9DAE2E-B6F5-4A76-8ED7-ED4D5EAB648D}"/>
              </a:ext>
            </a:extLst>
          </p:cNvPr>
          <p:cNvSpPr/>
          <p:nvPr/>
        </p:nvSpPr>
        <p:spPr>
          <a:xfrm>
            <a:off x="4937872" y="1365437"/>
            <a:ext cx="403412" cy="385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F6252D7-7FBB-46B5-AF9D-1264ACED49B1}"/>
              </a:ext>
            </a:extLst>
          </p:cNvPr>
          <p:cNvSpPr/>
          <p:nvPr/>
        </p:nvSpPr>
        <p:spPr>
          <a:xfrm>
            <a:off x="4937872" y="2548778"/>
            <a:ext cx="403412" cy="385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619112B-455B-41CE-8ADF-0809F9CCD41B}"/>
              </a:ext>
            </a:extLst>
          </p:cNvPr>
          <p:cNvSpPr/>
          <p:nvPr/>
        </p:nvSpPr>
        <p:spPr>
          <a:xfrm>
            <a:off x="4937872" y="3140448"/>
            <a:ext cx="403412" cy="385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354F08B-68DC-4F39-98FF-CEE0B9199A0C}"/>
              </a:ext>
            </a:extLst>
          </p:cNvPr>
          <p:cNvSpPr/>
          <p:nvPr/>
        </p:nvSpPr>
        <p:spPr>
          <a:xfrm>
            <a:off x="4937871" y="3741083"/>
            <a:ext cx="403412" cy="385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A54EFC5-DE20-43E1-AEA5-5CD29B38F909}"/>
              </a:ext>
            </a:extLst>
          </p:cNvPr>
          <p:cNvSpPr/>
          <p:nvPr/>
        </p:nvSpPr>
        <p:spPr>
          <a:xfrm>
            <a:off x="4937872" y="4341719"/>
            <a:ext cx="403412" cy="385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3A8879-9BBE-4E51-8C87-78FE89DF6BCF}"/>
              </a:ext>
            </a:extLst>
          </p:cNvPr>
          <p:cNvSpPr/>
          <p:nvPr/>
        </p:nvSpPr>
        <p:spPr>
          <a:xfrm>
            <a:off x="4937872" y="4942354"/>
            <a:ext cx="403412" cy="385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4EA3F6C-1647-42A6-9BEC-7545EDB6BAC2}"/>
              </a:ext>
            </a:extLst>
          </p:cNvPr>
          <p:cNvSpPr/>
          <p:nvPr/>
        </p:nvSpPr>
        <p:spPr>
          <a:xfrm>
            <a:off x="4937871" y="5534024"/>
            <a:ext cx="403412" cy="385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A786346-D0A6-43AE-84A0-6DBC057152B8}"/>
              </a:ext>
            </a:extLst>
          </p:cNvPr>
          <p:cNvSpPr/>
          <p:nvPr/>
        </p:nvSpPr>
        <p:spPr>
          <a:xfrm>
            <a:off x="4937872" y="1957108"/>
            <a:ext cx="403412" cy="385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AFE6CA-45DC-42BC-85C6-21D4EA13A0BA}"/>
              </a:ext>
            </a:extLst>
          </p:cNvPr>
          <p:cNvSpPr txBox="1"/>
          <p:nvPr/>
        </p:nvSpPr>
        <p:spPr>
          <a:xfrm>
            <a:off x="5340724" y="1405217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3F018D-5C8C-4DB0-8059-A4106B9DFB5C}"/>
              </a:ext>
            </a:extLst>
          </p:cNvPr>
          <p:cNvSpPr txBox="1"/>
          <p:nvPr/>
        </p:nvSpPr>
        <p:spPr>
          <a:xfrm>
            <a:off x="5340724" y="1996887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4B31D-8045-46F8-8F7F-436648EE9609}"/>
              </a:ext>
            </a:extLst>
          </p:cNvPr>
          <p:cNvSpPr txBox="1"/>
          <p:nvPr/>
        </p:nvSpPr>
        <p:spPr>
          <a:xfrm>
            <a:off x="5340723" y="2588558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CC16DB-9B2A-4EFF-95D6-0E8FCF9427B5}"/>
              </a:ext>
            </a:extLst>
          </p:cNvPr>
          <p:cNvSpPr txBox="1"/>
          <p:nvPr/>
        </p:nvSpPr>
        <p:spPr>
          <a:xfrm>
            <a:off x="5340723" y="3180228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424FF2-647A-4986-AC4F-B25611A7B962}"/>
              </a:ext>
            </a:extLst>
          </p:cNvPr>
          <p:cNvSpPr txBox="1"/>
          <p:nvPr/>
        </p:nvSpPr>
        <p:spPr>
          <a:xfrm>
            <a:off x="5340724" y="3780864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9FB6F9-1CD4-4BBE-8E2D-7CB17EB09AB4}"/>
              </a:ext>
            </a:extLst>
          </p:cNvPr>
          <p:cNvSpPr txBox="1"/>
          <p:nvPr/>
        </p:nvSpPr>
        <p:spPr>
          <a:xfrm>
            <a:off x="5340724" y="4381499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1C35C6-76FD-43BF-BDC1-980F4B8C502F}"/>
              </a:ext>
            </a:extLst>
          </p:cNvPr>
          <p:cNvSpPr txBox="1"/>
          <p:nvPr/>
        </p:nvSpPr>
        <p:spPr>
          <a:xfrm>
            <a:off x="5340723" y="4982134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D536B5-61AC-4D78-8A36-2995917DEE2B}"/>
              </a:ext>
            </a:extLst>
          </p:cNvPr>
          <p:cNvSpPr txBox="1"/>
          <p:nvPr/>
        </p:nvSpPr>
        <p:spPr>
          <a:xfrm>
            <a:off x="5340724" y="5573805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423095-96D3-4A57-A6BB-81DF2B69CACF}"/>
              </a:ext>
            </a:extLst>
          </p:cNvPr>
          <p:cNvSpPr txBox="1"/>
          <p:nvPr/>
        </p:nvSpPr>
        <p:spPr>
          <a:xfrm>
            <a:off x="7994276" y="2749922"/>
            <a:ext cx="3765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클릭하면 바로 다음 화면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EE5CC681-5C0F-4E05-8E0C-1F59DE296CD2}"/>
              </a:ext>
            </a:extLst>
          </p:cNvPr>
          <p:cNvSpPr txBox="1"/>
          <p:nvPr/>
        </p:nvSpPr>
        <p:spPr>
          <a:xfrm>
            <a:off x="260867" y="2480999"/>
            <a:ext cx="446258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비밀번호를 설정하였다면,</a:t>
            </a:r>
          </a:p>
          <a:p>
            <a:r>
              <a:rPr lang="ko-KR" altLang="en-US">
                <a:ea typeface="맑은 고딕"/>
              </a:rPr>
              <a:t>해당 탭을 누를 때 비밀번호 입력해야 함.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176D6-7C05-4399-9F7F-DBE0528CE66B}"/>
              </a:ext>
            </a:extLst>
          </p:cNvPr>
          <p:cNvSpPr txBox="1"/>
          <p:nvPr/>
        </p:nvSpPr>
        <p:spPr>
          <a:xfrm>
            <a:off x="7843648" y="933526"/>
            <a:ext cx="37651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검색 기능 추가?</a:t>
            </a:r>
          </a:p>
          <a:p>
            <a:r>
              <a:rPr lang="ko-KR" altLang="en-US">
                <a:ea typeface="맑은 고딕"/>
              </a:rPr>
              <a:t>리스트 나열 기준은 최근 사용한 앱 순서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9A9F5-2575-45F4-9A4C-32E9F1134E3F}"/>
              </a:ext>
            </a:extLst>
          </p:cNvPr>
          <p:cNvSpPr txBox="1"/>
          <p:nvPr/>
        </p:nvSpPr>
        <p:spPr>
          <a:xfrm>
            <a:off x="2773794" y="3822039"/>
            <a:ext cx="1362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ScrollView</a:t>
            </a:r>
          </a:p>
        </p:txBody>
      </p:sp>
    </p:spTree>
    <p:extLst>
      <p:ext uri="{BB962C8B-B14F-4D97-AF65-F5344CB8AC3E}">
        <p14:creationId xmlns:p14="http://schemas.microsoft.com/office/powerpoint/2010/main" val="160755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7BCF9-3321-40E2-8298-DEF033B74BFB}"/>
              </a:ext>
            </a:extLst>
          </p:cNvPr>
          <p:cNvGrpSpPr/>
          <p:nvPr/>
        </p:nvGrpSpPr>
        <p:grpSpPr>
          <a:xfrm>
            <a:off x="4570898" y="340112"/>
            <a:ext cx="3050205" cy="6177775"/>
            <a:chOff x="4570898" y="340112"/>
            <a:chExt cx="3050205" cy="6177775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E5CAF3-79CB-4179-B338-F97723A8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898" y="340112"/>
              <a:ext cx="3050205" cy="61777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113EE1-3B79-4707-9933-C44432CAD4AA}"/>
                </a:ext>
              </a:extLst>
            </p:cNvPr>
            <p:cNvSpPr/>
            <p:nvPr/>
          </p:nvSpPr>
          <p:spPr>
            <a:xfrm>
              <a:off x="4744379" y="832160"/>
              <a:ext cx="2666999" cy="530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1109C-60A8-408B-836B-E652E39B737F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앱 관리 화면</a:t>
            </a:r>
            <a:endParaRPr lang="ko-KR" sz="2400">
              <a:ea typeface="맑은 고딕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C8415E-5267-4E3E-A67D-E54BB2B0805A}"/>
              </a:ext>
            </a:extLst>
          </p:cNvPr>
          <p:cNvSpPr/>
          <p:nvPr/>
        </p:nvSpPr>
        <p:spPr>
          <a:xfrm>
            <a:off x="4889026" y="1122342"/>
            <a:ext cx="706258" cy="66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6B594-C9CD-4433-8DE5-EB903A8220BF}"/>
              </a:ext>
            </a:extLst>
          </p:cNvPr>
          <p:cNvSpPr txBox="1"/>
          <p:nvPr/>
        </p:nvSpPr>
        <p:spPr>
          <a:xfrm>
            <a:off x="5604493" y="1241185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4EF566-BC16-4D98-931F-6CC3399FD017}"/>
              </a:ext>
            </a:extLst>
          </p:cNvPr>
          <p:cNvCxnSpPr/>
          <p:nvPr/>
        </p:nvCxnSpPr>
        <p:spPr>
          <a:xfrm>
            <a:off x="4914956" y="2640565"/>
            <a:ext cx="24043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0D0D3A-A0BB-4B69-BFA0-17300EE7901F}"/>
              </a:ext>
            </a:extLst>
          </p:cNvPr>
          <p:cNvSpPr txBox="1"/>
          <p:nvPr/>
        </p:nvSpPr>
        <p:spPr>
          <a:xfrm>
            <a:off x="4850480" y="2280483"/>
            <a:ext cx="2743199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ea typeface="맑은 고딕"/>
              </a:rPr>
              <a:t>암호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6EB88-4897-47B9-AD16-D559E8C9B43B}"/>
              </a:ext>
            </a:extLst>
          </p:cNvPr>
          <p:cNvSpPr txBox="1"/>
          <p:nvPr/>
        </p:nvSpPr>
        <p:spPr>
          <a:xfrm>
            <a:off x="7693337" y="2086708"/>
            <a:ext cx="49478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비밀번호를 입력하면 평상시에는 </a:t>
            </a:r>
            <a:r>
              <a:rPr lang="en-US" altLang="ko-KR">
                <a:latin typeface="Malgun Gothic"/>
                <a:ea typeface="Malgun Gothic"/>
              </a:rPr>
              <a:t>••••</a:t>
            </a:r>
            <a:r>
              <a:rPr lang="en-US" altLang="ko-KR" err="1">
                <a:latin typeface="Malgun Gothic"/>
                <a:ea typeface="Malgun Gothic"/>
              </a:rPr>
              <a:t>으로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표시됨</a:t>
            </a:r>
            <a:r>
              <a:rPr lang="en-US" altLang="ko-KR">
                <a:latin typeface="Malgun Gothic"/>
                <a:ea typeface="Malgun Gothic"/>
              </a:rPr>
              <a:t>.</a:t>
            </a:r>
          </a:p>
          <a:p>
            <a:r>
              <a:rPr lang="en-US" altLang="ko-KR">
                <a:latin typeface="Malgun Gothic"/>
                <a:ea typeface="Malgun Gothic"/>
              </a:rPr>
              <a:t>Password </a:t>
            </a:r>
            <a:r>
              <a:rPr lang="en-US" altLang="ko-KR" err="1">
                <a:latin typeface="Malgun Gothic"/>
                <a:ea typeface="Malgun Gothic"/>
              </a:rPr>
              <a:t>toggles기능을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이용하여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비밀번호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보이기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안보이기</a:t>
            </a:r>
          </a:p>
          <a:p>
            <a:r>
              <a:rPr lang="en-US" altLang="ko-KR">
                <a:latin typeface="Malgun Gothic"/>
                <a:ea typeface="Malgun Gothic"/>
              </a:rPr>
              <a:t>Or </a:t>
            </a:r>
            <a:r>
              <a:rPr lang="en-US" altLang="ko-KR" err="1">
                <a:latin typeface="Malgun Gothic"/>
                <a:ea typeface="Malgun Gothic"/>
              </a:rPr>
              <a:t>지문</a:t>
            </a:r>
            <a:r>
              <a:rPr lang="en-US" altLang="ko-KR">
                <a:latin typeface="Malgun Gothic"/>
                <a:ea typeface="Malgun Gothic"/>
              </a:rPr>
              <a:t>, </a:t>
            </a:r>
            <a:r>
              <a:rPr lang="en-US" altLang="ko-KR" err="1">
                <a:latin typeface="Malgun Gothic"/>
                <a:ea typeface="Malgun Gothic"/>
              </a:rPr>
              <a:t>홍채</a:t>
            </a:r>
            <a:r>
              <a:rPr lang="en-US" altLang="ko-KR">
                <a:latin typeface="Malgun Gothic"/>
                <a:ea typeface="Malgun Gothic"/>
              </a:rPr>
              <a:t> 등 </a:t>
            </a:r>
            <a:r>
              <a:rPr lang="en-US" altLang="ko-KR" err="1">
                <a:latin typeface="Malgun Gothic"/>
                <a:ea typeface="Malgun Gothic"/>
              </a:rPr>
              <a:t>기기에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등록된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방식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가져오기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B813C-DED6-4E39-B3A0-8FCBB0CB10C8}"/>
              </a:ext>
            </a:extLst>
          </p:cNvPr>
          <p:cNvSpPr txBox="1"/>
          <p:nvPr/>
        </p:nvSpPr>
        <p:spPr>
          <a:xfrm>
            <a:off x="4849906" y="2796571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err="1">
                <a:ea typeface="맑은 고딕"/>
              </a:rPr>
              <a:t>On</a:t>
            </a:r>
            <a:r>
              <a:rPr lang="ko-KR" altLang="en-US" sz="1200">
                <a:ea typeface="맑은 고딕"/>
              </a:rPr>
              <a:t>/</a:t>
            </a:r>
            <a:r>
              <a:rPr lang="ko-KR" altLang="en-US" sz="1200" err="1">
                <a:ea typeface="맑은 고딕"/>
              </a:rPr>
              <a:t>Off시</a:t>
            </a:r>
            <a:r>
              <a:rPr lang="ko-KR" altLang="en-US" sz="1200">
                <a:ea typeface="맑은 고딕"/>
              </a:rPr>
              <a:t> 연동할 기능</a:t>
            </a:r>
            <a:endParaRPr lang="ko-KR" altLang="en-US" sz="1200">
              <a:latin typeface="맑은 고딕"/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D90C9-ED17-4AE9-A9E3-5A6E734B4C2B}"/>
              </a:ext>
            </a:extLst>
          </p:cNvPr>
          <p:cNvSpPr txBox="1"/>
          <p:nvPr/>
        </p:nvSpPr>
        <p:spPr>
          <a:xfrm>
            <a:off x="8462577" y="5693943"/>
            <a:ext cx="3415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"?" 클릭 시, 팝업창이 생기면서 해당 기능 설명(보류)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4047F0-5396-485C-B228-DFAF0833821D}"/>
              </a:ext>
            </a:extLst>
          </p:cNvPr>
          <p:cNvGrpSpPr/>
          <p:nvPr/>
        </p:nvGrpSpPr>
        <p:grpSpPr>
          <a:xfrm>
            <a:off x="6830546" y="2352115"/>
            <a:ext cx="375958" cy="170330"/>
            <a:chOff x="3047440" y="3132044"/>
            <a:chExt cx="375958" cy="170330"/>
          </a:xfrm>
        </p:grpSpPr>
        <p:sp>
          <p:nvSpPr>
            <p:cNvPr id="18" name="순서도: 수행의 시작/종료 17">
              <a:extLst>
                <a:ext uri="{FF2B5EF4-FFF2-40B4-BE49-F238E27FC236}">
                  <a16:creationId xmlns:a16="http://schemas.microsoft.com/office/drawing/2014/main" id="{2023756E-A7B2-4F8E-8259-ED9824BF5FEA}"/>
                </a:ext>
              </a:extLst>
            </p:cNvPr>
            <p:cNvSpPr/>
            <p:nvPr/>
          </p:nvSpPr>
          <p:spPr>
            <a:xfrm>
              <a:off x="3047440" y="3152057"/>
              <a:ext cx="340659" cy="1344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ACAA2EC-E4BD-4F58-8E94-B4047072FEDC}"/>
                </a:ext>
              </a:extLst>
            </p:cNvPr>
            <p:cNvSpPr/>
            <p:nvPr/>
          </p:nvSpPr>
          <p:spPr>
            <a:xfrm>
              <a:off x="3253068" y="3132044"/>
              <a:ext cx="170330" cy="1703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72D6D6-C320-48B1-87C4-EAB321EB599D}"/>
              </a:ext>
            </a:extLst>
          </p:cNvPr>
          <p:cNvSpPr txBox="1"/>
          <p:nvPr/>
        </p:nvSpPr>
        <p:spPr>
          <a:xfrm>
            <a:off x="4849906" y="337072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하루 제한시간 설정</a:t>
            </a: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41BFC-CBA9-4298-B64D-841209AC1AC0}"/>
              </a:ext>
            </a:extLst>
          </p:cNvPr>
          <p:cNvSpPr txBox="1"/>
          <p:nvPr/>
        </p:nvSpPr>
        <p:spPr>
          <a:xfrm>
            <a:off x="4849906" y="399825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알림 시간 설정</a:t>
            </a: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DF7A6-86EF-4B4F-BFDB-706114E0B5D8}"/>
              </a:ext>
            </a:extLst>
          </p:cNvPr>
          <p:cNvSpPr txBox="1"/>
          <p:nvPr/>
        </p:nvSpPr>
        <p:spPr>
          <a:xfrm>
            <a:off x="4996847" y="3625933"/>
            <a:ext cx="171225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65000"/>
                  </a:schemeClr>
                </a:solidFill>
                <a:ea typeface="맑은 고딕"/>
              </a:rPr>
              <a:t>설정 시간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E61638-0B62-4335-92B4-B4048E686D9C}"/>
              </a:ext>
            </a:extLst>
          </p:cNvPr>
          <p:cNvSpPr txBox="1"/>
          <p:nvPr/>
        </p:nvSpPr>
        <p:spPr>
          <a:xfrm>
            <a:off x="4996847" y="4307250"/>
            <a:ext cx="171225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65000"/>
                  </a:schemeClr>
                </a:solidFill>
                <a:ea typeface="맑은 고딕"/>
              </a:rPr>
              <a:t>설정 시간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3212B4-57D2-413C-B0E7-E76D5550C40F}"/>
              </a:ext>
            </a:extLst>
          </p:cNvPr>
          <p:cNvGrpSpPr/>
          <p:nvPr/>
        </p:nvGrpSpPr>
        <p:grpSpPr>
          <a:xfrm>
            <a:off x="6830546" y="4064373"/>
            <a:ext cx="375958" cy="170330"/>
            <a:chOff x="3047440" y="3132044"/>
            <a:chExt cx="375958" cy="170330"/>
          </a:xfrm>
        </p:grpSpPr>
        <p:sp>
          <p:nvSpPr>
            <p:cNvPr id="31" name="순서도: 수행의 시작/종료 30">
              <a:extLst>
                <a:ext uri="{FF2B5EF4-FFF2-40B4-BE49-F238E27FC236}">
                  <a16:creationId xmlns:a16="http://schemas.microsoft.com/office/drawing/2014/main" id="{F5A11354-CE3C-43BF-92B8-23B7091D22BC}"/>
                </a:ext>
              </a:extLst>
            </p:cNvPr>
            <p:cNvSpPr/>
            <p:nvPr/>
          </p:nvSpPr>
          <p:spPr>
            <a:xfrm>
              <a:off x="3047440" y="3152057"/>
              <a:ext cx="340659" cy="1344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924CA50-AA3A-4F3F-B629-339DBE81A4FF}"/>
                </a:ext>
              </a:extLst>
            </p:cNvPr>
            <p:cNvSpPr/>
            <p:nvPr/>
          </p:nvSpPr>
          <p:spPr>
            <a:xfrm>
              <a:off x="3253068" y="3132044"/>
              <a:ext cx="170330" cy="1703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041F43F-A02D-4971-AA39-48F008FBCB93}"/>
              </a:ext>
            </a:extLst>
          </p:cNvPr>
          <p:cNvCxnSpPr>
            <a:cxnSpLocks/>
          </p:cNvCxnSpPr>
          <p:nvPr/>
        </p:nvCxnSpPr>
        <p:spPr>
          <a:xfrm>
            <a:off x="4914955" y="3234215"/>
            <a:ext cx="24043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2DC2A86-2468-44D8-8C09-1903C97A05D3}"/>
              </a:ext>
            </a:extLst>
          </p:cNvPr>
          <p:cNvCxnSpPr>
            <a:cxnSpLocks/>
          </p:cNvCxnSpPr>
          <p:nvPr/>
        </p:nvCxnSpPr>
        <p:spPr>
          <a:xfrm>
            <a:off x="4914956" y="3934193"/>
            <a:ext cx="24043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E7FE18A-CFD6-4DCA-B860-CFCE3E0F3309}"/>
              </a:ext>
            </a:extLst>
          </p:cNvPr>
          <p:cNvGrpSpPr/>
          <p:nvPr/>
        </p:nvGrpSpPr>
        <p:grpSpPr>
          <a:xfrm>
            <a:off x="6830546" y="2859350"/>
            <a:ext cx="375958" cy="170330"/>
            <a:chOff x="3047440" y="3132044"/>
            <a:chExt cx="375958" cy="170330"/>
          </a:xfrm>
        </p:grpSpPr>
        <p:sp>
          <p:nvSpPr>
            <p:cNvPr id="37" name="순서도: 수행의 시작/종료 36">
              <a:extLst>
                <a:ext uri="{FF2B5EF4-FFF2-40B4-BE49-F238E27FC236}">
                  <a16:creationId xmlns:a16="http://schemas.microsoft.com/office/drawing/2014/main" id="{6021F09F-8425-4963-A637-3A216D3DEA95}"/>
                </a:ext>
              </a:extLst>
            </p:cNvPr>
            <p:cNvSpPr/>
            <p:nvPr/>
          </p:nvSpPr>
          <p:spPr>
            <a:xfrm>
              <a:off x="3047440" y="3152057"/>
              <a:ext cx="340659" cy="1344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C35BD5F-8AB6-48BD-A1DD-8D8EC9391BC2}"/>
                </a:ext>
              </a:extLst>
            </p:cNvPr>
            <p:cNvSpPr/>
            <p:nvPr/>
          </p:nvSpPr>
          <p:spPr>
            <a:xfrm>
              <a:off x="3253068" y="3132044"/>
              <a:ext cx="170330" cy="1703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159AA44-E4E4-4B6E-9E0A-340838AF3EBD}"/>
              </a:ext>
            </a:extLst>
          </p:cNvPr>
          <p:cNvGrpSpPr/>
          <p:nvPr/>
        </p:nvGrpSpPr>
        <p:grpSpPr>
          <a:xfrm>
            <a:off x="6479880" y="3387577"/>
            <a:ext cx="315433" cy="261610"/>
            <a:chOff x="2926833" y="4459693"/>
            <a:chExt cx="315433" cy="26161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51DFD4C-F678-4130-A1FA-503FB0425CB4}"/>
                </a:ext>
              </a:extLst>
            </p:cNvPr>
            <p:cNvSpPr/>
            <p:nvPr/>
          </p:nvSpPr>
          <p:spPr>
            <a:xfrm>
              <a:off x="2954078" y="4478079"/>
              <a:ext cx="186069" cy="1860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CEB61-B64F-4282-860C-4C9F2A63F7C8}"/>
                </a:ext>
              </a:extLst>
            </p:cNvPr>
            <p:cNvSpPr txBox="1"/>
            <p:nvPr/>
          </p:nvSpPr>
          <p:spPr>
            <a:xfrm>
              <a:off x="2926833" y="4459693"/>
              <a:ext cx="31543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100" b="1">
                  <a:solidFill>
                    <a:srgbClr val="FFFFFF"/>
                  </a:solidFill>
                  <a:ea typeface="맑은 고딕"/>
                </a:rPr>
                <a:t>?</a:t>
              </a:r>
              <a:endParaRPr lang="ko-KR" sz="11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ED2C14-F9A4-4411-B573-889FCD73540A}"/>
              </a:ext>
            </a:extLst>
          </p:cNvPr>
          <p:cNvGrpSpPr/>
          <p:nvPr/>
        </p:nvGrpSpPr>
        <p:grpSpPr>
          <a:xfrm>
            <a:off x="6134321" y="4016670"/>
            <a:ext cx="315433" cy="261610"/>
            <a:chOff x="2926833" y="4459693"/>
            <a:chExt cx="315433" cy="26161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BE88B3-15C0-4229-AC8B-160C6F1E2DAB}"/>
                </a:ext>
              </a:extLst>
            </p:cNvPr>
            <p:cNvSpPr/>
            <p:nvPr/>
          </p:nvSpPr>
          <p:spPr>
            <a:xfrm>
              <a:off x="2954078" y="4478079"/>
              <a:ext cx="186069" cy="1860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6CD78E-CA9E-4CA7-A822-3F041012CFAC}"/>
                </a:ext>
              </a:extLst>
            </p:cNvPr>
            <p:cNvSpPr txBox="1"/>
            <p:nvPr/>
          </p:nvSpPr>
          <p:spPr>
            <a:xfrm>
              <a:off x="2926833" y="4459693"/>
              <a:ext cx="31543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100" b="1">
                  <a:solidFill>
                    <a:srgbClr val="FFFFFF"/>
                  </a:solidFill>
                  <a:ea typeface="맑은 고딕"/>
                </a:rPr>
                <a:t>?</a:t>
              </a:r>
              <a:endParaRPr lang="ko-KR" sz="11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59C0D3-502D-4B6A-A1A0-69D02BAEBC6D}"/>
              </a:ext>
            </a:extLst>
          </p:cNvPr>
          <p:cNvGrpSpPr/>
          <p:nvPr/>
        </p:nvGrpSpPr>
        <p:grpSpPr>
          <a:xfrm>
            <a:off x="6453298" y="2811647"/>
            <a:ext cx="315433" cy="261610"/>
            <a:chOff x="2926833" y="4459693"/>
            <a:chExt cx="315433" cy="26161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9E0694D-66D9-4F18-A593-B5C9FD0591D5}"/>
                </a:ext>
              </a:extLst>
            </p:cNvPr>
            <p:cNvSpPr/>
            <p:nvPr/>
          </p:nvSpPr>
          <p:spPr>
            <a:xfrm>
              <a:off x="2954078" y="4478079"/>
              <a:ext cx="186069" cy="1860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45A2BF-07AE-49BC-87D8-F3514D15AC72}"/>
                </a:ext>
              </a:extLst>
            </p:cNvPr>
            <p:cNvSpPr txBox="1"/>
            <p:nvPr/>
          </p:nvSpPr>
          <p:spPr>
            <a:xfrm>
              <a:off x="2926833" y="4459693"/>
              <a:ext cx="31543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100" b="1">
                  <a:solidFill>
                    <a:srgbClr val="FFFFFF"/>
                  </a:solidFill>
                  <a:ea typeface="맑은 고딕"/>
                </a:rPr>
                <a:t>?</a:t>
              </a:r>
              <a:endParaRPr lang="ko-KR" sz="1100" b="1">
                <a:solidFill>
                  <a:srgbClr val="FFFFFF"/>
                </a:solidFill>
              </a:endParaRPr>
            </a:p>
          </p:txBody>
        </p:sp>
      </p:grpSp>
      <p:sp>
        <p:nvSpPr>
          <p:cNvPr id="45" name="TextBox 1">
            <a:extLst>
              <a:ext uri="{FF2B5EF4-FFF2-40B4-BE49-F238E27FC236}">
                <a16:creationId xmlns:a16="http://schemas.microsoft.com/office/drawing/2014/main" id="{F49EE49C-EFCE-4687-BD9C-9C9187DCD28C}"/>
              </a:ext>
            </a:extLst>
          </p:cNvPr>
          <p:cNvSpPr txBox="1"/>
          <p:nvPr/>
        </p:nvSpPr>
        <p:spPr>
          <a:xfrm>
            <a:off x="154541" y="4191069"/>
            <a:ext cx="4462582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기능들은 모두 클릭하면 새로운 </a:t>
            </a:r>
            <a:r>
              <a:rPr lang="ko-KR" altLang="en-US" err="1">
                <a:ea typeface="맑은 고딕"/>
              </a:rPr>
              <a:t>activity가</a:t>
            </a:r>
            <a:r>
              <a:rPr lang="ko-KR" altLang="en-US">
                <a:ea typeface="맑은 고딕"/>
              </a:rPr>
              <a:t> 생기면서 해당 기능에 대한 설정창이 나타남</a:t>
            </a: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AEC73B1B-9D7B-4438-B36F-8AA149A41E10}"/>
              </a:ext>
            </a:extLst>
          </p:cNvPr>
          <p:cNvSpPr txBox="1"/>
          <p:nvPr/>
        </p:nvSpPr>
        <p:spPr>
          <a:xfrm>
            <a:off x="234285" y="1940510"/>
            <a:ext cx="446258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뒤로 가기를 누르면 앱 선택 초기화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9C78A8-8489-4FB2-A3FE-05A4C0F40666}"/>
              </a:ext>
            </a:extLst>
          </p:cNvPr>
          <p:cNvGrpSpPr/>
          <p:nvPr/>
        </p:nvGrpSpPr>
        <p:grpSpPr>
          <a:xfrm>
            <a:off x="6830546" y="3435280"/>
            <a:ext cx="375958" cy="170330"/>
            <a:chOff x="3047440" y="3132044"/>
            <a:chExt cx="375958" cy="170330"/>
          </a:xfrm>
        </p:grpSpPr>
        <p:sp>
          <p:nvSpPr>
            <p:cNvPr id="49" name="순서도: 수행의 시작/종료 48">
              <a:extLst>
                <a:ext uri="{FF2B5EF4-FFF2-40B4-BE49-F238E27FC236}">
                  <a16:creationId xmlns:a16="http://schemas.microsoft.com/office/drawing/2014/main" id="{C7A16C4F-353D-4AC2-B5A1-F9423CFF510E}"/>
                </a:ext>
              </a:extLst>
            </p:cNvPr>
            <p:cNvSpPr/>
            <p:nvPr/>
          </p:nvSpPr>
          <p:spPr>
            <a:xfrm>
              <a:off x="3047440" y="3152057"/>
              <a:ext cx="340659" cy="1344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C071CB7-40F5-45B3-827C-471291E8090D}"/>
                </a:ext>
              </a:extLst>
            </p:cNvPr>
            <p:cNvSpPr/>
            <p:nvPr/>
          </p:nvSpPr>
          <p:spPr>
            <a:xfrm>
              <a:off x="3253068" y="3132044"/>
              <a:ext cx="170330" cy="1703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17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7BCF9-3321-40E2-8298-DEF033B74BFB}"/>
              </a:ext>
            </a:extLst>
          </p:cNvPr>
          <p:cNvGrpSpPr/>
          <p:nvPr/>
        </p:nvGrpSpPr>
        <p:grpSpPr>
          <a:xfrm>
            <a:off x="4570898" y="340112"/>
            <a:ext cx="3050205" cy="6177775"/>
            <a:chOff x="4570898" y="340112"/>
            <a:chExt cx="3050205" cy="6177775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E5CAF3-79CB-4179-B338-F97723A8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898" y="340112"/>
              <a:ext cx="3050205" cy="61777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113EE1-3B79-4707-9933-C44432CAD4AA}"/>
                </a:ext>
              </a:extLst>
            </p:cNvPr>
            <p:cNvSpPr/>
            <p:nvPr/>
          </p:nvSpPr>
          <p:spPr>
            <a:xfrm>
              <a:off x="4744379" y="832160"/>
              <a:ext cx="2666999" cy="530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1109C-60A8-408B-836B-E652E39B737F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암호 설정 화면(암호 방식 선택)</a:t>
            </a:r>
            <a:endParaRPr lang="ko-KR" sz="2400">
              <a:ea typeface="맑은 고딕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B75AB17-7E29-46DF-B85F-3DCAA699D86F}"/>
              </a:ext>
            </a:extLst>
          </p:cNvPr>
          <p:cNvSpPr txBox="1"/>
          <p:nvPr/>
        </p:nvSpPr>
        <p:spPr>
          <a:xfrm>
            <a:off x="4815771" y="1087717"/>
            <a:ext cx="3117876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ea typeface="맑은 고딕"/>
              </a:rPr>
              <a:t>비밀번호를 입력해주세요</a:t>
            </a:r>
          </a:p>
        </p:txBody>
      </p:sp>
      <p:graphicFrame>
        <p:nvGraphicFramePr>
          <p:cNvPr id="17" name="표 19">
            <a:extLst>
              <a:ext uri="{FF2B5EF4-FFF2-40B4-BE49-F238E27FC236}">
                <a16:creationId xmlns:a16="http://schemas.microsoft.com/office/drawing/2014/main" id="{61CFF1FC-8F7E-4E54-A879-17082AF7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63019"/>
              </p:ext>
            </p:extLst>
          </p:nvPr>
        </p:nvGraphicFramePr>
        <p:xfrm>
          <a:off x="4742329" y="3612776"/>
          <a:ext cx="2714070" cy="253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690">
                  <a:extLst>
                    <a:ext uri="{9D8B030D-6E8A-4147-A177-3AD203B41FA5}">
                      <a16:colId xmlns:a16="http://schemas.microsoft.com/office/drawing/2014/main" val="1304222914"/>
                    </a:ext>
                  </a:extLst>
                </a:gridCol>
                <a:gridCol w="904690">
                  <a:extLst>
                    <a:ext uri="{9D8B030D-6E8A-4147-A177-3AD203B41FA5}">
                      <a16:colId xmlns:a16="http://schemas.microsoft.com/office/drawing/2014/main" val="895387549"/>
                    </a:ext>
                  </a:extLst>
                </a:gridCol>
                <a:gridCol w="904690">
                  <a:extLst>
                    <a:ext uri="{9D8B030D-6E8A-4147-A177-3AD203B41FA5}">
                      <a16:colId xmlns:a16="http://schemas.microsoft.com/office/drawing/2014/main" val="1056548226"/>
                    </a:ext>
                  </a:extLst>
                </a:gridCol>
              </a:tblGrid>
              <a:tr h="634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37333"/>
                  </a:ext>
                </a:extLst>
              </a:tr>
              <a:tr h="634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67069"/>
                  </a:ext>
                </a:extLst>
              </a:tr>
              <a:tr h="634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06888"/>
                  </a:ext>
                </a:extLst>
              </a:tr>
              <a:tr h="6342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268820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6025F4-0BF5-43A6-90E7-04FE41E9A9C5}"/>
              </a:ext>
            </a:extLst>
          </p:cNvPr>
          <p:cNvCxnSpPr/>
          <p:nvPr/>
        </p:nvCxnSpPr>
        <p:spPr>
          <a:xfrm>
            <a:off x="5255615" y="2568847"/>
            <a:ext cx="16872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280A06-7C33-47A9-B0AE-B068C09C6873}"/>
              </a:ext>
            </a:extLst>
          </p:cNvPr>
          <p:cNvSpPr txBox="1"/>
          <p:nvPr/>
        </p:nvSpPr>
        <p:spPr>
          <a:xfrm>
            <a:off x="7702198" y="2210754"/>
            <a:ext cx="49478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비밀번호를 입력하면 평상시에는 </a:t>
            </a:r>
            <a:r>
              <a:rPr lang="en-US" altLang="ko-KR">
                <a:latin typeface="Malgun Gothic"/>
                <a:ea typeface="Malgun Gothic"/>
              </a:rPr>
              <a:t>••••</a:t>
            </a:r>
            <a:r>
              <a:rPr lang="en-US" altLang="ko-KR" err="1">
                <a:latin typeface="Malgun Gothic"/>
                <a:ea typeface="Malgun Gothic"/>
              </a:rPr>
              <a:t>으로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표시됨</a:t>
            </a:r>
            <a:r>
              <a:rPr lang="en-US" altLang="ko-KR">
                <a:latin typeface="Malgun Gothic"/>
                <a:ea typeface="Malgun Gothic"/>
              </a:rPr>
              <a:t>.</a:t>
            </a:r>
          </a:p>
          <a:p>
            <a:r>
              <a:rPr lang="en-US" altLang="ko-KR">
                <a:latin typeface="Malgun Gothic"/>
                <a:ea typeface="Malgun Gothic"/>
              </a:rPr>
              <a:t>Password </a:t>
            </a:r>
            <a:r>
              <a:rPr lang="en-US" altLang="ko-KR" err="1">
                <a:latin typeface="Malgun Gothic"/>
                <a:ea typeface="Malgun Gothic"/>
              </a:rPr>
              <a:t>toggles기능을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이용하여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비밀번호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보이기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안보이기</a:t>
            </a:r>
          </a:p>
          <a:p>
            <a:r>
              <a:rPr lang="en-US" altLang="ko-KR">
                <a:latin typeface="Malgun Gothic"/>
                <a:ea typeface="Malgun Gothic"/>
              </a:rPr>
              <a:t>Or </a:t>
            </a:r>
            <a:r>
              <a:rPr lang="en-US" altLang="ko-KR" err="1">
                <a:latin typeface="Malgun Gothic"/>
                <a:ea typeface="Malgun Gothic"/>
              </a:rPr>
              <a:t>지문</a:t>
            </a:r>
            <a:r>
              <a:rPr lang="en-US" altLang="ko-KR">
                <a:latin typeface="Malgun Gothic"/>
                <a:ea typeface="Malgun Gothic"/>
              </a:rPr>
              <a:t>, </a:t>
            </a:r>
            <a:r>
              <a:rPr lang="en-US" altLang="ko-KR" err="1">
                <a:latin typeface="Malgun Gothic"/>
                <a:ea typeface="Malgun Gothic"/>
              </a:rPr>
              <a:t>홍채</a:t>
            </a:r>
            <a:r>
              <a:rPr lang="en-US" altLang="ko-KR">
                <a:latin typeface="Malgun Gothic"/>
                <a:ea typeface="Malgun Gothic"/>
              </a:rPr>
              <a:t> 등 </a:t>
            </a:r>
            <a:r>
              <a:rPr lang="en-US" altLang="ko-KR" err="1">
                <a:latin typeface="Malgun Gothic"/>
                <a:ea typeface="Malgun Gothic"/>
              </a:rPr>
              <a:t>기기에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등록된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방식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가져오기</a:t>
            </a:r>
          </a:p>
        </p:txBody>
      </p:sp>
    </p:spTree>
    <p:extLst>
      <p:ext uri="{BB962C8B-B14F-4D97-AF65-F5344CB8AC3E}">
        <p14:creationId xmlns:p14="http://schemas.microsoft.com/office/powerpoint/2010/main" val="132680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7BCF9-3321-40E2-8298-DEF033B74BFB}"/>
              </a:ext>
            </a:extLst>
          </p:cNvPr>
          <p:cNvGrpSpPr/>
          <p:nvPr/>
        </p:nvGrpSpPr>
        <p:grpSpPr>
          <a:xfrm>
            <a:off x="4570898" y="340112"/>
            <a:ext cx="3050205" cy="6177775"/>
            <a:chOff x="4570898" y="340112"/>
            <a:chExt cx="3050205" cy="6177775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E5CAF3-79CB-4179-B338-F97723A8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898" y="340112"/>
              <a:ext cx="3050205" cy="61777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113EE1-3B79-4707-9933-C44432CAD4AA}"/>
                </a:ext>
              </a:extLst>
            </p:cNvPr>
            <p:cNvSpPr/>
            <p:nvPr/>
          </p:nvSpPr>
          <p:spPr>
            <a:xfrm>
              <a:off x="4744379" y="832160"/>
              <a:ext cx="2666999" cy="530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1109C-60A8-408B-836B-E652E39B737F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암호 설정 화면(비밀번호)</a:t>
            </a:r>
            <a:endParaRPr lang="ko-KR" sz="2400">
              <a:ea typeface="맑은 고딕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B75AB17-7E29-46DF-B85F-3DCAA699D86F}"/>
              </a:ext>
            </a:extLst>
          </p:cNvPr>
          <p:cNvSpPr txBox="1"/>
          <p:nvPr/>
        </p:nvSpPr>
        <p:spPr>
          <a:xfrm>
            <a:off x="4815771" y="1087717"/>
            <a:ext cx="3117876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ea typeface="맑은 고딕"/>
              </a:rPr>
              <a:t>비밀번호를 입력해주세요</a:t>
            </a:r>
          </a:p>
        </p:txBody>
      </p:sp>
      <p:graphicFrame>
        <p:nvGraphicFramePr>
          <p:cNvPr id="17" name="표 19">
            <a:extLst>
              <a:ext uri="{FF2B5EF4-FFF2-40B4-BE49-F238E27FC236}">
                <a16:creationId xmlns:a16="http://schemas.microsoft.com/office/drawing/2014/main" id="{61CFF1FC-8F7E-4E54-A879-17082AF7BA3F}"/>
              </a:ext>
            </a:extLst>
          </p:cNvPr>
          <p:cNvGraphicFramePr>
            <a:graphicFrameLocks noGrp="1"/>
          </p:cNvGraphicFramePr>
          <p:nvPr/>
        </p:nvGraphicFramePr>
        <p:xfrm>
          <a:off x="4742329" y="3612776"/>
          <a:ext cx="2714070" cy="253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690">
                  <a:extLst>
                    <a:ext uri="{9D8B030D-6E8A-4147-A177-3AD203B41FA5}">
                      <a16:colId xmlns:a16="http://schemas.microsoft.com/office/drawing/2014/main" val="1304222914"/>
                    </a:ext>
                  </a:extLst>
                </a:gridCol>
                <a:gridCol w="904690">
                  <a:extLst>
                    <a:ext uri="{9D8B030D-6E8A-4147-A177-3AD203B41FA5}">
                      <a16:colId xmlns:a16="http://schemas.microsoft.com/office/drawing/2014/main" val="895387549"/>
                    </a:ext>
                  </a:extLst>
                </a:gridCol>
                <a:gridCol w="904690">
                  <a:extLst>
                    <a:ext uri="{9D8B030D-6E8A-4147-A177-3AD203B41FA5}">
                      <a16:colId xmlns:a16="http://schemas.microsoft.com/office/drawing/2014/main" val="1056548226"/>
                    </a:ext>
                  </a:extLst>
                </a:gridCol>
              </a:tblGrid>
              <a:tr h="634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37333"/>
                  </a:ext>
                </a:extLst>
              </a:tr>
              <a:tr h="634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67069"/>
                  </a:ext>
                </a:extLst>
              </a:tr>
              <a:tr h="634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06888"/>
                  </a:ext>
                </a:extLst>
              </a:tr>
              <a:tr h="6342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268820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6025F4-0BF5-43A6-90E7-04FE41E9A9C5}"/>
              </a:ext>
            </a:extLst>
          </p:cNvPr>
          <p:cNvCxnSpPr/>
          <p:nvPr/>
        </p:nvCxnSpPr>
        <p:spPr>
          <a:xfrm>
            <a:off x="5255615" y="2568847"/>
            <a:ext cx="168720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280A06-7C33-47A9-B0AE-B068C09C6873}"/>
              </a:ext>
            </a:extLst>
          </p:cNvPr>
          <p:cNvSpPr txBox="1"/>
          <p:nvPr/>
        </p:nvSpPr>
        <p:spPr>
          <a:xfrm>
            <a:off x="7702198" y="2210754"/>
            <a:ext cx="49478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비밀번호를 입력하면 평상시에는 </a:t>
            </a:r>
            <a:r>
              <a:rPr lang="en-US" altLang="ko-KR">
                <a:latin typeface="Malgun Gothic"/>
                <a:ea typeface="Malgun Gothic"/>
              </a:rPr>
              <a:t>••••</a:t>
            </a:r>
            <a:r>
              <a:rPr lang="en-US" altLang="ko-KR" err="1">
                <a:latin typeface="Malgun Gothic"/>
                <a:ea typeface="Malgun Gothic"/>
              </a:rPr>
              <a:t>으로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표시됨</a:t>
            </a:r>
            <a:r>
              <a:rPr lang="en-US" altLang="ko-KR">
                <a:latin typeface="Malgun Gothic"/>
                <a:ea typeface="Malgun Gothic"/>
              </a:rPr>
              <a:t>.</a:t>
            </a:r>
          </a:p>
          <a:p>
            <a:r>
              <a:rPr lang="en-US" altLang="ko-KR">
                <a:latin typeface="Malgun Gothic"/>
                <a:ea typeface="Malgun Gothic"/>
              </a:rPr>
              <a:t>Password </a:t>
            </a:r>
            <a:r>
              <a:rPr lang="en-US" altLang="ko-KR" err="1">
                <a:latin typeface="Malgun Gothic"/>
                <a:ea typeface="Malgun Gothic"/>
              </a:rPr>
              <a:t>toggles기능을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이용하여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비밀번호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보이기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안보이기</a:t>
            </a:r>
          </a:p>
          <a:p>
            <a:r>
              <a:rPr lang="en-US" altLang="ko-KR">
                <a:latin typeface="Malgun Gothic"/>
                <a:ea typeface="Malgun Gothic"/>
              </a:rPr>
              <a:t>Or </a:t>
            </a:r>
            <a:r>
              <a:rPr lang="en-US" altLang="ko-KR" err="1">
                <a:latin typeface="Malgun Gothic"/>
                <a:ea typeface="Malgun Gothic"/>
              </a:rPr>
              <a:t>지문</a:t>
            </a:r>
            <a:r>
              <a:rPr lang="en-US" altLang="ko-KR">
                <a:latin typeface="Malgun Gothic"/>
                <a:ea typeface="Malgun Gothic"/>
              </a:rPr>
              <a:t>, </a:t>
            </a:r>
            <a:r>
              <a:rPr lang="en-US" altLang="ko-KR" err="1">
                <a:latin typeface="Malgun Gothic"/>
                <a:ea typeface="Malgun Gothic"/>
              </a:rPr>
              <a:t>홍채</a:t>
            </a:r>
            <a:r>
              <a:rPr lang="en-US" altLang="ko-KR">
                <a:latin typeface="Malgun Gothic"/>
                <a:ea typeface="Malgun Gothic"/>
              </a:rPr>
              <a:t> 등 </a:t>
            </a:r>
            <a:r>
              <a:rPr lang="en-US" altLang="ko-KR" err="1">
                <a:latin typeface="Malgun Gothic"/>
                <a:ea typeface="Malgun Gothic"/>
              </a:rPr>
              <a:t>기기에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등록된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방식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가져오기</a:t>
            </a:r>
          </a:p>
        </p:txBody>
      </p:sp>
    </p:spTree>
    <p:extLst>
      <p:ext uri="{BB962C8B-B14F-4D97-AF65-F5344CB8AC3E}">
        <p14:creationId xmlns:p14="http://schemas.microsoft.com/office/powerpoint/2010/main" val="206043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7BCF9-3321-40E2-8298-DEF033B74BFB}"/>
              </a:ext>
            </a:extLst>
          </p:cNvPr>
          <p:cNvGrpSpPr/>
          <p:nvPr/>
        </p:nvGrpSpPr>
        <p:grpSpPr>
          <a:xfrm>
            <a:off x="4570898" y="340112"/>
            <a:ext cx="3050205" cy="6177775"/>
            <a:chOff x="4570898" y="340112"/>
            <a:chExt cx="3050205" cy="6177775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E5CAF3-79CB-4179-B338-F97723A8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898" y="340112"/>
              <a:ext cx="3050205" cy="61777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113EE1-3B79-4707-9933-C44432CAD4AA}"/>
                </a:ext>
              </a:extLst>
            </p:cNvPr>
            <p:cNvSpPr/>
            <p:nvPr/>
          </p:nvSpPr>
          <p:spPr>
            <a:xfrm>
              <a:off x="4744379" y="832160"/>
              <a:ext cx="2666999" cy="530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1109C-60A8-408B-836B-E652E39B737F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하루 제한시간 </a:t>
            </a:r>
            <a:r>
              <a:rPr lang="ko-KR" altLang="en-US" sz="2400" err="1">
                <a:ea typeface="맑은 고딕"/>
              </a:rPr>
              <a:t>팝업창</a:t>
            </a:r>
            <a:endParaRPr lang="ko-KR" sz="2400" err="1">
              <a:ea typeface="맑은 고딕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C8415E-5267-4E3E-A67D-E54BB2B0805A}"/>
              </a:ext>
            </a:extLst>
          </p:cNvPr>
          <p:cNvSpPr/>
          <p:nvPr/>
        </p:nvSpPr>
        <p:spPr>
          <a:xfrm>
            <a:off x="4889026" y="1122342"/>
            <a:ext cx="706258" cy="66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6B594-C9CD-4433-8DE5-EB903A8220BF}"/>
              </a:ext>
            </a:extLst>
          </p:cNvPr>
          <p:cNvSpPr txBox="1"/>
          <p:nvPr/>
        </p:nvSpPr>
        <p:spPr>
          <a:xfrm>
            <a:off x="5604493" y="1241185"/>
            <a:ext cx="17122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앱 이름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4EF566-BC16-4D98-931F-6CC3399FD017}"/>
              </a:ext>
            </a:extLst>
          </p:cNvPr>
          <p:cNvCxnSpPr/>
          <p:nvPr/>
        </p:nvCxnSpPr>
        <p:spPr>
          <a:xfrm>
            <a:off x="4914956" y="2640565"/>
            <a:ext cx="24043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0D0D3A-A0BB-4B69-BFA0-17300EE7901F}"/>
              </a:ext>
            </a:extLst>
          </p:cNvPr>
          <p:cNvSpPr txBox="1"/>
          <p:nvPr/>
        </p:nvSpPr>
        <p:spPr>
          <a:xfrm>
            <a:off x="4850480" y="2280483"/>
            <a:ext cx="2743199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ea typeface="맑은 고딕"/>
              </a:rPr>
              <a:t>암호 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B813C-DED6-4E39-B3A0-8FCBB0CB10C8}"/>
              </a:ext>
            </a:extLst>
          </p:cNvPr>
          <p:cNvSpPr txBox="1"/>
          <p:nvPr/>
        </p:nvSpPr>
        <p:spPr>
          <a:xfrm>
            <a:off x="4849906" y="2796571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err="1">
                <a:ea typeface="맑은 고딕"/>
              </a:rPr>
              <a:t>On</a:t>
            </a:r>
            <a:r>
              <a:rPr lang="ko-KR" altLang="en-US" sz="1200">
                <a:ea typeface="맑은 고딕"/>
              </a:rPr>
              <a:t>/</a:t>
            </a:r>
            <a:r>
              <a:rPr lang="ko-KR" altLang="en-US" sz="1200" err="1">
                <a:ea typeface="맑은 고딕"/>
              </a:rPr>
              <a:t>Off시</a:t>
            </a:r>
            <a:r>
              <a:rPr lang="ko-KR" altLang="en-US" sz="1200">
                <a:ea typeface="맑은 고딕"/>
              </a:rPr>
              <a:t> 연동할 기능</a:t>
            </a:r>
            <a:endParaRPr lang="ko-KR" altLang="en-US" sz="1200">
              <a:latin typeface="맑은 고딕"/>
              <a:ea typeface="맑은 고딕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4047F0-5396-485C-B228-DFAF0833821D}"/>
              </a:ext>
            </a:extLst>
          </p:cNvPr>
          <p:cNvGrpSpPr/>
          <p:nvPr/>
        </p:nvGrpSpPr>
        <p:grpSpPr>
          <a:xfrm>
            <a:off x="6830546" y="2352115"/>
            <a:ext cx="375958" cy="170330"/>
            <a:chOff x="3047440" y="3132044"/>
            <a:chExt cx="375958" cy="170330"/>
          </a:xfrm>
        </p:grpSpPr>
        <p:sp>
          <p:nvSpPr>
            <p:cNvPr id="18" name="순서도: 수행의 시작/종료 17">
              <a:extLst>
                <a:ext uri="{FF2B5EF4-FFF2-40B4-BE49-F238E27FC236}">
                  <a16:creationId xmlns:a16="http://schemas.microsoft.com/office/drawing/2014/main" id="{2023756E-A7B2-4F8E-8259-ED9824BF5FEA}"/>
                </a:ext>
              </a:extLst>
            </p:cNvPr>
            <p:cNvSpPr/>
            <p:nvPr/>
          </p:nvSpPr>
          <p:spPr>
            <a:xfrm>
              <a:off x="3047440" y="3152057"/>
              <a:ext cx="340659" cy="1344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ACAA2EC-E4BD-4F58-8E94-B4047072FEDC}"/>
                </a:ext>
              </a:extLst>
            </p:cNvPr>
            <p:cNvSpPr/>
            <p:nvPr/>
          </p:nvSpPr>
          <p:spPr>
            <a:xfrm>
              <a:off x="3253068" y="3132044"/>
              <a:ext cx="170330" cy="1703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72D6D6-C320-48B1-87C4-EAB321EB599D}"/>
              </a:ext>
            </a:extLst>
          </p:cNvPr>
          <p:cNvSpPr txBox="1"/>
          <p:nvPr/>
        </p:nvSpPr>
        <p:spPr>
          <a:xfrm>
            <a:off x="4849906" y="337072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하루 제한시간 설정</a:t>
            </a: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41BFC-CBA9-4298-B64D-841209AC1AC0}"/>
              </a:ext>
            </a:extLst>
          </p:cNvPr>
          <p:cNvSpPr txBox="1"/>
          <p:nvPr/>
        </p:nvSpPr>
        <p:spPr>
          <a:xfrm>
            <a:off x="4849906" y="399825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알림 시간 설정</a:t>
            </a: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DF7A6-86EF-4B4F-BFDB-706114E0B5D8}"/>
              </a:ext>
            </a:extLst>
          </p:cNvPr>
          <p:cNvSpPr txBox="1"/>
          <p:nvPr/>
        </p:nvSpPr>
        <p:spPr>
          <a:xfrm>
            <a:off x="4996847" y="3625933"/>
            <a:ext cx="171225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65000"/>
                  </a:schemeClr>
                </a:solidFill>
                <a:ea typeface="맑은 고딕"/>
              </a:rPr>
              <a:t>설정 시간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E61638-0B62-4335-92B4-B4048E686D9C}"/>
              </a:ext>
            </a:extLst>
          </p:cNvPr>
          <p:cNvSpPr txBox="1"/>
          <p:nvPr/>
        </p:nvSpPr>
        <p:spPr>
          <a:xfrm>
            <a:off x="4996847" y="4307250"/>
            <a:ext cx="171225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65000"/>
                  </a:schemeClr>
                </a:solidFill>
                <a:ea typeface="맑은 고딕"/>
              </a:rPr>
              <a:t>설정 시간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3212B4-57D2-413C-B0E7-E76D5550C40F}"/>
              </a:ext>
            </a:extLst>
          </p:cNvPr>
          <p:cNvGrpSpPr/>
          <p:nvPr/>
        </p:nvGrpSpPr>
        <p:grpSpPr>
          <a:xfrm>
            <a:off x="6830546" y="4064373"/>
            <a:ext cx="375958" cy="170330"/>
            <a:chOff x="3047440" y="3132044"/>
            <a:chExt cx="375958" cy="170330"/>
          </a:xfrm>
        </p:grpSpPr>
        <p:sp>
          <p:nvSpPr>
            <p:cNvPr id="31" name="순서도: 수행의 시작/종료 30">
              <a:extLst>
                <a:ext uri="{FF2B5EF4-FFF2-40B4-BE49-F238E27FC236}">
                  <a16:creationId xmlns:a16="http://schemas.microsoft.com/office/drawing/2014/main" id="{F5A11354-CE3C-43BF-92B8-23B7091D22BC}"/>
                </a:ext>
              </a:extLst>
            </p:cNvPr>
            <p:cNvSpPr/>
            <p:nvPr/>
          </p:nvSpPr>
          <p:spPr>
            <a:xfrm>
              <a:off x="3047440" y="3152057"/>
              <a:ext cx="340659" cy="1344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924CA50-AA3A-4F3F-B629-339DBE81A4FF}"/>
                </a:ext>
              </a:extLst>
            </p:cNvPr>
            <p:cNvSpPr/>
            <p:nvPr/>
          </p:nvSpPr>
          <p:spPr>
            <a:xfrm>
              <a:off x="3253068" y="3132044"/>
              <a:ext cx="170330" cy="1703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041F43F-A02D-4971-AA39-48F008FBCB93}"/>
              </a:ext>
            </a:extLst>
          </p:cNvPr>
          <p:cNvCxnSpPr>
            <a:cxnSpLocks/>
          </p:cNvCxnSpPr>
          <p:nvPr/>
        </p:nvCxnSpPr>
        <p:spPr>
          <a:xfrm>
            <a:off x="4914955" y="3234215"/>
            <a:ext cx="24043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2DC2A86-2468-44D8-8C09-1903C97A05D3}"/>
              </a:ext>
            </a:extLst>
          </p:cNvPr>
          <p:cNvCxnSpPr>
            <a:cxnSpLocks/>
          </p:cNvCxnSpPr>
          <p:nvPr/>
        </p:nvCxnSpPr>
        <p:spPr>
          <a:xfrm>
            <a:off x="4914956" y="3934193"/>
            <a:ext cx="24043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E7FE18A-CFD6-4DCA-B860-CFCE3E0F3309}"/>
              </a:ext>
            </a:extLst>
          </p:cNvPr>
          <p:cNvGrpSpPr/>
          <p:nvPr/>
        </p:nvGrpSpPr>
        <p:grpSpPr>
          <a:xfrm>
            <a:off x="6830546" y="2859350"/>
            <a:ext cx="375958" cy="170330"/>
            <a:chOff x="3047440" y="3132044"/>
            <a:chExt cx="375958" cy="170330"/>
          </a:xfrm>
        </p:grpSpPr>
        <p:sp>
          <p:nvSpPr>
            <p:cNvPr id="37" name="순서도: 수행의 시작/종료 36">
              <a:extLst>
                <a:ext uri="{FF2B5EF4-FFF2-40B4-BE49-F238E27FC236}">
                  <a16:creationId xmlns:a16="http://schemas.microsoft.com/office/drawing/2014/main" id="{6021F09F-8425-4963-A637-3A216D3DEA95}"/>
                </a:ext>
              </a:extLst>
            </p:cNvPr>
            <p:cNvSpPr/>
            <p:nvPr/>
          </p:nvSpPr>
          <p:spPr>
            <a:xfrm>
              <a:off x="3047440" y="3152057"/>
              <a:ext cx="340659" cy="1344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C35BD5F-8AB6-48BD-A1DD-8D8EC9391BC2}"/>
                </a:ext>
              </a:extLst>
            </p:cNvPr>
            <p:cNvSpPr/>
            <p:nvPr/>
          </p:nvSpPr>
          <p:spPr>
            <a:xfrm>
              <a:off x="3253068" y="3132044"/>
              <a:ext cx="170330" cy="1703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159AA44-E4E4-4B6E-9E0A-340838AF3EBD}"/>
              </a:ext>
            </a:extLst>
          </p:cNvPr>
          <p:cNvGrpSpPr/>
          <p:nvPr/>
        </p:nvGrpSpPr>
        <p:grpSpPr>
          <a:xfrm>
            <a:off x="6479880" y="3387577"/>
            <a:ext cx="315433" cy="261610"/>
            <a:chOff x="2926833" y="4459693"/>
            <a:chExt cx="315433" cy="26161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51DFD4C-F678-4130-A1FA-503FB0425CB4}"/>
                </a:ext>
              </a:extLst>
            </p:cNvPr>
            <p:cNvSpPr/>
            <p:nvPr/>
          </p:nvSpPr>
          <p:spPr>
            <a:xfrm>
              <a:off x="2954078" y="4478079"/>
              <a:ext cx="186069" cy="1860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CEB61-B64F-4282-860C-4C9F2A63F7C8}"/>
                </a:ext>
              </a:extLst>
            </p:cNvPr>
            <p:cNvSpPr txBox="1"/>
            <p:nvPr/>
          </p:nvSpPr>
          <p:spPr>
            <a:xfrm>
              <a:off x="2926833" y="4459693"/>
              <a:ext cx="31543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100" b="1">
                  <a:solidFill>
                    <a:srgbClr val="FFFFFF"/>
                  </a:solidFill>
                  <a:ea typeface="맑은 고딕"/>
                </a:rPr>
                <a:t>?</a:t>
              </a:r>
              <a:endParaRPr lang="ko-KR" sz="11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ED2C14-F9A4-4411-B573-889FCD73540A}"/>
              </a:ext>
            </a:extLst>
          </p:cNvPr>
          <p:cNvGrpSpPr/>
          <p:nvPr/>
        </p:nvGrpSpPr>
        <p:grpSpPr>
          <a:xfrm>
            <a:off x="6134321" y="4016670"/>
            <a:ext cx="315433" cy="261610"/>
            <a:chOff x="2926833" y="4459693"/>
            <a:chExt cx="315433" cy="26161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BE88B3-15C0-4229-AC8B-160C6F1E2DAB}"/>
                </a:ext>
              </a:extLst>
            </p:cNvPr>
            <p:cNvSpPr/>
            <p:nvPr/>
          </p:nvSpPr>
          <p:spPr>
            <a:xfrm>
              <a:off x="2954078" y="4478079"/>
              <a:ext cx="186069" cy="1860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6CD78E-CA9E-4CA7-A822-3F041012CFAC}"/>
                </a:ext>
              </a:extLst>
            </p:cNvPr>
            <p:cNvSpPr txBox="1"/>
            <p:nvPr/>
          </p:nvSpPr>
          <p:spPr>
            <a:xfrm>
              <a:off x="2926833" y="4459693"/>
              <a:ext cx="31543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100" b="1">
                  <a:solidFill>
                    <a:srgbClr val="FFFFFF"/>
                  </a:solidFill>
                  <a:ea typeface="맑은 고딕"/>
                </a:rPr>
                <a:t>?</a:t>
              </a:r>
              <a:endParaRPr lang="ko-KR" sz="11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59C0D3-502D-4B6A-A1A0-69D02BAEBC6D}"/>
              </a:ext>
            </a:extLst>
          </p:cNvPr>
          <p:cNvGrpSpPr/>
          <p:nvPr/>
        </p:nvGrpSpPr>
        <p:grpSpPr>
          <a:xfrm>
            <a:off x="6453298" y="2811647"/>
            <a:ext cx="315433" cy="261610"/>
            <a:chOff x="2926833" y="4459693"/>
            <a:chExt cx="315433" cy="26161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9E0694D-66D9-4F18-A593-B5C9FD0591D5}"/>
                </a:ext>
              </a:extLst>
            </p:cNvPr>
            <p:cNvSpPr/>
            <p:nvPr/>
          </p:nvSpPr>
          <p:spPr>
            <a:xfrm>
              <a:off x="2954078" y="4478079"/>
              <a:ext cx="186069" cy="1860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45A2BF-07AE-49BC-87D8-F3514D15AC72}"/>
                </a:ext>
              </a:extLst>
            </p:cNvPr>
            <p:cNvSpPr txBox="1"/>
            <p:nvPr/>
          </p:nvSpPr>
          <p:spPr>
            <a:xfrm>
              <a:off x="2926833" y="4459693"/>
              <a:ext cx="31543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100" b="1">
                  <a:solidFill>
                    <a:srgbClr val="FFFFFF"/>
                  </a:solidFill>
                  <a:ea typeface="맑은 고딕"/>
                </a:rPr>
                <a:t>?</a:t>
              </a:r>
              <a:endParaRPr lang="ko-KR" sz="1100" b="1">
                <a:solidFill>
                  <a:srgbClr val="FFFFFF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C6BE5-3326-4755-BC5F-3225A6BDE8A6}"/>
              </a:ext>
            </a:extLst>
          </p:cNvPr>
          <p:cNvSpPr/>
          <p:nvPr/>
        </p:nvSpPr>
        <p:spPr>
          <a:xfrm>
            <a:off x="1474380" y="3530008"/>
            <a:ext cx="2153092" cy="27999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4E7C6-2385-4162-9499-9482FB5C2715}"/>
              </a:ext>
            </a:extLst>
          </p:cNvPr>
          <p:cNvSpPr txBox="1"/>
          <p:nvPr/>
        </p:nvSpPr>
        <p:spPr>
          <a:xfrm>
            <a:off x="1474642" y="3653855"/>
            <a:ext cx="190145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ea typeface="맑은 고딕"/>
              </a:rPr>
              <a:t>시간 설정</a:t>
            </a:r>
            <a:endParaRPr lang="ko-KR" altLang="en-US" sz="1600" b="1">
              <a:ea typeface="맑은 고딕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5D1A96-58C0-4233-952B-12F3B17E37BA}"/>
              </a:ext>
            </a:extLst>
          </p:cNvPr>
          <p:cNvCxnSpPr>
            <a:cxnSpLocks/>
          </p:cNvCxnSpPr>
          <p:nvPr/>
        </p:nvCxnSpPr>
        <p:spPr>
          <a:xfrm>
            <a:off x="1699754" y="4730488"/>
            <a:ext cx="7526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F9B55B-A1D4-4A8D-ABDB-424BDD054A74}"/>
              </a:ext>
            </a:extLst>
          </p:cNvPr>
          <p:cNvCxnSpPr>
            <a:cxnSpLocks/>
          </p:cNvCxnSpPr>
          <p:nvPr/>
        </p:nvCxnSpPr>
        <p:spPr>
          <a:xfrm>
            <a:off x="2638962" y="4730488"/>
            <a:ext cx="7526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79DD00-C0D3-436E-95CE-78B564A944B3}"/>
              </a:ext>
            </a:extLst>
          </p:cNvPr>
          <p:cNvCxnSpPr>
            <a:cxnSpLocks/>
          </p:cNvCxnSpPr>
          <p:nvPr/>
        </p:nvCxnSpPr>
        <p:spPr>
          <a:xfrm>
            <a:off x="1699753" y="5244394"/>
            <a:ext cx="7526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2936FD-AC44-4BB8-A20E-DF63D49DF0B1}"/>
              </a:ext>
            </a:extLst>
          </p:cNvPr>
          <p:cNvCxnSpPr>
            <a:cxnSpLocks/>
          </p:cNvCxnSpPr>
          <p:nvPr/>
        </p:nvCxnSpPr>
        <p:spPr>
          <a:xfrm>
            <a:off x="2638961" y="5244394"/>
            <a:ext cx="75268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342ADA-C664-4882-B89C-3B0E5FE8E229}"/>
              </a:ext>
            </a:extLst>
          </p:cNvPr>
          <p:cNvSpPr txBox="1"/>
          <p:nvPr/>
        </p:nvSpPr>
        <p:spPr>
          <a:xfrm>
            <a:off x="1813735" y="4808570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ea typeface="맑은 고딕"/>
              </a:rPr>
              <a:t>12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39DA97-784B-492F-B810-90AF4C2579DB}"/>
              </a:ext>
            </a:extLst>
          </p:cNvPr>
          <p:cNvSpPr txBox="1"/>
          <p:nvPr/>
        </p:nvSpPr>
        <p:spPr>
          <a:xfrm>
            <a:off x="2788385" y="4808570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ea typeface="맑은 고딕"/>
              </a:rPr>
              <a:t>45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0263F0-AD3F-460F-8FFB-29BA0FB7EF13}"/>
              </a:ext>
            </a:extLst>
          </p:cNvPr>
          <p:cNvSpPr txBox="1"/>
          <p:nvPr/>
        </p:nvSpPr>
        <p:spPr>
          <a:xfrm>
            <a:off x="2451687" y="4817430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ea typeface="맑은 고딕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FBC395-51E3-411E-9A9A-A8D9DB2B178C}"/>
              </a:ext>
            </a:extLst>
          </p:cNvPr>
          <p:cNvSpPr txBox="1"/>
          <p:nvPr/>
        </p:nvSpPr>
        <p:spPr>
          <a:xfrm>
            <a:off x="1813735" y="4259221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solidFill>
                  <a:srgbClr val="D8D8D8"/>
                </a:solidFill>
                <a:ea typeface="맑은 고딕"/>
              </a:rPr>
              <a:t>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257486-47E7-48D1-8FD1-62C85CEB7E82}"/>
              </a:ext>
            </a:extLst>
          </p:cNvPr>
          <p:cNvSpPr txBox="1"/>
          <p:nvPr/>
        </p:nvSpPr>
        <p:spPr>
          <a:xfrm>
            <a:off x="2788385" y="4259221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solidFill>
                  <a:srgbClr val="D8D8D8"/>
                </a:solidFill>
                <a:ea typeface="맑은 고딕"/>
              </a:rPr>
              <a:t>40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81DD84-BE13-49AD-BB27-8F068C12BE90}"/>
              </a:ext>
            </a:extLst>
          </p:cNvPr>
          <p:cNvSpPr txBox="1"/>
          <p:nvPr/>
        </p:nvSpPr>
        <p:spPr>
          <a:xfrm>
            <a:off x="1813735" y="5304755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>
                <a:solidFill>
                  <a:srgbClr val="D8D8D8"/>
                </a:solidFill>
                <a:ea typeface="맑은 고딕"/>
              </a:rPr>
              <a:t>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06ACA1-55DF-4833-9B92-AA228955D117}"/>
              </a:ext>
            </a:extLst>
          </p:cNvPr>
          <p:cNvSpPr txBox="1"/>
          <p:nvPr/>
        </p:nvSpPr>
        <p:spPr>
          <a:xfrm>
            <a:off x="2797245" y="5304755"/>
            <a:ext cx="793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>
                <a:solidFill>
                  <a:srgbClr val="D8D8D8"/>
                </a:solidFill>
                <a:ea typeface="맑은 고딕"/>
              </a:rPr>
              <a:t>50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118253-B4FF-46D1-8C9D-A9FBF077D7B0}"/>
              </a:ext>
            </a:extLst>
          </p:cNvPr>
          <p:cNvSpPr txBox="1"/>
          <p:nvPr/>
        </p:nvSpPr>
        <p:spPr>
          <a:xfrm>
            <a:off x="2413850" y="5930993"/>
            <a:ext cx="2743199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ea typeface="맑은 고딕"/>
              </a:rPr>
              <a:t>확인   취소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B87FA2-3553-4984-AADF-A1B17E4AB5E1}"/>
              </a:ext>
            </a:extLst>
          </p:cNvPr>
          <p:cNvSpPr txBox="1"/>
          <p:nvPr/>
        </p:nvSpPr>
        <p:spPr>
          <a:xfrm>
            <a:off x="6814530" y="873849"/>
            <a:ext cx="76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완료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3272A54-D103-4F8A-8629-4311EBD39FAA}"/>
              </a:ext>
            </a:extLst>
          </p:cNvPr>
          <p:cNvGrpSpPr/>
          <p:nvPr/>
        </p:nvGrpSpPr>
        <p:grpSpPr>
          <a:xfrm>
            <a:off x="6830546" y="3435280"/>
            <a:ext cx="375958" cy="170330"/>
            <a:chOff x="3047440" y="3132044"/>
            <a:chExt cx="375958" cy="170330"/>
          </a:xfrm>
        </p:grpSpPr>
        <p:sp>
          <p:nvSpPr>
            <p:cNvPr id="90" name="순서도: 수행의 시작/종료 89">
              <a:extLst>
                <a:ext uri="{FF2B5EF4-FFF2-40B4-BE49-F238E27FC236}">
                  <a16:creationId xmlns:a16="http://schemas.microsoft.com/office/drawing/2014/main" id="{0A25B113-053D-4F3F-BCB6-F43E2A04219D}"/>
                </a:ext>
              </a:extLst>
            </p:cNvPr>
            <p:cNvSpPr/>
            <p:nvPr/>
          </p:nvSpPr>
          <p:spPr>
            <a:xfrm>
              <a:off x="3047440" y="3152057"/>
              <a:ext cx="340659" cy="13447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07FFD50-2F1E-4AC3-8702-6FFEFA0F0FDA}"/>
                </a:ext>
              </a:extLst>
            </p:cNvPr>
            <p:cNvSpPr/>
            <p:nvPr/>
          </p:nvSpPr>
          <p:spPr>
            <a:xfrm>
              <a:off x="3253068" y="3132044"/>
              <a:ext cx="170330" cy="1703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57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EA85E6-82C2-48F6-8F14-064E5C0640C4}"/>
              </a:ext>
            </a:extLst>
          </p:cNvPr>
          <p:cNvSpPr txBox="1"/>
          <p:nvPr/>
        </p:nvSpPr>
        <p:spPr>
          <a:xfrm>
            <a:off x="178981" y="1348563"/>
            <a:ext cx="408999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&lt;항목&gt;</a:t>
            </a:r>
            <a:endParaRPr lang="ko-KR">
              <a:ea typeface="맑은 고딕" panose="020B0503020000020004" pitchFamily="34" charset="-127"/>
            </a:endParaRPr>
          </a:p>
          <a:p>
            <a:r>
              <a:rPr lang="ko-KR" altLang="en-US" err="1">
                <a:ea typeface="맑은 고딕"/>
              </a:rPr>
              <a:t>Wi-Fi</a:t>
            </a:r>
            <a:r>
              <a:rPr lang="ko-KR" altLang="en-US">
                <a:ea typeface="맑은 고딕"/>
              </a:rPr>
              <a:t> : </a:t>
            </a:r>
            <a:r>
              <a:rPr lang="ko-KR" altLang="en-US" err="1">
                <a:ea typeface="맑은 고딕"/>
              </a:rPr>
              <a:t>On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Off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사용안함</a:t>
            </a:r>
          </a:p>
          <a:p>
            <a:r>
              <a:rPr lang="ko-KR" altLang="en-US">
                <a:ea typeface="맑은 고딕"/>
              </a:rPr>
              <a:t>모바일 데이터 : </a:t>
            </a:r>
            <a:r>
              <a:rPr lang="ko-KR" altLang="en-US" err="1">
                <a:ea typeface="맑은 고딕"/>
              </a:rPr>
              <a:t>On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Off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사용안함</a:t>
            </a:r>
            <a:endParaRPr lang="ko-KR" altLang="en-US" err="1">
              <a:ea typeface="맑은 고딕"/>
            </a:endParaRPr>
          </a:p>
          <a:p>
            <a:r>
              <a:rPr lang="ko-KR" altLang="en-US">
                <a:ea typeface="맑은 고딕"/>
              </a:rPr>
              <a:t>소리 : 소리/진동/무음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사용안함</a:t>
            </a:r>
          </a:p>
          <a:p>
            <a:r>
              <a:rPr lang="ko-KR" altLang="en-US">
                <a:ea typeface="맑은 고딕"/>
              </a:rPr>
              <a:t>방향 : 가로/세로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사용안함</a:t>
            </a:r>
          </a:p>
          <a:p>
            <a:r>
              <a:rPr lang="ko-KR" altLang="en-US">
                <a:ea typeface="맑은 고딕"/>
              </a:rPr>
              <a:t>블루투스 : </a:t>
            </a:r>
            <a:r>
              <a:rPr lang="ko-KR" altLang="en-US" err="1">
                <a:ea typeface="맑은 고딕"/>
              </a:rPr>
              <a:t>On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Off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사용안함</a:t>
            </a:r>
            <a:endParaRPr lang="ko-KR" altLang="en-US" err="1">
              <a:ea typeface="맑은 고딕"/>
            </a:endParaRPr>
          </a:p>
          <a:p>
            <a:r>
              <a:rPr lang="ko-KR" altLang="en-US">
                <a:ea typeface="맑은 고딕"/>
              </a:rPr>
              <a:t>위치 : </a:t>
            </a:r>
            <a:r>
              <a:rPr lang="ko-KR" altLang="en-US" err="1">
                <a:ea typeface="맑은 고딕"/>
              </a:rPr>
              <a:t>On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Off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사용안함</a:t>
            </a:r>
            <a:endParaRPr lang="ko-KR" altLang="en-US" err="1">
              <a:ea typeface="맑은 고딕"/>
            </a:endParaRPr>
          </a:p>
          <a:p>
            <a:r>
              <a:rPr lang="ko-KR" altLang="en-US">
                <a:ea typeface="맑은 고딕"/>
              </a:rPr>
              <a:t>손전등 : </a:t>
            </a:r>
            <a:r>
              <a:rPr lang="ko-KR" altLang="en-US" err="1">
                <a:ea typeface="맑은 고딕"/>
              </a:rPr>
              <a:t>On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Off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사용안함</a:t>
            </a:r>
            <a:endParaRPr lang="ko-KR" altLang="en-US" err="1">
              <a:ea typeface="맑은 고딕"/>
            </a:endParaRPr>
          </a:p>
          <a:p>
            <a:r>
              <a:rPr lang="ko-KR" altLang="en-US" err="1">
                <a:ea typeface="맑은 고딕"/>
              </a:rPr>
              <a:t>블루라이트</a:t>
            </a:r>
            <a:r>
              <a:rPr lang="ko-KR" altLang="en-US">
                <a:ea typeface="맑은 고딕"/>
              </a:rPr>
              <a:t> 필터 : </a:t>
            </a:r>
            <a:r>
              <a:rPr lang="ko-KR" altLang="en-US" err="1">
                <a:ea typeface="맑은 고딕"/>
              </a:rPr>
              <a:t>On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Off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사용안함</a:t>
            </a:r>
            <a:endParaRPr lang="ko-KR" altLang="en-US" err="1">
              <a:ea typeface="맑은 고딕"/>
            </a:endParaRPr>
          </a:p>
          <a:p>
            <a:r>
              <a:rPr lang="ko-KR" altLang="en-US">
                <a:ea typeface="맑은 고딕"/>
              </a:rPr>
              <a:t>야간 모드 : </a:t>
            </a:r>
            <a:r>
              <a:rPr lang="ko-KR" altLang="en-US" err="1">
                <a:ea typeface="맑은 고딕"/>
              </a:rPr>
              <a:t>On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Off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사용안함</a:t>
            </a:r>
            <a:endParaRPr lang="ko-KR" altLang="en-US" err="1">
              <a:ea typeface="맑은 고딕"/>
            </a:endParaRPr>
          </a:p>
          <a:p>
            <a:r>
              <a:rPr lang="ko-KR" altLang="en-US">
                <a:ea typeface="맑은 고딕"/>
              </a:rPr>
              <a:t>비행기 탑승 모드 : </a:t>
            </a:r>
            <a:r>
              <a:rPr lang="ko-KR" altLang="en-US" err="1">
                <a:ea typeface="맑은 고딕"/>
              </a:rPr>
              <a:t>On</a:t>
            </a:r>
            <a:r>
              <a:rPr lang="ko-KR" altLang="en-US">
                <a:ea typeface="맑은 고딕"/>
              </a:rPr>
              <a:t>/</a:t>
            </a:r>
            <a:r>
              <a:rPr lang="ko-KR" altLang="en-US" err="1">
                <a:ea typeface="맑은 고딕"/>
              </a:rPr>
              <a:t>Off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사용안함</a:t>
            </a:r>
            <a:endParaRPr lang="ko-KR" altLang="en-US" err="1">
              <a:ea typeface="맑은 고딕"/>
            </a:endParaRPr>
          </a:p>
          <a:p>
            <a:r>
              <a:rPr lang="ko-KR" altLang="en-US">
                <a:ea typeface="맑은 고딕"/>
              </a:rPr>
              <a:t>QR 스캐너 : </a:t>
            </a:r>
            <a:r>
              <a:rPr lang="ko-KR" err="1">
                <a:latin typeface="Malgun Gothic"/>
                <a:ea typeface="Malgun Gothic"/>
              </a:rPr>
              <a:t>On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Off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ko-KR" altLang="en-US" err="1">
                <a:latin typeface="Malgun Gothic"/>
                <a:ea typeface="Malgun Gothic"/>
              </a:rPr>
              <a:t>사용안함</a:t>
            </a:r>
            <a:endParaRPr lang="ko-KR" altLang="en-US" err="1">
              <a:ea typeface="맑은 고딕"/>
            </a:endParaRPr>
          </a:p>
          <a:p>
            <a:r>
              <a:rPr lang="en-US" altLang="ko-KR">
                <a:latin typeface="Malgun Gothic"/>
                <a:ea typeface="Malgun Gothic"/>
              </a:rPr>
              <a:t>NFC</a:t>
            </a:r>
            <a:r>
              <a:rPr lang="ko-KR">
                <a:latin typeface="Malgun Gothic"/>
                <a:ea typeface="Malgun Gothic"/>
              </a:rPr>
              <a:t> </a:t>
            </a:r>
            <a:r>
              <a:rPr lang="en-US" altLang="ko-KR">
                <a:latin typeface="Malgun Gothic"/>
                <a:ea typeface="Malgun Gothic"/>
              </a:rPr>
              <a:t>:</a:t>
            </a:r>
            <a:r>
              <a:rPr lang="ko-KR">
                <a:latin typeface="Malgun Gothic"/>
                <a:ea typeface="Malgun Gothic"/>
              </a:rPr>
              <a:t> </a:t>
            </a:r>
            <a:r>
              <a:rPr lang="ko-KR" err="1">
                <a:latin typeface="Malgun Gothic"/>
                <a:ea typeface="Malgun Gothic"/>
              </a:rPr>
              <a:t>On</a:t>
            </a:r>
            <a:r>
              <a:rPr lang="ko-KR">
                <a:latin typeface="Malgun Gothic"/>
                <a:ea typeface="Malgun Gothic"/>
              </a:rPr>
              <a:t>/</a:t>
            </a:r>
            <a:r>
              <a:rPr lang="ko-KR" err="1">
                <a:latin typeface="Malgun Gothic"/>
                <a:ea typeface="Malgun Gothic"/>
              </a:rPr>
              <a:t>Off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ko-KR" altLang="en-US" err="1">
                <a:latin typeface="Malgun Gothic"/>
                <a:ea typeface="Malgun Gothic"/>
              </a:rPr>
              <a:t>사용안함</a:t>
            </a:r>
            <a:endParaRPr lang="ko-KR" err="1">
              <a:latin typeface="Malgun Gothic"/>
              <a:ea typeface="Malgun Gothic"/>
            </a:endParaRPr>
          </a:p>
          <a:p>
            <a:r>
              <a:rPr lang="en-US" altLang="ko-KR">
                <a:latin typeface="Malgun Gothic"/>
                <a:ea typeface="Malgun Gothic"/>
              </a:rPr>
              <a:t>…</a:t>
            </a:r>
            <a:endParaRPr lang="ko-KR" altLang="en-US">
              <a:latin typeface="Malgun Gothic"/>
              <a:ea typeface="Malgun Gothic"/>
            </a:endParaRPr>
          </a:p>
          <a:p>
            <a:endParaRPr lang="ko-KR">
              <a:latin typeface="Malgun Gothic"/>
              <a:ea typeface="Malgun Gothic"/>
            </a:endParaRPr>
          </a:p>
          <a:p>
            <a:r>
              <a:rPr lang="ko-KR">
                <a:latin typeface="Malgun Gothic"/>
                <a:ea typeface="Malgun Gothic"/>
              </a:rPr>
              <a:t>이러한 항목 리스트를 가져올 수 있나</a:t>
            </a:r>
            <a:r>
              <a:rPr lang="en-US" altLang="ko-KR">
                <a:latin typeface="Malgun Gothic"/>
                <a:ea typeface="Malgun Gothic"/>
              </a:rPr>
              <a:t>? </a:t>
            </a:r>
            <a:r>
              <a:rPr lang="en-US" altLang="ko-KR" err="1">
                <a:latin typeface="Malgun Gothic"/>
                <a:ea typeface="Malgun Gothic"/>
              </a:rPr>
              <a:t>그래야</a:t>
            </a:r>
            <a:r>
              <a:rPr lang="en-US" altLang="ko-KR">
                <a:latin typeface="Malgun Gothic"/>
                <a:ea typeface="Malgun Gothic"/>
              </a:rPr>
              <a:t> </a:t>
            </a:r>
            <a:r>
              <a:rPr lang="en-US" altLang="ko-KR" err="1">
                <a:latin typeface="Malgun Gothic"/>
                <a:ea typeface="Malgun Gothic"/>
              </a:rPr>
              <a:t>스마트폰마다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대응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가능할</a:t>
            </a:r>
            <a:r>
              <a:rPr lang="en-US" altLang="ko-KR">
                <a:latin typeface="Malgun Gothic"/>
                <a:ea typeface="Malgun Gothic"/>
              </a:rPr>
              <a:t> 듯</a:t>
            </a:r>
            <a:endParaRPr lang="ko-KR">
              <a:latin typeface="Malgun Gothic"/>
              <a:ea typeface="Malgun Gothic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D7BCF9-3321-40E2-8298-DEF033B74BFB}"/>
              </a:ext>
            </a:extLst>
          </p:cNvPr>
          <p:cNvGrpSpPr/>
          <p:nvPr/>
        </p:nvGrpSpPr>
        <p:grpSpPr>
          <a:xfrm>
            <a:off x="4570898" y="340112"/>
            <a:ext cx="3050205" cy="6177775"/>
            <a:chOff x="4570898" y="340112"/>
            <a:chExt cx="3050205" cy="6177775"/>
          </a:xfrm>
        </p:grpSpPr>
        <p:pic>
          <p:nvPicPr>
            <p:cNvPr id="7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E5CAF3-79CB-4179-B338-F97723A8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898" y="340112"/>
              <a:ext cx="3050205" cy="61777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113EE1-3B79-4707-9933-C44432CAD4AA}"/>
                </a:ext>
              </a:extLst>
            </p:cNvPr>
            <p:cNvSpPr/>
            <p:nvPr/>
          </p:nvSpPr>
          <p:spPr>
            <a:xfrm>
              <a:off x="4744379" y="832160"/>
              <a:ext cx="2666999" cy="530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1109C-60A8-408B-836B-E652E39B737F}"/>
              </a:ext>
            </a:extLst>
          </p:cNvPr>
          <p:cNvSpPr txBox="1"/>
          <p:nvPr/>
        </p:nvSpPr>
        <p:spPr>
          <a:xfrm>
            <a:off x="329452" y="159122"/>
            <a:ext cx="80054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- </a:t>
            </a:r>
            <a:r>
              <a:rPr lang="ko-KR" altLang="en-US" sz="2400" err="1">
                <a:ea typeface="맑은 고딕"/>
              </a:rPr>
              <a:t>On</a:t>
            </a:r>
            <a:r>
              <a:rPr lang="ko-KR" altLang="en-US" sz="2400">
                <a:ea typeface="맑은 고딕"/>
              </a:rPr>
              <a:t>/</a:t>
            </a:r>
            <a:r>
              <a:rPr lang="ko-KR" altLang="en-US" sz="2400" err="1">
                <a:ea typeface="맑은 고딕"/>
              </a:rPr>
              <a:t>Off시</a:t>
            </a:r>
            <a:r>
              <a:rPr lang="ko-KR" altLang="en-US" sz="2400">
                <a:ea typeface="맑은 고딕"/>
              </a:rPr>
              <a:t> 연동할 기능 설정 화면</a:t>
            </a:r>
            <a:endParaRPr lang="ko-KR" sz="2400">
              <a:ea typeface="맑은 고딕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C8415E-5267-4E3E-A67D-E54BB2B0805A}"/>
              </a:ext>
            </a:extLst>
          </p:cNvPr>
          <p:cNvSpPr/>
          <p:nvPr/>
        </p:nvSpPr>
        <p:spPr>
          <a:xfrm>
            <a:off x="4880165" y="1272970"/>
            <a:ext cx="440445" cy="420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6B594-C9CD-4433-8DE5-EB903A8220BF}"/>
              </a:ext>
            </a:extLst>
          </p:cNvPr>
          <p:cNvSpPr txBox="1"/>
          <p:nvPr/>
        </p:nvSpPr>
        <p:spPr>
          <a:xfrm>
            <a:off x="5312097" y="1356371"/>
            <a:ext cx="13046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앱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6EB88-4897-47B9-AD16-D559E8C9B43B}"/>
              </a:ext>
            </a:extLst>
          </p:cNvPr>
          <p:cNvSpPr txBox="1"/>
          <p:nvPr/>
        </p:nvSpPr>
        <p:spPr>
          <a:xfrm>
            <a:off x="7684477" y="2086708"/>
            <a:ext cx="47263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비밀번호를 입력하면 평상시에는 </a:t>
            </a:r>
            <a:r>
              <a:rPr lang="en-US" altLang="ko-KR">
                <a:latin typeface="Malgun Gothic"/>
                <a:ea typeface="Malgun Gothic"/>
              </a:rPr>
              <a:t>••••</a:t>
            </a:r>
            <a:r>
              <a:rPr lang="en-US" altLang="ko-KR" err="1">
                <a:latin typeface="Malgun Gothic"/>
                <a:ea typeface="Malgun Gothic"/>
              </a:rPr>
              <a:t>으로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표시됨</a:t>
            </a:r>
            <a:r>
              <a:rPr lang="en-US" altLang="ko-KR">
                <a:latin typeface="Malgun Gothic"/>
                <a:ea typeface="Malgun Gothic"/>
              </a:rPr>
              <a:t>.</a:t>
            </a:r>
          </a:p>
          <a:p>
            <a:r>
              <a:rPr lang="en-US" altLang="ko-KR">
                <a:latin typeface="Malgun Gothic"/>
                <a:ea typeface="Malgun Gothic"/>
              </a:rPr>
              <a:t>Password </a:t>
            </a:r>
            <a:r>
              <a:rPr lang="en-US" altLang="ko-KR" err="1">
                <a:latin typeface="Malgun Gothic"/>
                <a:ea typeface="Malgun Gothic"/>
              </a:rPr>
              <a:t>toggles기능을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이용하여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비밀번호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보이기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안보이기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D90C9-ED17-4AE9-A9E3-5A6E734B4C2B}"/>
              </a:ext>
            </a:extLst>
          </p:cNvPr>
          <p:cNvSpPr txBox="1"/>
          <p:nvPr/>
        </p:nvSpPr>
        <p:spPr>
          <a:xfrm>
            <a:off x="7691717" y="3523129"/>
            <a:ext cx="3415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"?" 클릭 시, 해당 기능 설명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C8A272-020A-4B5C-B05C-7F55402646EE}"/>
              </a:ext>
            </a:extLst>
          </p:cNvPr>
          <p:cNvGrpSpPr/>
          <p:nvPr/>
        </p:nvGrpSpPr>
        <p:grpSpPr>
          <a:xfrm>
            <a:off x="6729744" y="2264068"/>
            <a:ext cx="567069" cy="256954"/>
            <a:chOff x="2946325" y="3628580"/>
            <a:chExt cx="567069" cy="2569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FD16786-51CD-4168-AF3E-539910905764}"/>
                </a:ext>
              </a:extLst>
            </p:cNvPr>
            <p:cNvSpPr/>
            <p:nvPr/>
          </p:nvSpPr>
          <p:spPr>
            <a:xfrm>
              <a:off x="2946325" y="3628580"/>
              <a:ext cx="567069" cy="2569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B9918E8-C540-44A8-8C5F-EF2966AB4C52}"/>
                </a:ext>
              </a:extLst>
            </p:cNvPr>
            <p:cNvSpPr/>
            <p:nvPr/>
          </p:nvSpPr>
          <p:spPr>
            <a:xfrm rot="10800000">
              <a:off x="3352746" y="3709433"/>
              <a:ext cx="141768" cy="9746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EA02429-9864-439D-BB92-5AA64D3DC87C}"/>
              </a:ext>
            </a:extLst>
          </p:cNvPr>
          <p:cNvSpPr txBox="1"/>
          <p:nvPr/>
        </p:nvSpPr>
        <p:spPr>
          <a:xfrm>
            <a:off x="6814530" y="873849"/>
            <a:ext cx="76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C85F3-A7F6-4246-8A32-8A8C43CE647E}"/>
              </a:ext>
            </a:extLst>
          </p:cNvPr>
          <p:cNvSpPr txBox="1"/>
          <p:nvPr/>
        </p:nvSpPr>
        <p:spPr>
          <a:xfrm>
            <a:off x="4723279" y="9312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ea typeface="맑은 고딕"/>
              </a:rPr>
              <a:t>On</a:t>
            </a:r>
            <a:r>
              <a:rPr lang="ko-KR" altLang="en-US" sz="1400">
                <a:ea typeface="맑은 고딕"/>
              </a:rPr>
              <a:t>/</a:t>
            </a:r>
            <a:r>
              <a:rPr lang="ko-KR" altLang="en-US" sz="1400" err="1">
                <a:ea typeface="맑은 고딕"/>
              </a:rPr>
              <a:t>Off시</a:t>
            </a:r>
            <a:r>
              <a:rPr lang="ko-KR" altLang="en-US" sz="1400">
                <a:ea typeface="맑은 고딕"/>
              </a:rPr>
              <a:t> 연동할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DD9DA-3DC0-4ABD-A4F0-C43AF9D5422F}"/>
              </a:ext>
            </a:extLst>
          </p:cNvPr>
          <p:cNvSpPr txBox="1"/>
          <p:nvPr/>
        </p:nvSpPr>
        <p:spPr>
          <a:xfrm>
            <a:off x="6229739" y="882709"/>
            <a:ext cx="76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취소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C6F60-E997-4E5B-A220-D839ED81F469}"/>
              </a:ext>
            </a:extLst>
          </p:cNvPr>
          <p:cNvSpPr txBox="1"/>
          <p:nvPr/>
        </p:nvSpPr>
        <p:spPr>
          <a:xfrm>
            <a:off x="3085895" y="6525800"/>
            <a:ext cx="66047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err="1">
                <a:latin typeface="Malgun Gothic"/>
                <a:ea typeface="Malgun Gothic"/>
              </a:rPr>
              <a:t>저장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안하고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뒤로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가기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누를</a:t>
            </a:r>
            <a:r>
              <a:rPr lang="en-US" altLang="ko-KR">
                <a:latin typeface="Malgun Gothic"/>
                <a:ea typeface="Malgun Gothic"/>
              </a:rPr>
              <a:t> 시 </a:t>
            </a:r>
            <a:r>
              <a:rPr lang="en-US" altLang="ko-KR" err="1">
                <a:latin typeface="Malgun Gothic"/>
                <a:ea typeface="Malgun Gothic"/>
              </a:rPr>
              <a:t>팝업창</a:t>
            </a:r>
            <a:r>
              <a:rPr lang="en-US" altLang="ko-KR">
                <a:latin typeface="Malgun Gothic"/>
                <a:ea typeface="Malgun Gothic"/>
              </a:rPr>
              <a:t> 뜸(</a:t>
            </a:r>
            <a:r>
              <a:rPr lang="en-US" altLang="ko-KR" err="1">
                <a:latin typeface="Malgun Gothic"/>
                <a:ea typeface="Malgun Gothic"/>
              </a:rPr>
              <a:t>취소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저장안함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저장</a:t>
            </a:r>
            <a:r>
              <a:rPr lang="en-US" altLang="ko-KR">
                <a:latin typeface="Malgun Gothic"/>
                <a:ea typeface="Malgun Gothic"/>
              </a:rPr>
              <a:t>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AE0BF57-00AC-4E2E-8FAF-032BFE22252D}"/>
              </a:ext>
            </a:extLst>
          </p:cNvPr>
          <p:cNvCxnSpPr/>
          <p:nvPr/>
        </p:nvCxnSpPr>
        <p:spPr>
          <a:xfrm>
            <a:off x="4897235" y="1869705"/>
            <a:ext cx="24043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F83969-0FD2-4EF0-9ED7-F5C0B5811F1F}"/>
              </a:ext>
            </a:extLst>
          </p:cNvPr>
          <p:cNvCxnSpPr>
            <a:cxnSpLocks/>
          </p:cNvCxnSpPr>
          <p:nvPr/>
        </p:nvCxnSpPr>
        <p:spPr>
          <a:xfrm>
            <a:off x="4897235" y="3889891"/>
            <a:ext cx="24043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4DFBEEC-1A96-409C-88E5-770D54F295BA}"/>
              </a:ext>
            </a:extLst>
          </p:cNvPr>
          <p:cNvGrpSpPr/>
          <p:nvPr/>
        </p:nvGrpSpPr>
        <p:grpSpPr>
          <a:xfrm>
            <a:off x="6729744" y="4310835"/>
            <a:ext cx="567069" cy="256954"/>
            <a:chOff x="2946325" y="3628580"/>
            <a:chExt cx="567069" cy="2569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DAEB049-8687-423A-8A7B-752291A19964}"/>
                </a:ext>
              </a:extLst>
            </p:cNvPr>
            <p:cNvSpPr/>
            <p:nvPr/>
          </p:nvSpPr>
          <p:spPr>
            <a:xfrm>
              <a:off x="2946325" y="3628580"/>
              <a:ext cx="567069" cy="2569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43193D9-74E1-4C3B-847B-F3D4A50D65A5}"/>
                </a:ext>
              </a:extLst>
            </p:cNvPr>
            <p:cNvSpPr/>
            <p:nvPr/>
          </p:nvSpPr>
          <p:spPr>
            <a:xfrm rot="10800000">
              <a:off x="3352746" y="3709433"/>
              <a:ext cx="141768" cy="9746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57682A-6E55-41D0-9BF8-DCA671CDA44A}"/>
              </a:ext>
            </a:extLst>
          </p:cNvPr>
          <p:cNvSpPr txBox="1"/>
          <p:nvPr/>
        </p:nvSpPr>
        <p:spPr>
          <a:xfrm>
            <a:off x="4931097" y="1958882"/>
            <a:ext cx="13046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맑은 고딕"/>
              </a:rPr>
              <a:t>앱 켤 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746C2B-01CE-4CD9-90AB-9A85150803C6}"/>
              </a:ext>
            </a:extLst>
          </p:cNvPr>
          <p:cNvSpPr txBox="1"/>
          <p:nvPr/>
        </p:nvSpPr>
        <p:spPr>
          <a:xfrm>
            <a:off x="4904516" y="3979068"/>
            <a:ext cx="170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맑은 고딕"/>
              </a:rPr>
              <a:t>앱 끌 때(완전 </a:t>
            </a:r>
            <a:r>
              <a:rPr lang="ko-KR" altLang="en-US" sz="1200" err="1">
                <a:ea typeface="맑은 고딕"/>
              </a:rPr>
              <a:t>종료시</a:t>
            </a:r>
            <a:r>
              <a:rPr lang="ko-KR" altLang="en-US" sz="1200">
                <a:ea typeface="맑은 고딕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4B0223-FAF5-4971-A1E4-612982BB2292}"/>
              </a:ext>
            </a:extLst>
          </p:cNvPr>
          <p:cNvSpPr txBox="1"/>
          <p:nvPr/>
        </p:nvSpPr>
        <p:spPr>
          <a:xfrm>
            <a:off x="5414213" y="2971434"/>
            <a:ext cx="1362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ScrollView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C73A4E-9A25-4F08-B034-B936719B73F7}"/>
              </a:ext>
            </a:extLst>
          </p:cNvPr>
          <p:cNvSpPr txBox="1"/>
          <p:nvPr/>
        </p:nvSpPr>
        <p:spPr>
          <a:xfrm>
            <a:off x="5415985" y="4975672"/>
            <a:ext cx="13626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ScrollView</a:t>
            </a:r>
          </a:p>
        </p:txBody>
      </p:sp>
    </p:spTree>
    <p:extLst>
      <p:ext uri="{BB962C8B-B14F-4D97-AF65-F5344CB8AC3E}">
        <p14:creationId xmlns:p14="http://schemas.microsoft.com/office/powerpoint/2010/main" val="282851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7</cp:revision>
  <dcterms:created xsi:type="dcterms:W3CDTF">2021-02-02T21:42:25Z</dcterms:created>
  <dcterms:modified xsi:type="dcterms:W3CDTF">2021-04-18T07:42:57Z</dcterms:modified>
</cp:coreProperties>
</file>