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0" r:id="rId1"/>
    <p:sldMasterId id="2147483886" r:id="rId2"/>
    <p:sldMasterId id="2147483904" r:id="rId3"/>
    <p:sldMasterId id="2147483916" r:id="rId4"/>
  </p:sldMasterIdLst>
  <p:notesMasterIdLst>
    <p:notesMasterId r:id="rId28"/>
  </p:notesMasterIdLst>
  <p:sldIdLst>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7D16BAE-16C4-4371-B6C2-15028E87EDA4}" v="102" dt="2024-12-16T13:39:25.1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3" d="100"/>
          <a:sy n="63" d="100"/>
        </p:scale>
        <p:origin x="804" y="2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ymi nymisha" userId="c757c572181a7c4c" providerId="LiveId" clId="{C7D16BAE-16C4-4371-B6C2-15028E87EDA4}"/>
    <pc:docChg chg="undo custSel addSld modSld sldOrd">
      <pc:chgData name="nymi nymisha" userId="c757c572181a7c4c" providerId="LiveId" clId="{C7D16BAE-16C4-4371-B6C2-15028E87EDA4}" dt="2024-12-19T06:54:03.463" v="1929" actId="14100"/>
      <pc:docMkLst>
        <pc:docMk/>
      </pc:docMkLst>
      <pc:sldChg chg="modSp mod">
        <pc:chgData name="nymi nymisha" userId="c757c572181a7c4c" providerId="LiveId" clId="{C7D16BAE-16C4-4371-B6C2-15028E87EDA4}" dt="2024-12-19T06:41:23.725" v="1925" actId="20577"/>
        <pc:sldMkLst>
          <pc:docMk/>
          <pc:sldMk cId="1152719699" sldId="258"/>
        </pc:sldMkLst>
        <pc:spChg chg="mod">
          <ac:chgData name="nymi nymisha" userId="c757c572181a7c4c" providerId="LiveId" clId="{C7D16BAE-16C4-4371-B6C2-15028E87EDA4}" dt="2024-12-19T06:41:23.725" v="1925" actId="20577"/>
          <ac:spMkLst>
            <pc:docMk/>
            <pc:sldMk cId="1152719699" sldId="258"/>
            <ac:spMk id="6" creationId="{B00C43C1-6BF7-9332-91AC-55B5BD485FF5}"/>
          </ac:spMkLst>
        </pc:spChg>
      </pc:sldChg>
      <pc:sldChg chg="modSp mod">
        <pc:chgData name="nymi nymisha" userId="c757c572181a7c4c" providerId="LiveId" clId="{C7D16BAE-16C4-4371-B6C2-15028E87EDA4}" dt="2024-12-16T11:02:34.577" v="277" actId="2711"/>
        <pc:sldMkLst>
          <pc:docMk/>
          <pc:sldMk cId="2119840576" sldId="259"/>
        </pc:sldMkLst>
        <pc:spChg chg="mod">
          <ac:chgData name="nymi nymisha" userId="c757c572181a7c4c" providerId="LiveId" clId="{C7D16BAE-16C4-4371-B6C2-15028E87EDA4}" dt="2024-12-16T11:02:34.577" v="277" actId="2711"/>
          <ac:spMkLst>
            <pc:docMk/>
            <pc:sldMk cId="2119840576" sldId="259"/>
            <ac:spMk id="2" creationId="{4E053B82-623C-7D43-710D-1B2ABFB76A47}"/>
          </ac:spMkLst>
        </pc:spChg>
      </pc:sldChg>
      <pc:sldChg chg="modSp mod ord">
        <pc:chgData name="nymi nymisha" userId="c757c572181a7c4c" providerId="LiveId" clId="{C7D16BAE-16C4-4371-B6C2-15028E87EDA4}" dt="2024-12-19T06:54:03.463" v="1929" actId="14100"/>
        <pc:sldMkLst>
          <pc:docMk/>
          <pc:sldMk cId="3821675937" sldId="260"/>
        </pc:sldMkLst>
        <pc:spChg chg="mod">
          <ac:chgData name="nymi nymisha" userId="c757c572181a7c4c" providerId="LiveId" clId="{C7D16BAE-16C4-4371-B6C2-15028E87EDA4}" dt="2024-12-16T11:02:15.426" v="274" actId="2711"/>
          <ac:spMkLst>
            <pc:docMk/>
            <pc:sldMk cId="3821675937" sldId="260"/>
            <ac:spMk id="2" creationId="{74EB5D33-5674-E5D6-8348-69AF572D3BF1}"/>
          </ac:spMkLst>
        </pc:spChg>
        <pc:picChg chg="mod">
          <ac:chgData name="nymi nymisha" userId="c757c572181a7c4c" providerId="LiveId" clId="{C7D16BAE-16C4-4371-B6C2-15028E87EDA4}" dt="2024-12-19T06:54:03.463" v="1929" actId="14100"/>
          <ac:picMkLst>
            <pc:docMk/>
            <pc:sldMk cId="3821675937" sldId="260"/>
            <ac:picMk id="3" creationId="{E02DBC04-8C92-2C62-5C61-169C37AC2B4B}"/>
          </ac:picMkLst>
        </pc:picChg>
      </pc:sldChg>
      <pc:sldChg chg="addSp modSp mod">
        <pc:chgData name="nymi nymisha" userId="c757c572181a7c4c" providerId="LiveId" clId="{C7D16BAE-16C4-4371-B6C2-15028E87EDA4}" dt="2024-12-16T11:02:21.507" v="275" actId="255"/>
        <pc:sldMkLst>
          <pc:docMk/>
          <pc:sldMk cId="1329117825" sldId="261"/>
        </pc:sldMkLst>
        <pc:spChg chg="add mod">
          <ac:chgData name="nymi nymisha" userId="c757c572181a7c4c" providerId="LiveId" clId="{C7D16BAE-16C4-4371-B6C2-15028E87EDA4}" dt="2024-12-16T11:02:21.507" v="275" actId="255"/>
          <ac:spMkLst>
            <pc:docMk/>
            <pc:sldMk cId="1329117825" sldId="261"/>
            <ac:spMk id="2" creationId="{4666F1ED-5001-225C-40AB-CF74CDEF0962}"/>
          </ac:spMkLst>
        </pc:spChg>
        <pc:spChg chg="add mod">
          <ac:chgData name="nymi nymisha" userId="c757c572181a7c4c" providerId="LiveId" clId="{C7D16BAE-16C4-4371-B6C2-15028E87EDA4}" dt="2024-12-14T14:01:18.597" v="93" actId="1076"/>
          <ac:spMkLst>
            <pc:docMk/>
            <pc:sldMk cId="1329117825" sldId="261"/>
            <ac:spMk id="3" creationId="{F463105C-867A-F850-8977-D964A317FE58}"/>
          </ac:spMkLst>
        </pc:spChg>
        <pc:spChg chg="add mod">
          <ac:chgData name="nymi nymisha" userId="c757c572181a7c4c" providerId="LiveId" clId="{C7D16BAE-16C4-4371-B6C2-15028E87EDA4}" dt="2024-12-14T14:01:51.228" v="106" actId="20577"/>
          <ac:spMkLst>
            <pc:docMk/>
            <pc:sldMk cId="1329117825" sldId="261"/>
            <ac:spMk id="6" creationId="{AC40F226-7722-13D2-55FC-635ABE09CAED}"/>
          </ac:spMkLst>
        </pc:spChg>
        <pc:picChg chg="add mod">
          <ac:chgData name="nymi nymisha" userId="c757c572181a7c4c" providerId="LiveId" clId="{C7D16BAE-16C4-4371-B6C2-15028E87EDA4}" dt="2024-12-14T14:00:15.575" v="73" actId="14100"/>
          <ac:picMkLst>
            <pc:docMk/>
            <pc:sldMk cId="1329117825" sldId="261"/>
            <ac:picMk id="5" creationId="{548F201D-3BD9-A7FB-1386-07A9A3D1A80F}"/>
          </ac:picMkLst>
        </pc:picChg>
        <pc:picChg chg="add mod">
          <ac:chgData name="nymi nymisha" userId="c757c572181a7c4c" providerId="LiveId" clId="{C7D16BAE-16C4-4371-B6C2-15028E87EDA4}" dt="2024-12-14T14:02:24.349" v="108" actId="1076"/>
          <ac:picMkLst>
            <pc:docMk/>
            <pc:sldMk cId="1329117825" sldId="261"/>
            <ac:picMk id="8" creationId="{1BC5077B-0D9E-2412-38CE-F2FBB98352D0}"/>
          </ac:picMkLst>
        </pc:picChg>
      </pc:sldChg>
      <pc:sldChg chg="addSp modSp new mod">
        <pc:chgData name="nymi nymisha" userId="c757c572181a7c4c" providerId="LiveId" clId="{C7D16BAE-16C4-4371-B6C2-15028E87EDA4}" dt="2024-12-14T14:07:33.925" v="165" actId="1076"/>
        <pc:sldMkLst>
          <pc:docMk/>
          <pc:sldMk cId="1538906657" sldId="262"/>
        </pc:sldMkLst>
        <pc:spChg chg="add mod">
          <ac:chgData name="nymi nymisha" userId="c757c572181a7c4c" providerId="LiveId" clId="{C7D16BAE-16C4-4371-B6C2-15028E87EDA4}" dt="2024-12-14T14:03:48.980" v="132" actId="113"/>
          <ac:spMkLst>
            <pc:docMk/>
            <pc:sldMk cId="1538906657" sldId="262"/>
            <ac:spMk id="2" creationId="{E8124DD8-73FE-306E-7ACC-DD68BAD34972}"/>
          </ac:spMkLst>
        </pc:spChg>
        <pc:spChg chg="add mod">
          <ac:chgData name="nymi nymisha" userId="c757c572181a7c4c" providerId="LiveId" clId="{C7D16BAE-16C4-4371-B6C2-15028E87EDA4}" dt="2024-12-14T14:06:54.641" v="161" actId="1076"/>
          <ac:spMkLst>
            <pc:docMk/>
            <pc:sldMk cId="1538906657" sldId="262"/>
            <ac:spMk id="5" creationId="{F88BE41F-54DC-4C82-AB18-4CE46D9CAFA4}"/>
          </ac:spMkLst>
        </pc:spChg>
        <pc:picChg chg="add mod">
          <ac:chgData name="nymi nymisha" userId="c757c572181a7c4c" providerId="LiveId" clId="{C7D16BAE-16C4-4371-B6C2-15028E87EDA4}" dt="2024-12-14T14:04:26.517" v="134" actId="1076"/>
          <ac:picMkLst>
            <pc:docMk/>
            <pc:sldMk cId="1538906657" sldId="262"/>
            <ac:picMk id="4" creationId="{0AA1D81E-48D3-8108-1E28-C28659270E51}"/>
          </ac:picMkLst>
        </pc:picChg>
        <pc:picChg chg="add mod">
          <ac:chgData name="nymi nymisha" userId="c757c572181a7c4c" providerId="LiveId" clId="{C7D16BAE-16C4-4371-B6C2-15028E87EDA4}" dt="2024-12-14T14:07:33.925" v="165" actId="1076"/>
          <ac:picMkLst>
            <pc:docMk/>
            <pc:sldMk cId="1538906657" sldId="262"/>
            <ac:picMk id="7" creationId="{DAD06800-110B-8AA8-94F5-10B0B7D9F652}"/>
          </ac:picMkLst>
        </pc:picChg>
      </pc:sldChg>
      <pc:sldChg chg="addSp delSp modSp new mod">
        <pc:chgData name="nymi nymisha" userId="c757c572181a7c4c" providerId="LiveId" clId="{C7D16BAE-16C4-4371-B6C2-15028E87EDA4}" dt="2024-12-16T05:59:19.380" v="233" actId="1076"/>
        <pc:sldMkLst>
          <pc:docMk/>
          <pc:sldMk cId="4153911752" sldId="263"/>
        </pc:sldMkLst>
        <pc:spChg chg="add mod">
          <ac:chgData name="nymi nymisha" userId="c757c572181a7c4c" providerId="LiveId" clId="{C7D16BAE-16C4-4371-B6C2-15028E87EDA4}" dt="2024-12-16T05:50:03.654" v="203" actId="2711"/>
          <ac:spMkLst>
            <pc:docMk/>
            <pc:sldMk cId="4153911752" sldId="263"/>
            <ac:spMk id="3" creationId="{27288501-241B-74DE-B794-EF6F06F386F9}"/>
          </ac:spMkLst>
        </pc:spChg>
        <pc:spChg chg="add mod">
          <ac:chgData name="nymi nymisha" userId="c757c572181a7c4c" providerId="LiveId" clId="{C7D16BAE-16C4-4371-B6C2-15028E87EDA4}" dt="2024-12-16T05:52:20.693" v="226" actId="1076"/>
          <ac:spMkLst>
            <pc:docMk/>
            <pc:sldMk cId="4153911752" sldId="263"/>
            <ac:spMk id="6" creationId="{3ADDE584-FA3C-4FB2-39BA-C77FB51309AF}"/>
          </ac:spMkLst>
        </pc:spChg>
        <pc:picChg chg="add mod">
          <ac:chgData name="nymi nymisha" userId="c757c572181a7c4c" providerId="LiveId" clId="{C7D16BAE-16C4-4371-B6C2-15028E87EDA4}" dt="2024-12-16T05:59:19.380" v="233" actId="1076"/>
          <ac:picMkLst>
            <pc:docMk/>
            <pc:sldMk cId="4153911752" sldId="263"/>
            <ac:picMk id="5" creationId="{3A5387BA-5609-FA69-D20D-10D6C102FCDC}"/>
          </ac:picMkLst>
        </pc:picChg>
        <pc:picChg chg="add mod">
          <ac:chgData name="nymi nymisha" userId="c757c572181a7c4c" providerId="LiveId" clId="{C7D16BAE-16C4-4371-B6C2-15028E87EDA4}" dt="2024-12-16T05:53:19.832" v="232" actId="1076"/>
          <ac:picMkLst>
            <pc:docMk/>
            <pc:sldMk cId="4153911752" sldId="263"/>
            <ac:picMk id="8" creationId="{1AFCD377-628C-3986-F181-ABA667821158}"/>
          </ac:picMkLst>
        </pc:picChg>
      </pc:sldChg>
      <pc:sldChg chg="addSp delSp modSp new mod">
        <pc:chgData name="nymi nymisha" userId="c757c572181a7c4c" providerId="LiveId" clId="{C7D16BAE-16C4-4371-B6C2-15028E87EDA4}" dt="2024-12-16T11:08:48.650" v="303" actId="1076"/>
        <pc:sldMkLst>
          <pc:docMk/>
          <pc:sldMk cId="1172802630" sldId="264"/>
        </pc:sldMkLst>
        <pc:spChg chg="add mod">
          <ac:chgData name="nymi nymisha" userId="c757c572181a7c4c" providerId="LiveId" clId="{C7D16BAE-16C4-4371-B6C2-15028E87EDA4}" dt="2024-12-16T11:03:04.168" v="281" actId="114"/>
          <ac:spMkLst>
            <pc:docMk/>
            <pc:sldMk cId="1172802630" sldId="264"/>
            <ac:spMk id="2" creationId="{9EABCAC3-43D8-63CB-06F7-628455663AA9}"/>
          </ac:spMkLst>
        </pc:spChg>
        <pc:spChg chg="add mod">
          <ac:chgData name="nymi nymisha" userId="c757c572181a7c4c" providerId="LiveId" clId="{C7D16BAE-16C4-4371-B6C2-15028E87EDA4}" dt="2024-12-16T11:08:33.907" v="301" actId="20577"/>
          <ac:spMkLst>
            <pc:docMk/>
            <pc:sldMk cId="1172802630" sldId="264"/>
            <ac:spMk id="6" creationId="{3335FE0D-878B-4EAE-48F4-6EF95738B28A}"/>
          </ac:spMkLst>
        </pc:spChg>
        <pc:picChg chg="add mod">
          <ac:chgData name="nymi nymisha" userId="c757c572181a7c4c" providerId="LiveId" clId="{C7D16BAE-16C4-4371-B6C2-15028E87EDA4}" dt="2024-12-16T11:08:48.650" v="303" actId="1076"/>
          <ac:picMkLst>
            <pc:docMk/>
            <pc:sldMk cId="1172802630" sldId="264"/>
            <ac:picMk id="4" creationId="{415D5580-22BE-0217-ABB0-86411CB53431}"/>
          </ac:picMkLst>
        </pc:picChg>
      </pc:sldChg>
      <pc:sldChg chg="addSp delSp modSp new mod">
        <pc:chgData name="nymi nymisha" userId="c757c572181a7c4c" providerId="LiveId" clId="{C7D16BAE-16C4-4371-B6C2-15028E87EDA4}" dt="2024-12-16T11:19:00.878" v="414" actId="1076"/>
        <pc:sldMkLst>
          <pc:docMk/>
          <pc:sldMk cId="3803031392" sldId="265"/>
        </pc:sldMkLst>
        <pc:spChg chg="add mod">
          <ac:chgData name="nymi nymisha" userId="c757c572181a7c4c" providerId="LiveId" clId="{C7D16BAE-16C4-4371-B6C2-15028E87EDA4}" dt="2024-12-16T11:19:00.878" v="414" actId="1076"/>
          <ac:spMkLst>
            <pc:docMk/>
            <pc:sldMk cId="3803031392" sldId="265"/>
            <ac:spMk id="3" creationId="{DAE7DD58-065C-F4A7-81D7-EBCDB165A35A}"/>
          </ac:spMkLst>
        </pc:spChg>
        <pc:picChg chg="add mod">
          <ac:chgData name="nymi nymisha" userId="c757c572181a7c4c" providerId="LiveId" clId="{C7D16BAE-16C4-4371-B6C2-15028E87EDA4}" dt="2024-12-16T11:18:49.031" v="412" actId="1076"/>
          <ac:picMkLst>
            <pc:docMk/>
            <pc:sldMk cId="3803031392" sldId="265"/>
            <ac:picMk id="5" creationId="{7F8D1C74-B8C1-E80A-7BDD-02B4B4964F86}"/>
          </ac:picMkLst>
        </pc:picChg>
      </pc:sldChg>
      <pc:sldChg chg="addSp delSp modSp new mod">
        <pc:chgData name="nymi nymisha" userId="c757c572181a7c4c" providerId="LiveId" clId="{C7D16BAE-16C4-4371-B6C2-15028E87EDA4}" dt="2024-12-16T11:18:29.458" v="411" actId="1076"/>
        <pc:sldMkLst>
          <pc:docMk/>
          <pc:sldMk cId="3431464422" sldId="266"/>
        </pc:sldMkLst>
        <pc:spChg chg="add mod">
          <ac:chgData name="nymi nymisha" userId="c757c572181a7c4c" providerId="LiveId" clId="{C7D16BAE-16C4-4371-B6C2-15028E87EDA4}" dt="2024-12-16T11:16:05.279" v="355" actId="20577"/>
          <ac:spMkLst>
            <pc:docMk/>
            <pc:sldMk cId="3431464422" sldId="266"/>
            <ac:spMk id="6" creationId="{6E04C4A2-7C31-FEF0-1211-008725213CA9}"/>
          </ac:spMkLst>
        </pc:spChg>
        <pc:picChg chg="add mod">
          <ac:chgData name="nymi nymisha" userId="c757c572181a7c4c" providerId="LiveId" clId="{C7D16BAE-16C4-4371-B6C2-15028E87EDA4}" dt="2024-12-16T11:18:29.458" v="411" actId="1076"/>
          <ac:picMkLst>
            <pc:docMk/>
            <pc:sldMk cId="3431464422" sldId="266"/>
            <ac:picMk id="3" creationId="{65355862-3B52-CD72-192F-E5F2E44419D0}"/>
          </ac:picMkLst>
        </pc:picChg>
      </pc:sldChg>
      <pc:sldChg chg="addSp modSp new mod">
        <pc:chgData name="nymi nymisha" userId="c757c572181a7c4c" providerId="LiveId" clId="{C7D16BAE-16C4-4371-B6C2-15028E87EDA4}" dt="2024-12-16T11:21:06.783" v="425" actId="14100"/>
        <pc:sldMkLst>
          <pc:docMk/>
          <pc:sldMk cId="2077501240" sldId="267"/>
        </pc:sldMkLst>
        <pc:spChg chg="add mod">
          <ac:chgData name="nymi nymisha" userId="c757c572181a7c4c" providerId="LiveId" clId="{C7D16BAE-16C4-4371-B6C2-15028E87EDA4}" dt="2024-12-16T11:16:49.136" v="373" actId="14100"/>
          <ac:spMkLst>
            <pc:docMk/>
            <pc:sldMk cId="2077501240" sldId="267"/>
            <ac:spMk id="4" creationId="{80802093-12C2-412C-E4E7-39D0AAAE0E9D}"/>
          </ac:spMkLst>
        </pc:spChg>
        <pc:picChg chg="add mod">
          <ac:chgData name="nymi nymisha" userId="c757c572181a7c4c" providerId="LiveId" clId="{C7D16BAE-16C4-4371-B6C2-15028E87EDA4}" dt="2024-12-16T11:21:06.783" v="425" actId="14100"/>
          <ac:picMkLst>
            <pc:docMk/>
            <pc:sldMk cId="2077501240" sldId="267"/>
            <ac:picMk id="3" creationId="{1CFC0E7F-68E8-7E0F-4D4C-A1B824F78388}"/>
          </ac:picMkLst>
        </pc:picChg>
      </pc:sldChg>
      <pc:sldChg chg="addSp modSp new mod">
        <pc:chgData name="nymi nymisha" userId="c757c572181a7c4c" providerId="LiveId" clId="{C7D16BAE-16C4-4371-B6C2-15028E87EDA4}" dt="2024-12-16T11:19:53.066" v="420" actId="14100"/>
        <pc:sldMkLst>
          <pc:docMk/>
          <pc:sldMk cId="805045484" sldId="268"/>
        </pc:sldMkLst>
        <pc:spChg chg="add mod">
          <ac:chgData name="nymi nymisha" userId="c757c572181a7c4c" providerId="LiveId" clId="{C7D16BAE-16C4-4371-B6C2-15028E87EDA4}" dt="2024-12-16T11:19:12.362" v="415" actId="14100"/>
          <ac:spMkLst>
            <pc:docMk/>
            <pc:sldMk cId="805045484" sldId="268"/>
            <ac:spMk id="4" creationId="{ADC9F335-BC9A-5A6F-F7EC-A26F9297638C}"/>
          </ac:spMkLst>
        </pc:spChg>
        <pc:picChg chg="add mod">
          <ac:chgData name="nymi nymisha" userId="c757c572181a7c4c" providerId="LiveId" clId="{C7D16BAE-16C4-4371-B6C2-15028E87EDA4}" dt="2024-12-16T11:19:53.066" v="420" actId="14100"/>
          <ac:picMkLst>
            <pc:docMk/>
            <pc:sldMk cId="805045484" sldId="268"/>
            <ac:picMk id="3" creationId="{D92DE31E-3BAF-E303-6E6C-7BC7F937C19B}"/>
          </ac:picMkLst>
        </pc:picChg>
      </pc:sldChg>
      <pc:sldChg chg="addSp modSp new mod">
        <pc:chgData name="nymi nymisha" userId="c757c572181a7c4c" providerId="LiveId" clId="{C7D16BAE-16C4-4371-B6C2-15028E87EDA4}" dt="2024-12-16T11:19:42.454" v="419" actId="14100"/>
        <pc:sldMkLst>
          <pc:docMk/>
          <pc:sldMk cId="3006158379" sldId="269"/>
        </pc:sldMkLst>
        <pc:spChg chg="add mod">
          <ac:chgData name="nymi nymisha" userId="c757c572181a7c4c" providerId="LiveId" clId="{C7D16BAE-16C4-4371-B6C2-15028E87EDA4}" dt="2024-12-16T11:18:08.409" v="406" actId="255"/>
          <ac:spMkLst>
            <pc:docMk/>
            <pc:sldMk cId="3006158379" sldId="269"/>
            <ac:spMk id="4" creationId="{F1CD0890-8979-F914-23A8-6670E6DE4516}"/>
          </ac:spMkLst>
        </pc:spChg>
        <pc:picChg chg="add mod">
          <ac:chgData name="nymi nymisha" userId="c757c572181a7c4c" providerId="LiveId" clId="{C7D16BAE-16C4-4371-B6C2-15028E87EDA4}" dt="2024-12-16T11:19:42.454" v="419" actId="14100"/>
          <ac:picMkLst>
            <pc:docMk/>
            <pc:sldMk cId="3006158379" sldId="269"/>
            <ac:picMk id="3" creationId="{53582C6C-F074-8A35-0A4C-238EA651BAA3}"/>
          </ac:picMkLst>
        </pc:picChg>
      </pc:sldChg>
      <pc:sldChg chg="addSp delSp modSp new mod">
        <pc:chgData name="nymi nymisha" userId="c757c572181a7c4c" providerId="LiveId" clId="{C7D16BAE-16C4-4371-B6C2-15028E87EDA4}" dt="2024-12-16T11:41:33.016" v="616" actId="1076"/>
        <pc:sldMkLst>
          <pc:docMk/>
          <pc:sldMk cId="474389408" sldId="270"/>
        </pc:sldMkLst>
        <pc:spChg chg="add mod">
          <ac:chgData name="nymi nymisha" userId="c757c572181a7c4c" providerId="LiveId" clId="{C7D16BAE-16C4-4371-B6C2-15028E87EDA4}" dt="2024-12-16T11:24:12.794" v="446" actId="20577"/>
          <ac:spMkLst>
            <pc:docMk/>
            <pc:sldMk cId="474389408" sldId="270"/>
            <ac:spMk id="3" creationId="{871E232E-0E9C-1BBB-D111-7097408D05C7}"/>
          </ac:spMkLst>
        </pc:spChg>
        <pc:spChg chg="add mod">
          <ac:chgData name="nymi nymisha" userId="c757c572181a7c4c" providerId="LiveId" clId="{C7D16BAE-16C4-4371-B6C2-15028E87EDA4}" dt="2024-12-16T11:30:47.255" v="500" actId="313"/>
          <ac:spMkLst>
            <pc:docMk/>
            <pc:sldMk cId="474389408" sldId="270"/>
            <ac:spMk id="4" creationId="{5EDCB107-9ACA-F7D6-BA1B-B76FA2151316}"/>
          </ac:spMkLst>
        </pc:spChg>
        <pc:spChg chg="add mod">
          <ac:chgData name="nymi nymisha" userId="c757c572181a7c4c" providerId="LiveId" clId="{C7D16BAE-16C4-4371-B6C2-15028E87EDA4}" dt="2024-12-16T11:34:26.452" v="559" actId="14100"/>
          <ac:spMkLst>
            <pc:docMk/>
            <pc:sldMk cId="474389408" sldId="270"/>
            <ac:spMk id="5" creationId="{759832D7-CE73-9186-2215-6BF684B8E470}"/>
          </ac:spMkLst>
        </pc:spChg>
        <pc:spChg chg="add mod">
          <ac:chgData name="nymi nymisha" userId="c757c572181a7c4c" providerId="LiveId" clId="{C7D16BAE-16C4-4371-B6C2-15028E87EDA4}" dt="2024-12-16T11:34:34.844" v="560" actId="2711"/>
          <ac:spMkLst>
            <pc:docMk/>
            <pc:sldMk cId="474389408" sldId="270"/>
            <ac:spMk id="8" creationId="{5AEEB1EA-C855-5687-7D18-EA5DD4D1CFC5}"/>
          </ac:spMkLst>
        </pc:spChg>
        <pc:spChg chg="add mod">
          <ac:chgData name="nymi nymisha" userId="c757c572181a7c4c" providerId="LiveId" clId="{C7D16BAE-16C4-4371-B6C2-15028E87EDA4}" dt="2024-12-16T11:34:49.733" v="562" actId="1076"/>
          <ac:spMkLst>
            <pc:docMk/>
            <pc:sldMk cId="474389408" sldId="270"/>
            <ac:spMk id="9" creationId="{DD94A2D7-5F12-9CA7-B519-AB5F0C2E40B5}"/>
          </ac:spMkLst>
        </pc:spChg>
        <pc:picChg chg="add mod">
          <ac:chgData name="nymi nymisha" userId="c757c572181a7c4c" providerId="LiveId" clId="{C7D16BAE-16C4-4371-B6C2-15028E87EDA4}" dt="2024-12-16T11:41:31.127" v="615" actId="1076"/>
          <ac:picMkLst>
            <pc:docMk/>
            <pc:sldMk cId="474389408" sldId="270"/>
            <ac:picMk id="7" creationId="{35FE49E7-858C-6DE9-C484-6899DFE18831}"/>
          </ac:picMkLst>
        </pc:picChg>
        <pc:picChg chg="add mod">
          <ac:chgData name="nymi nymisha" userId="c757c572181a7c4c" providerId="LiveId" clId="{C7D16BAE-16C4-4371-B6C2-15028E87EDA4}" dt="2024-12-16T11:41:33.016" v="616" actId="1076"/>
          <ac:picMkLst>
            <pc:docMk/>
            <pc:sldMk cId="474389408" sldId="270"/>
            <ac:picMk id="11" creationId="{EEC6F358-32F8-3CA9-8FE1-F9FE0DD51ABB}"/>
          </ac:picMkLst>
        </pc:picChg>
      </pc:sldChg>
      <pc:sldChg chg="addSp modSp new mod">
        <pc:chgData name="nymi nymisha" userId="c757c572181a7c4c" providerId="LiveId" clId="{C7D16BAE-16C4-4371-B6C2-15028E87EDA4}" dt="2024-12-16T11:50:23.346" v="749" actId="1076"/>
        <pc:sldMkLst>
          <pc:docMk/>
          <pc:sldMk cId="2648052975" sldId="271"/>
        </pc:sldMkLst>
        <pc:spChg chg="add mod">
          <ac:chgData name="nymi nymisha" userId="c757c572181a7c4c" providerId="LiveId" clId="{C7D16BAE-16C4-4371-B6C2-15028E87EDA4}" dt="2024-12-16T11:46:33.254" v="684" actId="1076"/>
          <ac:spMkLst>
            <pc:docMk/>
            <pc:sldMk cId="2648052975" sldId="271"/>
            <ac:spMk id="2" creationId="{460C1390-400A-BB36-831D-D0A410D1151C}"/>
          </ac:spMkLst>
        </pc:spChg>
        <pc:spChg chg="add mod">
          <ac:chgData name="nymi nymisha" userId="c757c572181a7c4c" providerId="LiveId" clId="{C7D16BAE-16C4-4371-B6C2-15028E87EDA4}" dt="2024-12-16T11:36:18.424" v="565" actId="767"/>
          <ac:spMkLst>
            <pc:docMk/>
            <pc:sldMk cId="2648052975" sldId="271"/>
            <ac:spMk id="3" creationId="{C38F3C55-0ABD-D187-B7ED-9CA7E6CBCF92}"/>
          </ac:spMkLst>
        </pc:spChg>
        <pc:spChg chg="add mod">
          <ac:chgData name="nymi nymisha" userId="c757c572181a7c4c" providerId="LiveId" clId="{C7D16BAE-16C4-4371-B6C2-15028E87EDA4}" dt="2024-12-16T11:46:37.936" v="685" actId="1076"/>
          <ac:spMkLst>
            <pc:docMk/>
            <pc:sldMk cId="2648052975" sldId="271"/>
            <ac:spMk id="4" creationId="{7934F9B0-D52A-F4DE-1C1A-4C5FBE65F152}"/>
          </ac:spMkLst>
        </pc:spChg>
        <pc:spChg chg="add mod">
          <ac:chgData name="nymi nymisha" userId="c757c572181a7c4c" providerId="LiveId" clId="{C7D16BAE-16C4-4371-B6C2-15028E87EDA4}" dt="2024-12-16T11:49:07.221" v="747" actId="1076"/>
          <ac:spMkLst>
            <pc:docMk/>
            <pc:sldMk cId="2648052975" sldId="271"/>
            <ac:spMk id="7" creationId="{6D1C68E1-A2A0-E38E-B19B-69B6C0A653C9}"/>
          </ac:spMkLst>
        </pc:spChg>
        <pc:spChg chg="add mod">
          <ac:chgData name="nymi nymisha" userId="c757c572181a7c4c" providerId="LiveId" clId="{C7D16BAE-16C4-4371-B6C2-15028E87EDA4}" dt="2024-12-16T11:46:48.641" v="688" actId="1076"/>
          <ac:spMkLst>
            <pc:docMk/>
            <pc:sldMk cId="2648052975" sldId="271"/>
            <ac:spMk id="8" creationId="{A75A05C7-B92B-EC2B-8EDC-82EF322976B2}"/>
          </ac:spMkLst>
        </pc:spChg>
        <pc:picChg chg="add mod">
          <ac:chgData name="nymi nymisha" userId="c757c572181a7c4c" providerId="LiveId" clId="{C7D16BAE-16C4-4371-B6C2-15028E87EDA4}" dt="2024-12-16T11:46:40.304" v="686" actId="1076"/>
          <ac:picMkLst>
            <pc:docMk/>
            <pc:sldMk cId="2648052975" sldId="271"/>
            <ac:picMk id="6" creationId="{5DF1A724-FDFC-82E0-F2D8-02CA948DE69E}"/>
          </ac:picMkLst>
        </pc:picChg>
        <pc:picChg chg="add mod">
          <ac:chgData name="nymi nymisha" userId="c757c572181a7c4c" providerId="LiveId" clId="{C7D16BAE-16C4-4371-B6C2-15028E87EDA4}" dt="2024-12-16T11:50:23.346" v="749" actId="1076"/>
          <ac:picMkLst>
            <pc:docMk/>
            <pc:sldMk cId="2648052975" sldId="271"/>
            <ac:picMk id="10" creationId="{11891D3B-AD4F-2294-4D8C-D14F39BFB06D}"/>
          </ac:picMkLst>
        </pc:picChg>
      </pc:sldChg>
      <pc:sldChg chg="addSp delSp modSp new mod">
        <pc:chgData name="nymi nymisha" userId="c757c572181a7c4c" providerId="LiveId" clId="{C7D16BAE-16C4-4371-B6C2-15028E87EDA4}" dt="2024-12-16T12:25:22.657" v="879" actId="1076"/>
        <pc:sldMkLst>
          <pc:docMk/>
          <pc:sldMk cId="2462993669" sldId="272"/>
        </pc:sldMkLst>
        <pc:spChg chg="add mod">
          <ac:chgData name="nymi nymisha" userId="c757c572181a7c4c" providerId="LiveId" clId="{C7D16BAE-16C4-4371-B6C2-15028E87EDA4}" dt="2024-12-16T12:23:32.377" v="847" actId="20577"/>
          <ac:spMkLst>
            <pc:docMk/>
            <pc:sldMk cId="2462993669" sldId="272"/>
            <ac:spMk id="3" creationId="{ED15F20F-93B1-4E12-1E14-C60C540325EB}"/>
          </ac:spMkLst>
        </pc:spChg>
        <pc:spChg chg="add mod">
          <ac:chgData name="nymi nymisha" userId="c757c572181a7c4c" providerId="LiveId" clId="{C7D16BAE-16C4-4371-B6C2-15028E87EDA4}" dt="2024-12-16T12:21:15.928" v="820" actId="1076"/>
          <ac:spMkLst>
            <pc:docMk/>
            <pc:sldMk cId="2462993669" sldId="272"/>
            <ac:spMk id="4" creationId="{036436FC-CC19-7BED-D23F-822D2EC80710}"/>
          </ac:spMkLst>
        </pc:spChg>
        <pc:spChg chg="add mod">
          <ac:chgData name="nymi nymisha" userId="c757c572181a7c4c" providerId="LiveId" clId="{C7D16BAE-16C4-4371-B6C2-15028E87EDA4}" dt="2024-12-16T12:23:43.094" v="849" actId="1076"/>
          <ac:spMkLst>
            <pc:docMk/>
            <pc:sldMk cId="2462993669" sldId="272"/>
            <ac:spMk id="7" creationId="{3CD13F95-613D-A91D-77E2-FC320EB0BECB}"/>
          </ac:spMkLst>
        </pc:spChg>
        <pc:spChg chg="add mod">
          <ac:chgData name="nymi nymisha" userId="c757c572181a7c4c" providerId="LiveId" clId="{C7D16BAE-16C4-4371-B6C2-15028E87EDA4}" dt="2024-12-16T12:24:46.965" v="877" actId="2711"/>
          <ac:spMkLst>
            <pc:docMk/>
            <pc:sldMk cId="2462993669" sldId="272"/>
            <ac:spMk id="9" creationId="{7602A5CD-DFE4-DBC4-0D82-95C7B71B48E2}"/>
          </ac:spMkLst>
        </pc:spChg>
        <pc:picChg chg="add mod">
          <ac:chgData name="nymi nymisha" userId="c757c572181a7c4c" providerId="LiveId" clId="{C7D16BAE-16C4-4371-B6C2-15028E87EDA4}" dt="2024-12-16T12:25:22.657" v="879" actId="1076"/>
          <ac:picMkLst>
            <pc:docMk/>
            <pc:sldMk cId="2462993669" sldId="272"/>
            <ac:picMk id="5" creationId="{F6ACC77B-988D-6D8A-8AFC-BD48B55F9F41}"/>
          </ac:picMkLst>
        </pc:picChg>
        <pc:picChg chg="add mod">
          <ac:chgData name="nymi nymisha" userId="c757c572181a7c4c" providerId="LiveId" clId="{C7D16BAE-16C4-4371-B6C2-15028E87EDA4}" dt="2024-12-16T12:21:22.013" v="821" actId="1076"/>
          <ac:picMkLst>
            <pc:docMk/>
            <pc:sldMk cId="2462993669" sldId="272"/>
            <ac:picMk id="6" creationId="{E63A971A-4544-F6E5-CA01-8BBDA433B9CF}"/>
          </ac:picMkLst>
        </pc:picChg>
      </pc:sldChg>
      <pc:sldChg chg="addSp modSp new mod">
        <pc:chgData name="nymi nymisha" userId="c757c572181a7c4c" providerId="LiveId" clId="{C7D16BAE-16C4-4371-B6C2-15028E87EDA4}" dt="2024-12-16T12:34:35.582" v="1010" actId="1076"/>
        <pc:sldMkLst>
          <pc:docMk/>
          <pc:sldMk cId="1847129191" sldId="273"/>
        </pc:sldMkLst>
        <pc:spChg chg="add mod">
          <ac:chgData name="nymi nymisha" userId="c757c572181a7c4c" providerId="LiveId" clId="{C7D16BAE-16C4-4371-B6C2-15028E87EDA4}" dt="2024-12-16T12:26:03.470" v="881" actId="767"/>
          <ac:spMkLst>
            <pc:docMk/>
            <pc:sldMk cId="1847129191" sldId="273"/>
            <ac:spMk id="2" creationId="{7DBEFDB5-9561-A927-9371-99816DC02592}"/>
          </ac:spMkLst>
        </pc:spChg>
        <pc:spChg chg="add mod">
          <ac:chgData name="nymi nymisha" userId="c757c572181a7c4c" providerId="LiveId" clId="{C7D16BAE-16C4-4371-B6C2-15028E87EDA4}" dt="2024-12-16T12:28:46.244" v="906" actId="2711"/>
          <ac:spMkLst>
            <pc:docMk/>
            <pc:sldMk cId="1847129191" sldId="273"/>
            <ac:spMk id="3" creationId="{8A8869F8-9C00-9762-3ED0-1D633F486771}"/>
          </ac:spMkLst>
        </pc:spChg>
        <pc:spChg chg="add mod">
          <ac:chgData name="nymi nymisha" userId="c757c572181a7c4c" providerId="LiveId" clId="{C7D16BAE-16C4-4371-B6C2-15028E87EDA4}" dt="2024-12-16T12:29:47.705" v="934" actId="1076"/>
          <ac:spMkLst>
            <pc:docMk/>
            <pc:sldMk cId="1847129191" sldId="273"/>
            <ac:spMk id="4" creationId="{5D663A76-A0B6-B2D8-F489-5214D46E82D6}"/>
          </ac:spMkLst>
        </pc:spChg>
        <pc:spChg chg="add mod">
          <ac:chgData name="nymi nymisha" userId="c757c572181a7c4c" providerId="LiveId" clId="{C7D16BAE-16C4-4371-B6C2-15028E87EDA4}" dt="2024-12-16T12:34:35.582" v="1010" actId="1076"/>
          <ac:spMkLst>
            <pc:docMk/>
            <pc:sldMk cId="1847129191" sldId="273"/>
            <ac:spMk id="7" creationId="{E2B1A9ED-11EC-5F84-C915-9225758610D0}"/>
          </ac:spMkLst>
        </pc:spChg>
        <pc:spChg chg="add mod">
          <ac:chgData name="nymi nymisha" userId="c757c572181a7c4c" providerId="LiveId" clId="{C7D16BAE-16C4-4371-B6C2-15028E87EDA4}" dt="2024-12-16T12:34:32.211" v="1009" actId="1076"/>
          <ac:spMkLst>
            <pc:docMk/>
            <pc:sldMk cId="1847129191" sldId="273"/>
            <ac:spMk id="8" creationId="{867A49A4-690F-6293-7ABC-22C34E25F704}"/>
          </ac:spMkLst>
        </pc:spChg>
        <pc:picChg chg="add mod">
          <ac:chgData name="nymi nymisha" userId="c757c572181a7c4c" providerId="LiveId" clId="{C7D16BAE-16C4-4371-B6C2-15028E87EDA4}" dt="2024-12-16T12:30:33.904" v="936" actId="1076"/>
          <ac:picMkLst>
            <pc:docMk/>
            <pc:sldMk cId="1847129191" sldId="273"/>
            <ac:picMk id="6" creationId="{A5FA1388-E01D-4AEB-829F-4F77277B852E}"/>
          </ac:picMkLst>
        </pc:picChg>
        <pc:picChg chg="add mod">
          <ac:chgData name="nymi nymisha" userId="c757c572181a7c4c" providerId="LiveId" clId="{C7D16BAE-16C4-4371-B6C2-15028E87EDA4}" dt="2024-12-16T12:34:26.302" v="1008" actId="1076"/>
          <ac:picMkLst>
            <pc:docMk/>
            <pc:sldMk cId="1847129191" sldId="273"/>
            <ac:picMk id="10" creationId="{528B80E5-9025-6A22-CC13-B514BAC9F550}"/>
          </ac:picMkLst>
        </pc:picChg>
      </pc:sldChg>
      <pc:sldChg chg="addSp modSp new mod">
        <pc:chgData name="nymi nymisha" userId="c757c572181a7c4c" providerId="LiveId" clId="{C7D16BAE-16C4-4371-B6C2-15028E87EDA4}" dt="2024-12-16T12:53:36.153" v="1163" actId="1076"/>
        <pc:sldMkLst>
          <pc:docMk/>
          <pc:sldMk cId="986498968" sldId="274"/>
        </pc:sldMkLst>
        <pc:spChg chg="add mod">
          <ac:chgData name="nymi nymisha" userId="c757c572181a7c4c" providerId="LiveId" clId="{C7D16BAE-16C4-4371-B6C2-15028E87EDA4}" dt="2024-12-16T12:46:03.604" v="1038" actId="1076"/>
          <ac:spMkLst>
            <pc:docMk/>
            <pc:sldMk cId="986498968" sldId="274"/>
            <ac:spMk id="2" creationId="{22525854-EC6F-BA67-C370-54074055F54C}"/>
          </ac:spMkLst>
        </pc:spChg>
        <pc:spChg chg="add mod">
          <ac:chgData name="nymi nymisha" userId="c757c572181a7c4c" providerId="LiveId" clId="{C7D16BAE-16C4-4371-B6C2-15028E87EDA4}" dt="2024-12-16T12:47:49.923" v="1061" actId="1076"/>
          <ac:spMkLst>
            <pc:docMk/>
            <pc:sldMk cId="986498968" sldId="274"/>
            <ac:spMk id="3" creationId="{37D97965-FF43-EDD7-003D-42FBA3B88723}"/>
          </ac:spMkLst>
        </pc:spChg>
        <pc:spChg chg="add mod">
          <ac:chgData name="nymi nymisha" userId="c757c572181a7c4c" providerId="LiveId" clId="{C7D16BAE-16C4-4371-B6C2-15028E87EDA4}" dt="2024-12-16T12:53:36.153" v="1163" actId="1076"/>
          <ac:spMkLst>
            <pc:docMk/>
            <pc:sldMk cId="986498968" sldId="274"/>
            <ac:spMk id="4" creationId="{7A8C9B2C-44CB-DF30-A094-36FBCD425309}"/>
          </ac:spMkLst>
        </pc:spChg>
        <pc:spChg chg="add mod">
          <ac:chgData name="nymi nymisha" userId="c757c572181a7c4c" providerId="LiveId" clId="{C7D16BAE-16C4-4371-B6C2-15028E87EDA4}" dt="2024-12-16T12:49:53.513" v="1068" actId="767"/>
          <ac:spMkLst>
            <pc:docMk/>
            <pc:sldMk cId="986498968" sldId="274"/>
            <ac:spMk id="6" creationId="{A6AB53A4-F717-338A-BB0D-83841AAE8E5E}"/>
          </ac:spMkLst>
        </pc:spChg>
        <pc:spChg chg="add mod">
          <ac:chgData name="nymi nymisha" userId="c757c572181a7c4c" providerId="LiveId" clId="{C7D16BAE-16C4-4371-B6C2-15028E87EDA4}" dt="2024-12-16T12:53:32.238" v="1162" actId="1076"/>
          <ac:spMkLst>
            <pc:docMk/>
            <pc:sldMk cId="986498968" sldId="274"/>
            <ac:spMk id="7" creationId="{B11DB224-62B1-5A8C-7FC7-159BCD2C1D85}"/>
          </ac:spMkLst>
        </pc:spChg>
        <pc:picChg chg="add mod">
          <ac:chgData name="nymi nymisha" userId="c757c572181a7c4c" providerId="LiveId" clId="{C7D16BAE-16C4-4371-B6C2-15028E87EDA4}" dt="2024-12-16T12:48:56.988" v="1067" actId="1076"/>
          <ac:picMkLst>
            <pc:docMk/>
            <pc:sldMk cId="986498968" sldId="274"/>
            <ac:picMk id="5" creationId="{23643991-7522-0842-F84E-248656662B82}"/>
          </ac:picMkLst>
        </pc:picChg>
        <pc:picChg chg="add mod">
          <ac:chgData name="nymi nymisha" userId="c757c572181a7c4c" providerId="LiveId" clId="{C7D16BAE-16C4-4371-B6C2-15028E87EDA4}" dt="2024-12-16T12:53:28.530" v="1161" actId="1076"/>
          <ac:picMkLst>
            <pc:docMk/>
            <pc:sldMk cId="986498968" sldId="274"/>
            <ac:picMk id="9" creationId="{16EAA66D-F794-7141-26D3-0991DF6B770A}"/>
          </ac:picMkLst>
        </pc:picChg>
      </pc:sldChg>
      <pc:sldChg chg="addSp modSp new mod">
        <pc:chgData name="nymi nymisha" userId="c757c572181a7c4c" providerId="LiveId" clId="{C7D16BAE-16C4-4371-B6C2-15028E87EDA4}" dt="2024-12-16T13:34:59.420" v="1911" actId="1076"/>
        <pc:sldMkLst>
          <pc:docMk/>
          <pc:sldMk cId="131422276" sldId="275"/>
        </pc:sldMkLst>
        <pc:spChg chg="add mod">
          <ac:chgData name="nymi nymisha" userId="c757c572181a7c4c" providerId="LiveId" clId="{C7D16BAE-16C4-4371-B6C2-15028E87EDA4}" dt="2024-12-16T12:55:13.181" v="1188" actId="1076"/>
          <ac:spMkLst>
            <pc:docMk/>
            <pc:sldMk cId="131422276" sldId="275"/>
            <ac:spMk id="2" creationId="{866749BC-2768-D5A1-7395-102B5C11B834}"/>
          </ac:spMkLst>
        </pc:spChg>
        <pc:spChg chg="add mod">
          <ac:chgData name="nymi nymisha" userId="c757c572181a7c4c" providerId="LiveId" clId="{C7D16BAE-16C4-4371-B6C2-15028E87EDA4}" dt="2024-12-16T12:56:32.649" v="1221" actId="20577"/>
          <ac:spMkLst>
            <pc:docMk/>
            <pc:sldMk cId="131422276" sldId="275"/>
            <ac:spMk id="3" creationId="{5EA3A6E7-D858-967D-2884-C120AD40310E}"/>
          </ac:spMkLst>
        </pc:spChg>
        <pc:spChg chg="add mod">
          <ac:chgData name="nymi nymisha" userId="c757c572181a7c4c" providerId="LiveId" clId="{C7D16BAE-16C4-4371-B6C2-15028E87EDA4}" dt="2024-12-16T13:34:47.036" v="1909" actId="1076"/>
          <ac:spMkLst>
            <pc:docMk/>
            <pc:sldMk cId="131422276" sldId="275"/>
            <ac:spMk id="6" creationId="{5730A7BC-D5A3-42EA-ED08-38CF91932DF3}"/>
          </ac:spMkLst>
        </pc:spChg>
        <pc:spChg chg="add mod">
          <ac:chgData name="nymi nymisha" userId="c757c572181a7c4c" providerId="LiveId" clId="{C7D16BAE-16C4-4371-B6C2-15028E87EDA4}" dt="2024-12-16T13:34:54.954" v="1910" actId="1076"/>
          <ac:spMkLst>
            <pc:docMk/>
            <pc:sldMk cId="131422276" sldId="275"/>
            <ac:spMk id="7" creationId="{CE620008-CFDD-C295-D276-EFFBE22A70CA}"/>
          </ac:spMkLst>
        </pc:spChg>
        <pc:picChg chg="add mod">
          <ac:chgData name="nymi nymisha" userId="c757c572181a7c4c" providerId="LiveId" clId="{C7D16BAE-16C4-4371-B6C2-15028E87EDA4}" dt="2024-12-16T12:57:27.254" v="1223" actId="1076"/>
          <ac:picMkLst>
            <pc:docMk/>
            <pc:sldMk cId="131422276" sldId="275"/>
            <ac:picMk id="5" creationId="{7BF1C788-A1F2-8084-C2DE-A6F1D41DFBBE}"/>
          </ac:picMkLst>
        </pc:picChg>
        <pc:picChg chg="add mod">
          <ac:chgData name="nymi nymisha" userId="c757c572181a7c4c" providerId="LiveId" clId="{C7D16BAE-16C4-4371-B6C2-15028E87EDA4}" dt="2024-12-16T13:34:59.420" v="1911" actId="1076"/>
          <ac:picMkLst>
            <pc:docMk/>
            <pc:sldMk cId="131422276" sldId="275"/>
            <ac:picMk id="8" creationId="{96D1445D-070A-C813-C8C4-3F341A14DCDA}"/>
          </ac:picMkLst>
        </pc:picChg>
      </pc:sldChg>
      <pc:sldChg chg="addSp modSp new mod">
        <pc:chgData name="nymi nymisha" userId="c757c572181a7c4c" providerId="LiveId" clId="{C7D16BAE-16C4-4371-B6C2-15028E87EDA4}" dt="2024-12-16T13:19:37.235" v="1372" actId="1076"/>
        <pc:sldMkLst>
          <pc:docMk/>
          <pc:sldMk cId="318602161" sldId="276"/>
        </pc:sldMkLst>
        <pc:spChg chg="add mod">
          <ac:chgData name="nymi nymisha" userId="c757c572181a7c4c" providerId="LiveId" clId="{C7D16BAE-16C4-4371-B6C2-15028E87EDA4}" dt="2024-12-16T13:14:15.043" v="1303" actId="1076"/>
          <ac:spMkLst>
            <pc:docMk/>
            <pc:sldMk cId="318602161" sldId="276"/>
            <ac:spMk id="2" creationId="{2CDD06D4-4185-4323-C66F-6F33D358F5E2}"/>
          </ac:spMkLst>
        </pc:spChg>
        <pc:spChg chg="add mod">
          <ac:chgData name="nymi nymisha" userId="c757c572181a7c4c" providerId="LiveId" clId="{C7D16BAE-16C4-4371-B6C2-15028E87EDA4}" dt="2024-12-16T13:19:21.050" v="1368" actId="20577"/>
          <ac:spMkLst>
            <pc:docMk/>
            <pc:sldMk cId="318602161" sldId="276"/>
            <ac:spMk id="3" creationId="{28269D8A-31C6-7CB6-DC50-135026DFE832}"/>
          </ac:spMkLst>
        </pc:spChg>
        <pc:picChg chg="add mod">
          <ac:chgData name="nymi nymisha" userId="c757c572181a7c4c" providerId="LiveId" clId="{C7D16BAE-16C4-4371-B6C2-15028E87EDA4}" dt="2024-12-16T13:19:37.235" v="1372" actId="1076"/>
          <ac:picMkLst>
            <pc:docMk/>
            <pc:sldMk cId="318602161" sldId="276"/>
            <ac:picMk id="5" creationId="{68DF113F-EFC3-BF5B-93CD-A05545C77B97}"/>
          </ac:picMkLst>
        </pc:picChg>
      </pc:sldChg>
      <pc:sldChg chg="addSp modSp new mod">
        <pc:chgData name="nymi nymisha" userId="c757c572181a7c4c" providerId="LiveId" clId="{C7D16BAE-16C4-4371-B6C2-15028E87EDA4}" dt="2024-12-16T13:23:08.625" v="1599" actId="20577"/>
        <pc:sldMkLst>
          <pc:docMk/>
          <pc:sldMk cId="756773851" sldId="277"/>
        </pc:sldMkLst>
        <pc:spChg chg="add mod">
          <ac:chgData name="nymi nymisha" userId="c757c572181a7c4c" providerId="LiveId" clId="{C7D16BAE-16C4-4371-B6C2-15028E87EDA4}" dt="2024-12-16T13:20:41.880" v="1399" actId="2711"/>
          <ac:spMkLst>
            <pc:docMk/>
            <pc:sldMk cId="756773851" sldId="277"/>
            <ac:spMk id="2" creationId="{B8997A68-60AC-6E9F-67FA-00142A1F2436}"/>
          </ac:spMkLst>
        </pc:spChg>
        <pc:spChg chg="add mod">
          <ac:chgData name="nymi nymisha" userId="c757c572181a7c4c" providerId="LiveId" clId="{C7D16BAE-16C4-4371-B6C2-15028E87EDA4}" dt="2024-12-16T13:23:08.625" v="1599" actId="20577"/>
          <ac:spMkLst>
            <pc:docMk/>
            <pc:sldMk cId="756773851" sldId="277"/>
            <ac:spMk id="3" creationId="{DF8A3829-1116-0C99-02C8-453C85BD2D8E}"/>
          </ac:spMkLst>
        </pc:spChg>
        <pc:picChg chg="add mod">
          <ac:chgData name="nymi nymisha" userId="c757c572181a7c4c" providerId="LiveId" clId="{C7D16BAE-16C4-4371-B6C2-15028E87EDA4}" dt="2024-12-16T13:23:04.011" v="1596" actId="14100"/>
          <ac:picMkLst>
            <pc:docMk/>
            <pc:sldMk cId="756773851" sldId="277"/>
            <ac:picMk id="5" creationId="{AFA8C6B4-1FC7-D177-06A2-6791837BD9F0}"/>
          </ac:picMkLst>
        </pc:picChg>
      </pc:sldChg>
      <pc:sldChg chg="addSp modSp new mod">
        <pc:chgData name="nymi nymisha" userId="c757c572181a7c4c" providerId="LiveId" clId="{C7D16BAE-16C4-4371-B6C2-15028E87EDA4}" dt="2024-12-16T13:33:07.655" v="1890" actId="2711"/>
        <pc:sldMkLst>
          <pc:docMk/>
          <pc:sldMk cId="2402971172" sldId="278"/>
        </pc:sldMkLst>
        <pc:spChg chg="add mod">
          <ac:chgData name="nymi nymisha" userId="c757c572181a7c4c" providerId="LiveId" clId="{C7D16BAE-16C4-4371-B6C2-15028E87EDA4}" dt="2024-12-16T13:26:33.258" v="1880" actId="1076"/>
          <ac:spMkLst>
            <pc:docMk/>
            <pc:sldMk cId="2402971172" sldId="278"/>
            <ac:spMk id="2" creationId="{BDC8A6EA-0EB8-0412-4DA2-D66E929159BA}"/>
          </ac:spMkLst>
        </pc:spChg>
        <pc:spChg chg="add mod">
          <ac:chgData name="nymi nymisha" userId="c757c572181a7c4c" providerId="LiveId" clId="{C7D16BAE-16C4-4371-B6C2-15028E87EDA4}" dt="2024-12-16T13:33:07.655" v="1890" actId="2711"/>
          <ac:spMkLst>
            <pc:docMk/>
            <pc:sldMk cId="2402971172" sldId="278"/>
            <ac:spMk id="3" creationId="{EEEF1816-1944-791D-DFF0-D5C584CA4BE8}"/>
          </ac:spMkLst>
        </pc:spChg>
        <pc:picChg chg="add mod">
          <ac:chgData name="nymi nymisha" userId="c757c572181a7c4c" providerId="LiveId" clId="{C7D16BAE-16C4-4371-B6C2-15028E87EDA4}" dt="2024-12-16T13:31:50.657" v="1889" actId="14100"/>
          <ac:picMkLst>
            <pc:docMk/>
            <pc:sldMk cId="2402971172" sldId="278"/>
            <ac:picMk id="5" creationId="{B5C86E1E-89B1-A9F0-27AE-DC66A087A783}"/>
          </ac:picMkLst>
        </pc:picChg>
      </pc:sldChg>
      <pc:sldChg chg="addSp modSp new">
        <pc:chgData name="nymi nymisha" userId="c757c572181a7c4c" providerId="LiveId" clId="{C7D16BAE-16C4-4371-B6C2-15028E87EDA4}" dt="2024-12-16T13:39:25.193" v="1918" actId="14100"/>
        <pc:sldMkLst>
          <pc:docMk/>
          <pc:sldMk cId="229147154" sldId="279"/>
        </pc:sldMkLst>
        <pc:picChg chg="add mod">
          <ac:chgData name="nymi nymisha" userId="c757c572181a7c4c" providerId="LiveId" clId="{C7D16BAE-16C4-4371-B6C2-15028E87EDA4}" dt="2024-12-16T13:39:25.193" v="1918" actId="14100"/>
          <ac:picMkLst>
            <pc:docMk/>
            <pc:sldMk cId="229147154" sldId="279"/>
            <ac:picMk id="1026" creationId="{839C8D19-C2DD-4E93-5C8B-AB163B371AA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25AC48-CFC4-4A5D-A994-F52878005D55}" type="datetimeFigureOut">
              <a:rPr lang="en-IN" smtClean="0"/>
              <a:t>19-12-2024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8A0CA-FC60-4F4F-B0D4-260215B685E9}" type="slidenum">
              <a:rPr lang="en-IN" smtClean="0"/>
              <a:t>‹#›</a:t>
            </a:fld>
            <a:endParaRPr lang="en-IN"/>
          </a:p>
        </p:txBody>
      </p:sp>
    </p:spTree>
    <p:extLst>
      <p:ext uri="{BB962C8B-B14F-4D97-AF65-F5344CB8AC3E}">
        <p14:creationId xmlns:p14="http://schemas.microsoft.com/office/powerpoint/2010/main" val="1268155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48A0CA-FC60-4F4F-B0D4-260215B685E9}" type="slidenum">
              <a:rPr lang="en-IN" smtClean="0"/>
              <a:t>1</a:t>
            </a:fld>
            <a:endParaRPr lang="en-IN"/>
          </a:p>
        </p:txBody>
      </p:sp>
    </p:spTree>
    <p:extLst>
      <p:ext uri="{BB962C8B-B14F-4D97-AF65-F5344CB8AC3E}">
        <p14:creationId xmlns:p14="http://schemas.microsoft.com/office/powerpoint/2010/main" val="1825338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DAFD-A241-99E0-146D-96B87121F8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E522560-FA57-F11D-F14C-F9D76422C8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D14EF69-B694-BF13-AFE9-B68EF98512DE}"/>
              </a:ext>
            </a:extLst>
          </p:cNvPr>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5" name="Footer Placeholder 4">
            <a:extLst>
              <a:ext uri="{FF2B5EF4-FFF2-40B4-BE49-F238E27FC236}">
                <a16:creationId xmlns:a16="http://schemas.microsoft.com/office/drawing/2014/main" id="{D45772CE-4C5F-5620-33C5-9E726B16D22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B096E21-07F2-2E05-5EA0-657C0EE90DAC}"/>
              </a:ext>
            </a:extLst>
          </p:cNvPr>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1104498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16A1C-5304-03F9-C67D-46A3A204215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C60996F-B658-D234-346E-8353541E5C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422D42-DB99-88F8-A22E-AC50DB83DDE6}"/>
              </a:ext>
            </a:extLst>
          </p:cNvPr>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5" name="Footer Placeholder 4">
            <a:extLst>
              <a:ext uri="{FF2B5EF4-FFF2-40B4-BE49-F238E27FC236}">
                <a16:creationId xmlns:a16="http://schemas.microsoft.com/office/drawing/2014/main" id="{11155EF4-46FB-D451-1B03-67F09979425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CD42566-DE50-41B3-D4FE-32CD5FE568E1}"/>
              </a:ext>
            </a:extLst>
          </p:cNvPr>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119116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FACCF3-910D-7EB1-B26B-13575DFDC7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583674-666A-5B7D-876C-9323764223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29AB0CD-2271-392B-F0B5-95D233B7B865}"/>
              </a:ext>
            </a:extLst>
          </p:cNvPr>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5" name="Footer Placeholder 4">
            <a:extLst>
              <a:ext uri="{FF2B5EF4-FFF2-40B4-BE49-F238E27FC236}">
                <a16:creationId xmlns:a16="http://schemas.microsoft.com/office/drawing/2014/main" id="{552AA816-219A-B667-9FB2-F53D554FFA6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9115EE4-50BA-411D-1887-4D9C562D5964}"/>
              </a:ext>
            </a:extLst>
          </p:cNvPr>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3137489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D2326032-9070-4FBB-925E-F53D43BF4295}" type="datetimeFigureOut">
              <a:rPr lang="en-IN" smtClean="0"/>
              <a:t>19-12-2024</a:t>
            </a:fld>
            <a:endParaRPr lang="en-IN"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FCDA5FE2-BF8E-4701-A655-25C514E659D8}" type="slidenum">
              <a:rPr lang="en-IN" smtClean="0"/>
              <a:t>‹#›</a:t>
            </a:fld>
            <a:endParaRPr lang="en-IN" dirty="0"/>
          </a:p>
        </p:txBody>
      </p:sp>
    </p:spTree>
    <p:extLst>
      <p:ext uri="{BB962C8B-B14F-4D97-AF65-F5344CB8AC3E}">
        <p14:creationId xmlns:p14="http://schemas.microsoft.com/office/powerpoint/2010/main" val="17840287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5" name="Footer Placeholder 4"/>
          <p:cNvSpPr>
            <a:spLocks noGrp="1"/>
          </p:cNvSpPr>
          <p:nvPr>
            <p:ph type="ftr" sz="quarter" idx="11"/>
          </p:nvPr>
        </p:nvSpPr>
        <p:spPr/>
        <p:txBody>
          <a:bodyPr/>
          <a:lstStyle>
            <a:lvl1pPr>
              <a:defRPr sz="1000" b="1"/>
            </a:lvl1pPr>
          </a:lstStyle>
          <a:p>
            <a:endParaRPr lang="en-IN" dirty="0"/>
          </a:p>
        </p:txBody>
      </p:sp>
      <p:sp>
        <p:nvSpPr>
          <p:cNvPr id="6" name="Slide Number Placeholder 5"/>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2901878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5" name="Footer Placeholder 4"/>
          <p:cNvSpPr>
            <a:spLocks noGrp="1"/>
          </p:cNvSpPr>
          <p:nvPr>
            <p:ph type="ftr" sz="quarter" idx="11"/>
          </p:nvPr>
        </p:nvSpPr>
        <p:spPr/>
        <p:txBody>
          <a:bodyPr/>
          <a:lstStyle>
            <a:lvl1pPr>
              <a:defRPr sz="1000" b="1"/>
            </a:lvl1pPr>
          </a:lstStyle>
          <a:p>
            <a:endParaRPr lang="en-IN"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4176485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2516558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9889558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32451615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27666201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1189343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A1355-6D2A-6D68-E4C8-9360E5B0A8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D530D5-8094-09F9-4C83-D79FB68718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B029C3-EC12-490D-1403-9EF37CA4C1F5}"/>
              </a:ext>
            </a:extLst>
          </p:cNvPr>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5" name="Footer Placeholder 4">
            <a:extLst>
              <a:ext uri="{FF2B5EF4-FFF2-40B4-BE49-F238E27FC236}">
                <a16:creationId xmlns:a16="http://schemas.microsoft.com/office/drawing/2014/main" id="{44A62B10-CB4C-7B6E-65E5-0CE2D48D11C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E29BAC7-828F-2422-5D4E-7D9E3C19B24C}"/>
              </a:ext>
            </a:extLst>
          </p:cNvPr>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266619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25136663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33212475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28313490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5234951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34886058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13178821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22964867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3002523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32552493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D2326032-9070-4FBB-925E-F53D43BF4295}" type="datetimeFigureOut">
              <a:rPr lang="en-IN" smtClean="0"/>
              <a:t>19-12-2024</a:t>
            </a:fld>
            <a:endParaRPr lang="en-IN" dirty="0"/>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FCDA5FE2-BF8E-4701-A655-25C514E659D8}" type="slidenum">
              <a:rPr lang="en-IN" smtClean="0"/>
              <a:t>‹#›</a:t>
            </a:fld>
            <a:endParaRPr lang="en-IN"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1206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FB4B0-C41E-86DD-8E71-5EE9C3E023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772EFBD-1D9E-44B2-A893-E4F77779EA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E8CF037-E54E-B958-D15C-0DFDDB436E13}"/>
              </a:ext>
            </a:extLst>
          </p:cNvPr>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5" name="Footer Placeholder 4">
            <a:extLst>
              <a:ext uri="{FF2B5EF4-FFF2-40B4-BE49-F238E27FC236}">
                <a16:creationId xmlns:a16="http://schemas.microsoft.com/office/drawing/2014/main" id="{7FB280A8-A1E4-034D-7808-AD778A0F0456}"/>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C067265-F240-523F-6506-0C4323F54F3E}"/>
              </a:ext>
            </a:extLst>
          </p:cNvPr>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317730742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20291461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CDA5FE2-BF8E-4701-A655-25C514E659D8}" type="slidenum">
              <a:rPr lang="en-IN" smtClean="0"/>
              <a:t>‹#›</a:t>
            </a:fld>
            <a:endParaRPr lang="en-IN"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87122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34761150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564596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34125291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300450191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23383528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20182131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35565215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391381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9D275-649C-E0E8-DA72-6D2B01F181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2E9B967-3BB0-2297-7E4F-9366675594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E494E1-5478-5052-115F-B4DB3411F4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7C43E4-C017-BF7E-AAEB-61411249206D}"/>
              </a:ext>
            </a:extLst>
          </p:cNvPr>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6" name="Footer Placeholder 5">
            <a:extLst>
              <a:ext uri="{FF2B5EF4-FFF2-40B4-BE49-F238E27FC236}">
                <a16:creationId xmlns:a16="http://schemas.microsoft.com/office/drawing/2014/main" id="{D6E3372B-E514-ADBD-4A95-08F8FC7279D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AB59F0B-FCB5-F1AA-2B6C-ACA788FB2C0B}"/>
              </a:ext>
            </a:extLst>
          </p:cNvPr>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268021278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accent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solidFill>
              </a:defRPr>
            </a:lvl1pPr>
          </a:lstStyle>
          <a:p>
            <a:fld id="{D2326032-9070-4FBB-925E-F53D43BF4295}" type="datetimeFigureOut">
              <a:rPr lang="en-IN" smtClean="0"/>
              <a:t>19-12-2024</a:t>
            </a:fld>
            <a:endParaRPr lang="en-IN" dirty="0"/>
          </a:p>
        </p:txBody>
      </p:sp>
      <p:sp>
        <p:nvSpPr>
          <p:cNvPr id="5" name="Footer Placeholder 4"/>
          <p:cNvSpPr>
            <a:spLocks noGrp="1"/>
          </p:cNvSpPr>
          <p:nvPr>
            <p:ph type="ftr" sz="quarter" idx="11"/>
          </p:nvPr>
        </p:nvSpPr>
        <p:spPr/>
        <p:txBody>
          <a:bodyPr/>
          <a:lstStyle>
            <a:lvl1pPr>
              <a:defRPr>
                <a:solidFill>
                  <a:schemeClr val="accent1"/>
                </a:solidFill>
              </a:defRPr>
            </a:lvl1pPr>
          </a:lstStyle>
          <a:p>
            <a:endParaRPr lang="en-IN" dirty="0"/>
          </a:p>
        </p:txBody>
      </p:sp>
      <p:sp>
        <p:nvSpPr>
          <p:cNvPr id="6" name="Slide Number Placeholder 5"/>
          <p:cNvSpPr>
            <a:spLocks noGrp="1"/>
          </p:cNvSpPr>
          <p:nvPr>
            <p:ph type="sldNum" sz="quarter" idx="12"/>
          </p:nvPr>
        </p:nvSpPr>
        <p:spPr/>
        <p:txBody>
          <a:bodyPr/>
          <a:lstStyle>
            <a:lvl1pPr>
              <a:defRPr>
                <a:solidFill>
                  <a:schemeClr val="accent1"/>
                </a:solidFill>
              </a:defRPr>
            </a:lvl1pPr>
          </a:lstStyle>
          <a:p>
            <a:fld id="{FCDA5FE2-BF8E-4701-A655-25C514E659D8}" type="slidenum">
              <a:rPr lang="en-IN" smtClean="0"/>
              <a:t>‹#›</a:t>
            </a:fld>
            <a:endParaRPr lang="en-IN" dirty="0"/>
          </a:p>
        </p:txBody>
      </p:sp>
      <p:cxnSp>
        <p:nvCxnSpPr>
          <p:cNvPr id="8" name="Straight Connector 7"/>
          <p:cNvCxnSpPr/>
          <p:nvPr/>
        </p:nvCxnSpPr>
        <p:spPr>
          <a:xfrm>
            <a:off x="1978660" y="3733800"/>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152565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20186213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marL="0" algn="ctr" defTabSz="914400" rtl="0" eaLnBrk="1" latinLnBrk="0" hangingPunct="1">
              <a:lnSpc>
                <a:spcPct val="85000"/>
              </a:lnSpc>
              <a:spcBef>
                <a:spcPct val="0"/>
              </a:spcBef>
              <a:buNone/>
              <a:defRPr kumimoji="0" lang="en-US" sz="7200" b="1" i="0" u="none" strike="noStrike" kern="1200" cap="all" spc="0" normalizeH="0" baseline="0" dirty="0">
                <a:ln w="15875">
                  <a:solidFill>
                    <a:sysClr val="window" lastClr="FFFFFF"/>
                  </a:solidFill>
                </a:ln>
                <a:solidFill>
                  <a:srgbClr val="DF5327"/>
                </a:solidFill>
                <a:effectLst>
                  <a:outerShdw dist="38100" dir="2700000" algn="tl" rotWithShape="0">
                    <a:srgbClr val="DF5327"/>
                  </a:outerShdw>
                </a:effectLst>
                <a:uLnTx/>
                <a:uFillTx/>
                <a:latin typeface="Corbel" pitchFamily="34" charset="0"/>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CDA5FE2-BF8E-4701-A655-25C514E659D8}" type="slidenum">
              <a:rPr lang="en-IN" smtClean="0"/>
              <a:t>‹#›</a:t>
            </a:fld>
            <a:endParaRPr lang="en-IN"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8893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282692124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258707176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5915639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220697305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126805617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132438104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3797923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896F-B3A4-E514-6C72-34D174B5FD0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0E14AD-F1FC-4D41-A7FF-C534633994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130CB1-CB09-FFAA-A39A-F122F3B9D4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5C5A43-ED44-8DBD-7149-49A3D702EB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27D88E-FCB7-BFB5-132B-2CD09A3F8A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CBA929E-D979-A938-7E69-5C52D1742B93}"/>
              </a:ext>
            </a:extLst>
          </p:cNvPr>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8" name="Footer Placeholder 7">
            <a:extLst>
              <a:ext uri="{FF2B5EF4-FFF2-40B4-BE49-F238E27FC236}">
                <a16:creationId xmlns:a16="http://schemas.microsoft.com/office/drawing/2014/main" id="{0B36B687-E4EF-814D-B1A0-A984A04C75B0}"/>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05348894-C903-75B5-BF51-6C38E808D28D}"/>
              </a:ext>
            </a:extLst>
          </p:cNvPr>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126898466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287665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1C7CC-1AD5-14EC-F234-3E9F61D0332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456F2C7-A5C0-8B7E-420F-5658D7807057}"/>
              </a:ext>
            </a:extLst>
          </p:cNvPr>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4" name="Footer Placeholder 3">
            <a:extLst>
              <a:ext uri="{FF2B5EF4-FFF2-40B4-BE49-F238E27FC236}">
                <a16:creationId xmlns:a16="http://schemas.microsoft.com/office/drawing/2014/main" id="{E11CC2A4-38DE-31AB-B1B3-45ACE4E73782}"/>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F0DDB2A7-1CD0-E464-DC56-6248EB6B1C9D}"/>
              </a:ext>
            </a:extLst>
          </p:cNvPr>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4042387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B86A29-362C-97D5-62E5-20DE4F48DCAD}"/>
              </a:ext>
            </a:extLst>
          </p:cNvPr>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3" name="Footer Placeholder 2">
            <a:extLst>
              <a:ext uri="{FF2B5EF4-FFF2-40B4-BE49-F238E27FC236}">
                <a16:creationId xmlns:a16="http://schemas.microsoft.com/office/drawing/2014/main" id="{D2830C3F-0BA4-A268-A3B2-7F6D19159578}"/>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49ABA17-C41D-E51F-689D-81258C2E8272}"/>
              </a:ext>
            </a:extLst>
          </p:cNvPr>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2110624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F2ECF-E4A7-99F6-6F89-A3E2FC02C3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E4193D-0F3D-C07F-2FB7-A8AD9E5734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BAC040-16B3-DC00-4A4F-E48142DB1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B9E805-993D-4C87-6C6E-FCB9C23775AD}"/>
              </a:ext>
            </a:extLst>
          </p:cNvPr>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6" name="Footer Placeholder 5">
            <a:extLst>
              <a:ext uri="{FF2B5EF4-FFF2-40B4-BE49-F238E27FC236}">
                <a16:creationId xmlns:a16="http://schemas.microsoft.com/office/drawing/2014/main" id="{12875B73-41FD-CBF4-6EC5-445AE1FCBFA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B59F83D-3BC5-45EF-FED4-DA641D110D54}"/>
              </a:ext>
            </a:extLst>
          </p:cNvPr>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846642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5849F-4D92-7AC2-523D-E158ABD6E9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63E0F8-54CA-EEE8-94A4-1DC0175467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52C7B2C2-BFC6-3FD3-8E5C-936A0A604E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09BB3D-9D2F-AB62-0401-7419B032ECF8}"/>
              </a:ext>
            </a:extLst>
          </p:cNvPr>
          <p:cNvSpPr>
            <a:spLocks noGrp="1"/>
          </p:cNvSpPr>
          <p:nvPr>
            <p:ph type="dt" sz="half" idx="10"/>
          </p:nvPr>
        </p:nvSpPr>
        <p:spPr/>
        <p:txBody>
          <a:bodyPr/>
          <a:lstStyle/>
          <a:p>
            <a:fld id="{D2326032-9070-4FBB-925E-F53D43BF4295}" type="datetimeFigureOut">
              <a:rPr lang="en-IN" smtClean="0"/>
              <a:t>19-12-2024</a:t>
            </a:fld>
            <a:endParaRPr lang="en-IN" dirty="0"/>
          </a:p>
        </p:txBody>
      </p:sp>
      <p:sp>
        <p:nvSpPr>
          <p:cNvPr id="6" name="Footer Placeholder 5">
            <a:extLst>
              <a:ext uri="{FF2B5EF4-FFF2-40B4-BE49-F238E27FC236}">
                <a16:creationId xmlns:a16="http://schemas.microsoft.com/office/drawing/2014/main" id="{8DDF212E-F629-A4B3-6B1D-60B84FE0CB4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FC98CFE-6D3C-FA94-EEA1-C84B8CA57A74}"/>
              </a:ext>
            </a:extLst>
          </p:cNvPr>
          <p:cNvSpPr>
            <a:spLocks noGrp="1"/>
          </p:cNvSpPr>
          <p:nvPr>
            <p:ph type="sldNum" sz="quarter" idx="12"/>
          </p:nvPr>
        </p:nvSpPr>
        <p:spPr/>
        <p:txBody>
          <a:bodyPr/>
          <a:lstStyle/>
          <a:p>
            <a:fld id="{FCDA5FE2-BF8E-4701-A655-25C514E659D8}" type="slidenum">
              <a:rPr lang="en-IN" smtClean="0"/>
              <a:t>‹#›</a:t>
            </a:fld>
            <a:endParaRPr lang="en-IN" dirty="0"/>
          </a:p>
        </p:txBody>
      </p:sp>
    </p:spTree>
    <p:extLst>
      <p:ext uri="{BB962C8B-B14F-4D97-AF65-F5344CB8AC3E}">
        <p14:creationId xmlns:p14="http://schemas.microsoft.com/office/powerpoint/2010/main" val="15672452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7.xml"/><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theme" Target="../theme/theme4.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5" Type="http://schemas.openxmlformats.org/officeDocument/2006/relationships/slideLayout" Target="../slideLayouts/slideLayout44.xml"/><Relationship Id="rId10" Type="http://schemas.openxmlformats.org/officeDocument/2006/relationships/slideLayout" Target="../slideLayouts/slideLayout49.xml"/><Relationship Id="rId4" Type="http://schemas.openxmlformats.org/officeDocument/2006/relationships/slideLayout" Target="../slideLayouts/slideLayout43.xml"/><Relationship Id="rId9" Type="http://schemas.openxmlformats.org/officeDocument/2006/relationships/slideLayout" Target="../slideLayouts/slideLayout4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339F02-2A3E-7CAD-CCD5-95B9BB0C84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B91C3AE-0719-159C-1D28-C6D7943BB1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D28ED6-E891-2B54-380A-517876219D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326032-9070-4FBB-925E-F53D43BF4295}" type="datetimeFigureOut">
              <a:rPr lang="en-IN" smtClean="0"/>
              <a:t>19-12-2024</a:t>
            </a:fld>
            <a:endParaRPr lang="en-IN" dirty="0"/>
          </a:p>
        </p:txBody>
      </p:sp>
      <p:sp>
        <p:nvSpPr>
          <p:cNvPr id="5" name="Footer Placeholder 4">
            <a:extLst>
              <a:ext uri="{FF2B5EF4-FFF2-40B4-BE49-F238E27FC236}">
                <a16:creationId xmlns:a16="http://schemas.microsoft.com/office/drawing/2014/main" id="{DBCD7426-CE68-65B7-6D65-99F7EACAB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E1E644C6-DB8F-B7FD-A28C-D742558D92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DA5FE2-BF8E-4701-A655-25C514E659D8}" type="slidenum">
              <a:rPr lang="en-IN" smtClean="0"/>
              <a:t>‹#›</a:t>
            </a:fld>
            <a:endParaRPr lang="en-IN" dirty="0"/>
          </a:p>
        </p:txBody>
      </p:sp>
    </p:spTree>
    <p:extLst>
      <p:ext uri="{BB962C8B-B14F-4D97-AF65-F5344CB8AC3E}">
        <p14:creationId xmlns:p14="http://schemas.microsoft.com/office/powerpoint/2010/main" val="2508431082"/>
      </p:ext>
    </p:extLst>
  </p:cSld>
  <p:clrMap bg1="lt1" tx1="dk1" bg2="lt2" tx2="dk2" accent1="accent1" accent2="accent2" accent3="accent3" accent4="accent4" accent5="accent5" accent6="accent6" hlink="hlink" folHlink="folHlink"/>
  <p:sldLayoutIdLst>
    <p:sldLayoutId id="2147483851" r:id="rId1"/>
    <p:sldLayoutId id="2147483852" r:id="rId2"/>
    <p:sldLayoutId id="2147483853" r:id="rId3"/>
    <p:sldLayoutId id="2147483854" r:id="rId4"/>
    <p:sldLayoutId id="2147483855" r:id="rId5"/>
    <p:sldLayoutId id="2147483856" r:id="rId6"/>
    <p:sldLayoutId id="2147483857" r:id="rId7"/>
    <p:sldLayoutId id="2147483858" r:id="rId8"/>
    <p:sldLayoutId id="2147483859" r:id="rId9"/>
    <p:sldLayoutId id="2147483860" r:id="rId10"/>
    <p:sldLayoutId id="21474838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D2326032-9070-4FBB-925E-F53D43BF4295}" type="datetimeFigureOut">
              <a:rPr lang="en-IN" smtClean="0"/>
              <a:t>19-12-2024</a:t>
            </a:fld>
            <a:endParaRPr lang="en-IN"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CDA5FE2-BF8E-4701-A655-25C514E659D8}" type="slidenum">
              <a:rPr lang="en-IN" smtClean="0"/>
              <a:t>‹#›</a:t>
            </a:fld>
            <a:endParaRPr lang="en-IN" dirty="0"/>
          </a:p>
        </p:txBody>
      </p:sp>
    </p:spTree>
    <p:extLst>
      <p:ext uri="{BB962C8B-B14F-4D97-AF65-F5344CB8AC3E}">
        <p14:creationId xmlns:p14="http://schemas.microsoft.com/office/powerpoint/2010/main" val="1191173994"/>
      </p:ext>
    </p:extLst>
  </p:cSld>
  <p:clrMap bg1="lt1" tx1="dk1" bg2="lt2" tx2="dk2" accent1="accent1" accent2="accent2" accent3="accent3" accent4="accent4" accent5="accent5" accent6="accent6" hlink="hlink" folHlink="folHlink"/>
  <p:sldLayoutIdLst>
    <p:sldLayoutId id="2147483887" r:id="rId1"/>
    <p:sldLayoutId id="2147483888" r:id="rId2"/>
    <p:sldLayoutId id="2147483889" r:id="rId3"/>
    <p:sldLayoutId id="2147483890" r:id="rId4"/>
    <p:sldLayoutId id="2147483891" r:id="rId5"/>
    <p:sldLayoutId id="2147483892" r:id="rId6"/>
    <p:sldLayoutId id="2147483893" r:id="rId7"/>
    <p:sldLayoutId id="2147483894" r:id="rId8"/>
    <p:sldLayoutId id="2147483895" r:id="rId9"/>
    <p:sldLayoutId id="2147483896" r:id="rId10"/>
    <p:sldLayoutId id="2147483897" r:id="rId11"/>
    <p:sldLayoutId id="2147483898" r:id="rId12"/>
    <p:sldLayoutId id="2147483899" r:id="rId13"/>
    <p:sldLayoutId id="2147483900" r:id="rId14"/>
    <p:sldLayoutId id="2147483901" r:id="rId15"/>
    <p:sldLayoutId id="2147483902" r:id="rId16"/>
    <p:sldLayoutId id="2147483903"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2326032-9070-4FBB-925E-F53D43BF4295}" type="datetimeFigureOut">
              <a:rPr lang="en-IN" smtClean="0"/>
              <a:t>19-12-2024</a:t>
            </a:fld>
            <a:endParaRPr lang="en-IN"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CDA5FE2-BF8E-4701-A655-25C514E659D8}" type="slidenum">
              <a:rPr lang="en-IN" smtClean="0"/>
              <a:t>‹#›</a:t>
            </a:fld>
            <a:endParaRPr lang="en-IN" dirty="0"/>
          </a:p>
        </p:txBody>
      </p:sp>
    </p:spTree>
    <p:extLst>
      <p:ext uri="{BB962C8B-B14F-4D97-AF65-F5344CB8AC3E}">
        <p14:creationId xmlns:p14="http://schemas.microsoft.com/office/powerpoint/2010/main" val="4283702964"/>
      </p:ext>
    </p:extLst>
  </p:cSld>
  <p:clrMap bg1="lt1" tx1="dk1" bg2="lt2" tx2="dk2" accent1="accent1" accent2="accent2" accent3="accent3" accent4="accent4" accent5="accent5" accent6="accent6" hlink="hlink" folHlink="folHlink"/>
  <p:sldLayoutIdLst>
    <p:sldLayoutId id="2147483905" r:id="rId1"/>
    <p:sldLayoutId id="2147483906" r:id="rId2"/>
    <p:sldLayoutId id="2147483907" r:id="rId3"/>
    <p:sldLayoutId id="2147483908" r:id="rId4"/>
    <p:sldLayoutId id="2147483909" r:id="rId5"/>
    <p:sldLayoutId id="2147483910" r:id="rId6"/>
    <p:sldLayoutId id="2147483911" r:id="rId7"/>
    <p:sldLayoutId id="2147483912" r:id="rId8"/>
    <p:sldLayoutId id="2147483913" r:id="rId9"/>
    <p:sldLayoutId id="2147483914" r:id="rId10"/>
    <p:sldLayoutId id="214748391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2326032-9070-4FBB-925E-F53D43BF4295}" type="datetimeFigureOut">
              <a:rPr lang="en-IN" smtClean="0"/>
              <a:t>19-12-2024</a:t>
            </a:fld>
            <a:endParaRPr lang="en-IN"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CDA5FE2-BF8E-4701-A655-25C514E659D8}" type="slidenum">
              <a:rPr lang="en-IN" smtClean="0"/>
              <a:t>‹#›</a:t>
            </a:fld>
            <a:endParaRPr lang="en-IN" dirty="0"/>
          </a:p>
        </p:txBody>
      </p:sp>
    </p:spTree>
    <p:extLst>
      <p:ext uri="{BB962C8B-B14F-4D97-AF65-F5344CB8AC3E}">
        <p14:creationId xmlns:p14="http://schemas.microsoft.com/office/powerpoint/2010/main" val="4267519882"/>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5DBA11-7106-7A40-EF40-1EEA04234324}"/>
              </a:ext>
            </a:extLst>
          </p:cNvPr>
          <p:cNvSpPr txBox="1"/>
          <p:nvPr/>
        </p:nvSpPr>
        <p:spPr>
          <a:xfrm>
            <a:off x="1584960" y="2921168"/>
            <a:ext cx="8859520" cy="1015663"/>
          </a:xfrm>
          <a:prstGeom prst="rect">
            <a:avLst/>
          </a:prstGeom>
          <a:noFill/>
        </p:spPr>
        <p:txBody>
          <a:bodyPr wrap="square" rtlCol="0">
            <a:spAutoFit/>
          </a:bodyPr>
          <a:lstStyle/>
          <a:p>
            <a:pPr algn="ctr"/>
            <a:r>
              <a:rPr lang="en-IN" sz="6000" dirty="0"/>
              <a:t>SQL PROJECT</a:t>
            </a:r>
          </a:p>
        </p:txBody>
      </p:sp>
    </p:spTree>
    <p:extLst>
      <p:ext uri="{BB962C8B-B14F-4D97-AF65-F5344CB8AC3E}">
        <p14:creationId xmlns:p14="http://schemas.microsoft.com/office/powerpoint/2010/main" val="3746427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355862-3B52-CD72-192F-E5F2E44419D0}"/>
              </a:ext>
            </a:extLst>
          </p:cNvPr>
          <p:cNvPicPr>
            <a:picLocks noChangeAspect="1"/>
          </p:cNvPicPr>
          <p:nvPr/>
        </p:nvPicPr>
        <p:blipFill>
          <a:blip r:embed="rId2"/>
          <a:stretch>
            <a:fillRect/>
          </a:stretch>
        </p:blipFill>
        <p:spPr>
          <a:xfrm>
            <a:off x="1008342" y="1148117"/>
            <a:ext cx="8658362" cy="4356756"/>
          </a:xfrm>
          <a:prstGeom prst="rect">
            <a:avLst/>
          </a:prstGeom>
        </p:spPr>
      </p:pic>
      <p:sp>
        <p:nvSpPr>
          <p:cNvPr id="6" name="TextBox 5">
            <a:extLst>
              <a:ext uri="{FF2B5EF4-FFF2-40B4-BE49-F238E27FC236}">
                <a16:creationId xmlns:a16="http://schemas.microsoft.com/office/drawing/2014/main" id="{6E04C4A2-7C31-FEF0-1211-008725213CA9}"/>
              </a:ext>
            </a:extLst>
          </p:cNvPr>
          <p:cNvSpPr txBox="1"/>
          <p:nvPr/>
        </p:nvSpPr>
        <p:spPr>
          <a:xfrm>
            <a:off x="932873" y="498764"/>
            <a:ext cx="1197764"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ORDER:</a:t>
            </a:r>
          </a:p>
        </p:txBody>
      </p:sp>
    </p:spTree>
    <p:extLst>
      <p:ext uri="{BB962C8B-B14F-4D97-AF65-F5344CB8AC3E}">
        <p14:creationId xmlns:p14="http://schemas.microsoft.com/office/powerpoint/2010/main" val="3431464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FC0E7F-68E8-7E0F-4D4C-A1B824F78388}"/>
              </a:ext>
            </a:extLst>
          </p:cNvPr>
          <p:cNvPicPr>
            <a:picLocks noChangeAspect="1"/>
          </p:cNvPicPr>
          <p:nvPr/>
        </p:nvPicPr>
        <p:blipFill>
          <a:blip r:embed="rId2"/>
          <a:stretch>
            <a:fillRect/>
          </a:stretch>
        </p:blipFill>
        <p:spPr>
          <a:xfrm>
            <a:off x="1754909" y="1237673"/>
            <a:ext cx="8857673" cy="4332059"/>
          </a:xfrm>
          <a:prstGeom prst="rect">
            <a:avLst/>
          </a:prstGeom>
        </p:spPr>
      </p:pic>
      <p:sp>
        <p:nvSpPr>
          <p:cNvPr id="4" name="TextBox 3">
            <a:extLst>
              <a:ext uri="{FF2B5EF4-FFF2-40B4-BE49-F238E27FC236}">
                <a16:creationId xmlns:a16="http://schemas.microsoft.com/office/drawing/2014/main" id="{80802093-12C2-412C-E4E7-39D0AAAE0E9D}"/>
              </a:ext>
            </a:extLst>
          </p:cNvPr>
          <p:cNvSpPr txBox="1"/>
          <p:nvPr/>
        </p:nvSpPr>
        <p:spPr>
          <a:xfrm>
            <a:off x="831274" y="572655"/>
            <a:ext cx="202079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ORDERITEM:</a:t>
            </a:r>
          </a:p>
        </p:txBody>
      </p:sp>
    </p:spTree>
    <p:extLst>
      <p:ext uri="{BB962C8B-B14F-4D97-AF65-F5344CB8AC3E}">
        <p14:creationId xmlns:p14="http://schemas.microsoft.com/office/powerpoint/2010/main" val="2077501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2DE31E-3BAF-E303-6E6C-7BC7F937C19B}"/>
              </a:ext>
            </a:extLst>
          </p:cNvPr>
          <p:cNvPicPr>
            <a:picLocks noChangeAspect="1"/>
          </p:cNvPicPr>
          <p:nvPr/>
        </p:nvPicPr>
        <p:blipFill>
          <a:blip r:embed="rId2"/>
          <a:stretch>
            <a:fillRect/>
          </a:stretch>
        </p:blipFill>
        <p:spPr>
          <a:xfrm>
            <a:off x="1690255" y="1370658"/>
            <a:ext cx="9651611" cy="3967960"/>
          </a:xfrm>
          <a:prstGeom prst="rect">
            <a:avLst/>
          </a:prstGeom>
        </p:spPr>
      </p:pic>
      <p:sp>
        <p:nvSpPr>
          <p:cNvPr id="4" name="TextBox 3">
            <a:extLst>
              <a:ext uri="{FF2B5EF4-FFF2-40B4-BE49-F238E27FC236}">
                <a16:creationId xmlns:a16="http://schemas.microsoft.com/office/drawing/2014/main" id="{ADC9F335-BC9A-5A6F-F7EC-A26F9297638C}"/>
              </a:ext>
            </a:extLst>
          </p:cNvPr>
          <p:cNvSpPr txBox="1"/>
          <p:nvPr/>
        </p:nvSpPr>
        <p:spPr>
          <a:xfrm>
            <a:off x="905164" y="738908"/>
            <a:ext cx="196986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PAYMENT:</a:t>
            </a:r>
          </a:p>
        </p:txBody>
      </p:sp>
    </p:spTree>
    <p:extLst>
      <p:ext uri="{BB962C8B-B14F-4D97-AF65-F5344CB8AC3E}">
        <p14:creationId xmlns:p14="http://schemas.microsoft.com/office/powerpoint/2010/main" val="805045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582C6C-F074-8A35-0A4C-238EA651BAA3}"/>
              </a:ext>
            </a:extLst>
          </p:cNvPr>
          <p:cNvPicPr>
            <a:picLocks noChangeAspect="1"/>
          </p:cNvPicPr>
          <p:nvPr/>
        </p:nvPicPr>
        <p:blipFill>
          <a:blip r:embed="rId2"/>
          <a:stretch>
            <a:fillRect/>
          </a:stretch>
        </p:blipFill>
        <p:spPr>
          <a:xfrm>
            <a:off x="840510" y="1344399"/>
            <a:ext cx="10806546" cy="3218365"/>
          </a:xfrm>
          <a:prstGeom prst="rect">
            <a:avLst/>
          </a:prstGeom>
        </p:spPr>
      </p:pic>
      <p:sp>
        <p:nvSpPr>
          <p:cNvPr id="4" name="TextBox 3">
            <a:extLst>
              <a:ext uri="{FF2B5EF4-FFF2-40B4-BE49-F238E27FC236}">
                <a16:creationId xmlns:a16="http://schemas.microsoft.com/office/drawing/2014/main" id="{F1CD0890-8979-F914-23A8-6670E6DE4516}"/>
              </a:ext>
            </a:extLst>
          </p:cNvPr>
          <p:cNvSpPr txBox="1"/>
          <p:nvPr/>
        </p:nvSpPr>
        <p:spPr>
          <a:xfrm>
            <a:off x="674255" y="646545"/>
            <a:ext cx="1508746"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SHIPPING:</a:t>
            </a:r>
          </a:p>
        </p:txBody>
      </p:sp>
    </p:spTree>
    <p:extLst>
      <p:ext uri="{BB962C8B-B14F-4D97-AF65-F5344CB8AC3E}">
        <p14:creationId xmlns:p14="http://schemas.microsoft.com/office/powerpoint/2010/main" val="3006158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71E232E-0E9C-1BBB-D111-7097408D05C7}"/>
              </a:ext>
            </a:extLst>
          </p:cNvPr>
          <p:cNvSpPr/>
          <p:nvPr/>
        </p:nvSpPr>
        <p:spPr>
          <a:xfrm>
            <a:off x="221673" y="221674"/>
            <a:ext cx="11739419" cy="544944"/>
          </a:xfrm>
          <a:prstGeom prst="rect">
            <a:avLst/>
          </a:prstGeom>
          <a:ln>
            <a:solidFill>
              <a:schemeClr val="accent1">
                <a:lumMod val="50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IN" sz="4000" dirty="0">
                <a:latin typeface="Times New Roman" panose="02020603050405020304" pitchFamily="18" charset="0"/>
                <a:cs typeface="Times New Roman" panose="02020603050405020304" pitchFamily="18" charset="0"/>
              </a:rPr>
              <a:t>QUERIES</a:t>
            </a:r>
          </a:p>
        </p:txBody>
      </p:sp>
      <p:sp>
        <p:nvSpPr>
          <p:cNvPr id="4" name="TextBox 3">
            <a:extLst>
              <a:ext uri="{FF2B5EF4-FFF2-40B4-BE49-F238E27FC236}">
                <a16:creationId xmlns:a16="http://schemas.microsoft.com/office/drawing/2014/main" id="{5EDCB107-9ACA-F7D6-BA1B-B76FA2151316}"/>
              </a:ext>
            </a:extLst>
          </p:cNvPr>
          <p:cNvSpPr txBox="1"/>
          <p:nvPr/>
        </p:nvSpPr>
        <p:spPr>
          <a:xfrm>
            <a:off x="443345" y="1006763"/>
            <a:ext cx="6154249"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Question 1:  Find customer details where the first name is 'John’.</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59832D7-CE73-9186-2215-6BF684B8E470}"/>
              </a:ext>
            </a:extLst>
          </p:cNvPr>
          <p:cNvSpPr txBox="1"/>
          <p:nvPr/>
        </p:nvSpPr>
        <p:spPr>
          <a:xfrm>
            <a:off x="443345" y="1449985"/>
            <a:ext cx="6539346"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Answer:</a:t>
            </a: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SELECT * FROM Customer WHERE First_name = 'John';</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35FE49E7-858C-6DE9-C484-6899DFE18831}"/>
              </a:ext>
            </a:extLst>
          </p:cNvPr>
          <p:cNvPicPr>
            <a:picLocks noChangeAspect="1"/>
          </p:cNvPicPr>
          <p:nvPr/>
        </p:nvPicPr>
        <p:blipFill>
          <a:blip r:embed="rId2"/>
          <a:stretch>
            <a:fillRect/>
          </a:stretch>
        </p:blipFill>
        <p:spPr>
          <a:xfrm>
            <a:off x="1141827" y="2225555"/>
            <a:ext cx="10274828" cy="1358970"/>
          </a:xfrm>
          <a:prstGeom prst="rect">
            <a:avLst/>
          </a:prstGeom>
        </p:spPr>
      </p:pic>
      <p:sp>
        <p:nvSpPr>
          <p:cNvPr id="8" name="TextBox 7">
            <a:extLst>
              <a:ext uri="{FF2B5EF4-FFF2-40B4-BE49-F238E27FC236}">
                <a16:creationId xmlns:a16="http://schemas.microsoft.com/office/drawing/2014/main" id="{5AEEB1EA-C855-5687-7D18-EA5DD4D1CFC5}"/>
              </a:ext>
            </a:extLst>
          </p:cNvPr>
          <p:cNvSpPr txBox="1"/>
          <p:nvPr/>
        </p:nvSpPr>
        <p:spPr>
          <a:xfrm>
            <a:off x="443345" y="3749892"/>
            <a:ext cx="4955780"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Question 2 : </a:t>
            </a:r>
            <a:r>
              <a:rPr lang="en-US" dirty="0">
                <a:latin typeface="Times New Roman" panose="02020603050405020304" pitchFamily="18" charset="0"/>
                <a:cs typeface="Times New Roman" panose="02020603050405020304" pitchFamily="18" charset="0"/>
              </a:rPr>
              <a:t>Count the total number of customers.</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DD94A2D7-5F12-9CA7-B519-AB5F0C2E40B5}"/>
              </a:ext>
            </a:extLst>
          </p:cNvPr>
          <p:cNvSpPr txBox="1"/>
          <p:nvPr/>
        </p:nvSpPr>
        <p:spPr>
          <a:xfrm>
            <a:off x="443345" y="4248463"/>
            <a:ext cx="6424836"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Answer:</a:t>
            </a: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SELECT COUNT(*) AS Total_Customers FROM Customer;</a:t>
            </a: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EEC6F358-32F8-3CA9-8FE1-F9FE0DD51ABB}"/>
              </a:ext>
            </a:extLst>
          </p:cNvPr>
          <p:cNvPicPr>
            <a:picLocks noChangeAspect="1"/>
          </p:cNvPicPr>
          <p:nvPr/>
        </p:nvPicPr>
        <p:blipFill>
          <a:blip r:embed="rId3"/>
          <a:stretch>
            <a:fillRect/>
          </a:stretch>
        </p:blipFill>
        <p:spPr>
          <a:xfrm>
            <a:off x="1473824" y="5024033"/>
            <a:ext cx="5207268" cy="1378021"/>
          </a:xfrm>
          <a:prstGeom prst="rect">
            <a:avLst/>
          </a:prstGeom>
        </p:spPr>
      </p:pic>
    </p:spTree>
    <p:extLst>
      <p:ext uri="{BB962C8B-B14F-4D97-AF65-F5344CB8AC3E}">
        <p14:creationId xmlns:p14="http://schemas.microsoft.com/office/powerpoint/2010/main" val="474389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60C1390-400A-BB36-831D-D0A410D1151C}"/>
              </a:ext>
            </a:extLst>
          </p:cNvPr>
          <p:cNvSpPr txBox="1"/>
          <p:nvPr/>
        </p:nvSpPr>
        <p:spPr>
          <a:xfrm>
            <a:off x="589484" y="359705"/>
            <a:ext cx="5362622"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Question 3:     </a:t>
            </a:r>
            <a:r>
              <a:rPr lang="en-US" dirty="0">
                <a:latin typeface="Times New Roman" panose="02020603050405020304" pitchFamily="18" charset="0"/>
                <a:cs typeface="Times New Roman" panose="02020603050405020304" pitchFamily="18" charset="0"/>
              </a:rPr>
              <a:t> Retrieve all products priced above $500</a:t>
            </a:r>
            <a:r>
              <a:rPr lang="en-IN"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C38F3C55-0ABD-D187-B7ED-9CA7E6CBCF92}"/>
              </a:ext>
            </a:extLst>
          </p:cNvPr>
          <p:cNvSpPr txBox="1"/>
          <p:nvPr/>
        </p:nvSpPr>
        <p:spPr>
          <a:xfrm>
            <a:off x="452846" y="609600"/>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7934F9B0-D52A-F4DE-1C1A-4C5FBE65F152}"/>
              </a:ext>
            </a:extLst>
          </p:cNvPr>
          <p:cNvSpPr txBox="1"/>
          <p:nvPr/>
        </p:nvSpPr>
        <p:spPr>
          <a:xfrm>
            <a:off x="637577" y="729037"/>
            <a:ext cx="5625075"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Answer:</a:t>
            </a: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SELECT * FROM Product WHERE Price &gt; 500;</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DF1A724-FDFC-82E0-F2D8-02CA948DE69E}"/>
              </a:ext>
            </a:extLst>
          </p:cNvPr>
          <p:cNvPicPr>
            <a:picLocks noChangeAspect="1"/>
          </p:cNvPicPr>
          <p:nvPr/>
        </p:nvPicPr>
        <p:blipFill>
          <a:blip r:embed="rId2"/>
          <a:stretch>
            <a:fillRect/>
          </a:stretch>
        </p:blipFill>
        <p:spPr>
          <a:xfrm>
            <a:off x="1541418" y="1374095"/>
            <a:ext cx="9684248" cy="1371670"/>
          </a:xfrm>
          <a:prstGeom prst="rect">
            <a:avLst/>
          </a:prstGeom>
        </p:spPr>
      </p:pic>
      <p:sp>
        <p:nvSpPr>
          <p:cNvPr id="7" name="TextBox 6">
            <a:extLst>
              <a:ext uri="{FF2B5EF4-FFF2-40B4-BE49-F238E27FC236}">
                <a16:creationId xmlns:a16="http://schemas.microsoft.com/office/drawing/2014/main" id="{6D1C68E1-A2A0-E38E-B19B-69B6C0A653C9}"/>
              </a:ext>
            </a:extLst>
          </p:cNvPr>
          <p:cNvSpPr txBox="1"/>
          <p:nvPr/>
        </p:nvSpPr>
        <p:spPr>
          <a:xfrm>
            <a:off x="545211" y="2901019"/>
            <a:ext cx="612860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Question 4:  </a:t>
            </a:r>
            <a:r>
              <a:rPr lang="en-US" dirty="0">
                <a:latin typeface="Times New Roman" panose="02020603050405020304" pitchFamily="18" charset="0"/>
                <a:cs typeface="Times New Roman" panose="02020603050405020304" pitchFamily="18" charset="0"/>
              </a:rPr>
              <a:t>Get the names and email addresses of all customers</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75A05C7-B92B-EC2B-8EDC-82EF322976B2}"/>
              </a:ext>
            </a:extLst>
          </p:cNvPr>
          <p:cNvSpPr txBox="1"/>
          <p:nvPr/>
        </p:nvSpPr>
        <p:spPr>
          <a:xfrm>
            <a:off x="589484" y="3162583"/>
            <a:ext cx="6457858"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Answer: </a:t>
            </a: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SELECT First_name, Last_name, Email FROM Customer;</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11891D3B-AD4F-2294-4D8C-D14F39BFB06D}"/>
              </a:ext>
            </a:extLst>
          </p:cNvPr>
          <p:cNvPicPr>
            <a:picLocks noChangeAspect="1"/>
          </p:cNvPicPr>
          <p:nvPr/>
        </p:nvPicPr>
        <p:blipFill>
          <a:blip r:embed="rId3"/>
          <a:stretch>
            <a:fillRect/>
          </a:stretch>
        </p:blipFill>
        <p:spPr>
          <a:xfrm>
            <a:off x="2054818" y="3808914"/>
            <a:ext cx="7794575" cy="2480543"/>
          </a:xfrm>
          <a:prstGeom prst="rect">
            <a:avLst/>
          </a:prstGeom>
        </p:spPr>
      </p:pic>
    </p:spTree>
    <p:extLst>
      <p:ext uri="{BB962C8B-B14F-4D97-AF65-F5344CB8AC3E}">
        <p14:creationId xmlns:p14="http://schemas.microsoft.com/office/powerpoint/2010/main" val="2648052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15F20F-93B1-4E12-1E14-C60C540325EB}"/>
              </a:ext>
            </a:extLst>
          </p:cNvPr>
          <p:cNvSpPr txBox="1"/>
          <p:nvPr/>
        </p:nvSpPr>
        <p:spPr>
          <a:xfrm>
            <a:off x="296091" y="357052"/>
            <a:ext cx="6920484"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Question 5:    </a:t>
            </a:r>
            <a:r>
              <a:rPr lang="en-US" dirty="0">
                <a:latin typeface="Times New Roman" panose="02020603050405020304" pitchFamily="18" charset="0"/>
                <a:cs typeface="Times New Roman" panose="02020603050405020304" pitchFamily="18" charset="0"/>
              </a:rPr>
              <a:t> Find products that have 'Smartphone' in their description.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36436FC-CC19-7BED-D23F-822D2EC80710}"/>
              </a:ext>
            </a:extLst>
          </p:cNvPr>
          <p:cNvSpPr txBox="1"/>
          <p:nvPr/>
        </p:nvSpPr>
        <p:spPr>
          <a:xfrm>
            <a:off x="444138" y="863935"/>
            <a:ext cx="8088753"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Answer:</a:t>
            </a: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SELECT * FROM Product WHERE Dproduct_name LIKE '%Smartphone%';</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E63A971A-4544-F6E5-CA01-8BBDA433B9CF}"/>
              </a:ext>
            </a:extLst>
          </p:cNvPr>
          <p:cNvPicPr>
            <a:picLocks noChangeAspect="1"/>
          </p:cNvPicPr>
          <p:nvPr/>
        </p:nvPicPr>
        <p:blipFill>
          <a:blip r:embed="rId2"/>
          <a:stretch>
            <a:fillRect/>
          </a:stretch>
        </p:blipFill>
        <p:spPr>
          <a:xfrm>
            <a:off x="1127902" y="1647817"/>
            <a:ext cx="8560240" cy="1238314"/>
          </a:xfrm>
          <a:prstGeom prst="rect">
            <a:avLst/>
          </a:prstGeom>
        </p:spPr>
      </p:pic>
      <p:sp>
        <p:nvSpPr>
          <p:cNvPr id="7" name="TextBox 6">
            <a:extLst>
              <a:ext uri="{FF2B5EF4-FFF2-40B4-BE49-F238E27FC236}">
                <a16:creationId xmlns:a16="http://schemas.microsoft.com/office/drawing/2014/main" id="{3CD13F95-613D-A91D-77E2-FC320EB0BECB}"/>
              </a:ext>
            </a:extLst>
          </p:cNvPr>
          <p:cNvSpPr txBox="1"/>
          <p:nvPr/>
        </p:nvSpPr>
        <p:spPr>
          <a:xfrm>
            <a:off x="444138" y="3066199"/>
            <a:ext cx="5051383"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Question 6 :    </a:t>
            </a:r>
            <a:r>
              <a:rPr lang="en-US" dirty="0">
                <a:latin typeface="Times New Roman" panose="02020603050405020304" pitchFamily="18" charset="0"/>
                <a:cs typeface="Times New Roman" panose="02020603050405020304" pitchFamily="18" charset="0"/>
              </a:rPr>
              <a:t> Display the most expensive product.</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602A5CD-DFE4-DBC4-0D82-95C7B71B48E2}"/>
              </a:ext>
            </a:extLst>
          </p:cNvPr>
          <p:cNvSpPr txBox="1"/>
          <p:nvPr/>
        </p:nvSpPr>
        <p:spPr>
          <a:xfrm>
            <a:off x="566057" y="3718560"/>
            <a:ext cx="6816994"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Answer:</a:t>
            </a: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SELECT * FROM Product ORDER BY Price DESC LIMIT 1;</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6ACC77B-988D-6D8A-8AFC-BD48B55F9F41}"/>
              </a:ext>
            </a:extLst>
          </p:cNvPr>
          <p:cNvPicPr>
            <a:picLocks noChangeAspect="1"/>
          </p:cNvPicPr>
          <p:nvPr/>
        </p:nvPicPr>
        <p:blipFill>
          <a:blip r:embed="rId3"/>
          <a:stretch>
            <a:fillRect/>
          </a:stretch>
        </p:blipFill>
        <p:spPr>
          <a:xfrm>
            <a:off x="1267228" y="4442064"/>
            <a:ext cx="9017463" cy="1301817"/>
          </a:xfrm>
          <a:prstGeom prst="rect">
            <a:avLst/>
          </a:prstGeom>
        </p:spPr>
      </p:pic>
    </p:spTree>
    <p:extLst>
      <p:ext uri="{BB962C8B-B14F-4D97-AF65-F5344CB8AC3E}">
        <p14:creationId xmlns:p14="http://schemas.microsoft.com/office/powerpoint/2010/main" val="2462993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DBEFDB5-9561-A927-9371-99816DC02592}"/>
              </a:ext>
            </a:extLst>
          </p:cNvPr>
          <p:cNvSpPr txBox="1"/>
          <p:nvPr/>
        </p:nvSpPr>
        <p:spPr>
          <a:xfrm>
            <a:off x="338328" y="475488"/>
            <a:ext cx="2889504" cy="676656"/>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8A8869F8-9C00-9762-3ED0-1D633F486771}"/>
              </a:ext>
            </a:extLst>
          </p:cNvPr>
          <p:cNvSpPr txBox="1"/>
          <p:nvPr/>
        </p:nvSpPr>
        <p:spPr>
          <a:xfrm>
            <a:off x="338328" y="475488"/>
            <a:ext cx="749808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Question 7:     </a:t>
            </a:r>
            <a:r>
              <a:rPr lang="en-US" dirty="0">
                <a:latin typeface="Times New Roman" panose="02020603050405020304" pitchFamily="18" charset="0"/>
                <a:cs typeface="Times New Roman" panose="02020603050405020304" pitchFamily="18" charset="0"/>
              </a:rPr>
              <a:t>Update the email of a customer with Customer_id = 17851</a:t>
            </a:r>
            <a:r>
              <a:rPr lang="en-IN"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5D663A76-A0B6-B2D8-F489-5214D46E82D6}"/>
              </a:ext>
            </a:extLst>
          </p:cNvPr>
          <p:cNvSpPr txBox="1"/>
          <p:nvPr/>
        </p:nvSpPr>
        <p:spPr>
          <a:xfrm>
            <a:off x="429768" y="844820"/>
            <a:ext cx="9709453"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Answer:</a:t>
            </a: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UPDATE Customer SET Email = 'newemail@example.com' WHERE Customer_id = 17851;</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5FA1388-E01D-4AEB-829F-4F77277B852E}"/>
              </a:ext>
            </a:extLst>
          </p:cNvPr>
          <p:cNvPicPr>
            <a:picLocks noChangeAspect="1"/>
          </p:cNvPicPr>
          <p:nvPr/>
        </p:nvPicPr>
        <p:blipFill>
          <a:blip r:embed="rId2"/>
          <a:stretch>
            <a:fillRect/>
          </a:stretch>
        </p:blipFill>
        <p:spPr>
          <a:xfrm>
            <a:off x="1551490" y="1521476"/>
            <a:ext cx="7607691" cy="520727"/>
          </a:xfrm>
          <a:prstGeom prst="rect">
            <a:avLst/>
          </a:prstGeom>
        </p:spPr>
      </p:pic>
      <p:sp>
        <p:nvSpPr>
          <p:cNvPr id="7" name="TextBox 6">
            <a:extLst>
              <a:ext uri="{FF2B5EF4-FFF2-40B4-BE49-F238E27FC236}">
                <a16:creationId xmlns:a16="http://schemas.microsoft.com/office/drawing/2014/main" id="{E2B1A9ED-11EC-5F84-C915-9225758610D0}"/>
              </a:ext>
            </a:extLst>
          </p:cNvPr>
          <p:cNvSpPr txBox="1"/>
          <p:nvPr/>
        </p:nvSpPr>
        <p:spPr>
          <a:xfrm>
            <a:off x="549157" y="2633239"/>
            <a:ext cx="6942926"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Question 8 : </a:t>
            </a:r>
            <a:r>
              <a:rPr lang="en-US" dirty="0">
                <a:latin typeface="Times New Roman" panose="02020603050405020304" pitchFamily="18" charset="0"/>
                <a:cs typeface="Times New Roman" panose="02020603050405020304" pitchFamily="18" charset="0"/>
              </a:rPr>
              <a:t>Show all products where the product name contains 'Laptop'</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67A49A4-690F-6293-7ABC-22C34E25F704}"/>
              </a:ext>
            </a:extLst>
          </p:cNvPr>
          <p:cNvSpPr txBox="1"/>
          <p:nvPr/>
        </p:nvSpPr>
        <p:spPr>
          <a:xfrm>
            <a:off x="549157" y="2990061"/>
            <a:ext cx="7287251"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Answer: </a:t>
            </a: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SELECT * FROM Product WHERE product_name LIKE '%Laptop%';</a:t>
            </a:r>
            <a:endParaRPr lang="en-IN"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528B80E5-9025-6A22-CC13-B514BAC9F550}"/>
              </a:ext>
            </a:extLst>
          </p:cNvPr>
          <p:cNvPicPr>
            <a:picLocks noChangeAspect="1"/>
          </p:cNvPicPr>
          <p:nvPr/>
        </p:nvPicPr>
        <p:blipFill>
          <a:blip r:embed="rId3"/>
          <a:stretch>
            <a:fillRect/>
          </a:stretch>
        </p:blipFill>
        <p:spPr>
          <a:xfrm>
            <a:off x="1370224" y="3953101"/>
            <a:ext cx="9049215" cy="1263715"/>
          </a:xfrm>
          <a:prstGeom prst="rect">
            <a:avLst/>
          </a:prstGeom>
        </p:spPr>
      </p:pic>
    </p:spTree>
    <p:extLst>
      <p:ext uri="{BB962C8B-B14F-4D97-AF65-F5344CB8AC3E}">
        <p14:creationId xmlns:p14="http://schemas.microsoft.com/office/powerpoint/2010/main" val="18471291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525854-EC6F-BA67-C370-54074055F54C}"/>
              </a:ext>
            </a:extLst>
          </p:cNvPr>
          <p:cNvSpPr txBox="1"/>
          <p:nvPr/>
        </p:nvSpPr>
        <p:spPr>
          <a:xfrm>
            <a:off x="365760" y="411480"/>
            <a:ext cx="648126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Question 9:       </a:t>
            </a:r>
            <a:r>
              <a:rPr lang="en-US" dirty="0">
                <a:latin typeface="Times New Roman" panose="02020603050405020304" pitchFamily="18" charset="0"/>
                <a:cs typeface="Times New Roman" panose="02020603050405020304" pitchFamily="18" charset="0"/>
              </a:rPr>
              <a:t>Select all customers whose phone number is NULL.</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7D97965-FF43-EDD7-003D-42FBA3B88723}"/>
              </a:ext>
            </a:extLst>
          </p:cNvPr>
          <p:cNvSpPr txBox="1"/>
          <p:nvPr/>
        </p:nvSpPr>
        <p:spPr>
          <a:xfrm>
            <a:off x="466344" y="780812"/>
            <a:ext cx="6024085"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Answer:</a:t>
            </a: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SELECT * FROM Customer WHERE Ph_no IS NULL;</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3643991-7522-0842-F84E-248656662B82}"/>
              </a:ext>
            </a:extLst>
          </p:cNvPr>
          <p:cNvPicPr>
            <a:picLocks noChangeAspect="1"/>
          </p:cNvPicPr>
          <p:nvPr/>
        </p:nvPicPr>
        <p:blipFill>
          <a:blip r:embed="rId2"/>
          <a:stretch>
            <a:fillRect/>
          </a:stretch>
        </p:blipFill>
        <p:spPr>
          <a:xfrm>
            <a:off x="1131528" y="1531638"/>
            <a:ext cx="6470831" cy="529673"/>
          </a:xfrm>
          <a:prstGeom prst="rect">
            <a:avLst/>
          </a:prstGeom>
        </p:spPr>
      </p:pic>
      <p:sp>
        <p:nvSpPr>
          <p:cNvPr id="6" name="TextBox 5">
            <a:extLst>
              <a:ext uri="{FF2B5EF4-FFF2-40B4-BE49-F238E27FC236}">
                <a16:creationId xmlns:a16="http://schemas.microsoft.com/office/drawing/2014/main" id="{A6AB53A4-F717-338A-BB0D-83841AAE8E5E}"/>
              </a:ext>
            </a:extLst>
          </p:cNvPr>
          <p:cNvSpPr txBox="1"/>
          <p:nvPr/>
        </p:nvSpPr>
        <p:spPr>
          <a:xfrm>
            <a:off x="713232" y="2542032"/>
            <a:ext cx="184731" cy="369332"/>
          </a:xfrm>
          <a:prstGeom prst="rect">
            <a:avLst/>
          </a:prstGeom>
          <a:noFill/>
        </p:spPr>
        <p:txBody>
          <a:bodyPr wrap="none" rtlCol="0">
            <a:spAutoFit/>
          </a:bodyPr>
          <a:lstStyle/>
          <a:p>
            <a:endParaRPr lang="en-IN" dirty="0"/>
          </a:p>
        </p:txBody>
      </p:sp>
      <p:sp>
        <p:nvSpPr>
          <p:cNvPr id="4" name="TextBox 3">
            <a:extLst>
              <a:ext uri="{FF2B5EF4-FFF2-40B4-BE49-F238E27FC236}">
                <a16:creationId xmlns:a16="http://schemas.microsoft.com/office/drawing/2014/main" id="{7A8C9B2C-44CB-DF30-A094-36FBCD425309}"/>
              </a:ext>
            </a:extLst>
          </p:cNvPr>
          <p:cNvSpPr txBox="1"/>
          <p:nvPr/>
        </p:nvSpPr>
        <p:spPr>
          <a:xfrm>
            <a:off x="365760" y="2554211"/>
            <a:ext cx="739555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Question 10 :    </a:t>
            </a:r>
            <a:r>
              <a:rPr lang="en-US" dirty="0">
                <a:latin typeface="Times New Roman" panose="02020603050405020304" pitchFamily="18" charset="0"/>
                <a:cs typeface="Times New Roman" panose="02020603050405020304" pitchFamily="18" charset="0"/>
              </a:rPr>
              <a:t>Count the number of products available in the Product table.</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11DB224-62B1-5A8C-7FC7-159BCD2C1D85}"/>
              </a:ext>
            </a:extLst>
          </p:cNvPr>
          <p:cNvSpPr txBox="1"/>
          <p:nvPr/>
        </p:nvSpPr>
        <p:spPr>
          <a:xfrm>
            <a:off x="486946" y="2971576"/>
            <a:ext cx="6238887" cy="646331"/>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Answer:    </a:t>
            </a: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SELECT COUNT(*) AS Total_Products FROM Product;</a:t>
            </a:r>
            <a:endParaRPr lang="en-IN"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6EAA66D-F794-7141-26D3-0991DF6B770A}"/>
              </a:ext>
            </a:extLst>
          </p:cNvPr>
          <p:cNvPicPr>
            <a:picLocks noChangeAspect="1"/>
          </p:cNvPicPr>
          <p:nvPr/>
        </p:nvPicPr>
        <p:blipFill>
          <a:blip r:embed="rId3"/>
          <a:stretch>
            <a:fillRect/>
          </a:stretch>
        </p:blipFill>
        <p:spPr>
          <a:xfrm>
            <a:off x="1766228" y="3785776"/>
            <a:ext cx="4959605" cy="1534156"/>
          </a:xfrm>
          <a:prstGeom prst="rect">
            <a:avLst/>
          </a:prstGeom>
        </p:spPr>
      </p:pic>
    </p:spTree>
    <p:extLst>
      <p:ext uri="{BB962C8B-B14F-4D97-AF65-F5344CB8AC3E}">
        <p14:creationId xmlns:p14="http://schemas.microsoft.com/office/powerpoint/2010/main" val="986498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66749BC-2768-D5A1-7395-102B5C11B834}"/>
              </a:ext>
            </a:extLst>
          </p:cNvPr>
          <p:cNvSpPr txBox="1"/>
          <p:nvPr/>
        </p:nvSpPr>
        <p:spPr>
          <a:xfrm>
            <a:off x="292608" y="484632"/>
            <a:ext cx="8897564"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Question 11:        </a:t>
            </a:r>
            <a:r>
              <a:rPr lang="en-US" dirty="0">
                <a:latin typeface="Times New Roman" panose="02020603050405020304" pitchFamily="18" charset="0"/>
                <a:cs typeface="Times New Roman" panose="02020603050405020304" pitchFamily="18" charset="0"/>
              </a:rPr>
              <a:t>Get the total quantity of each product where total quantity is greater than 1</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EA3A6E7-D858-967D-2884-C120AD40310E}"/>
              </a:ext>
            </a:extLst>
          </p:cNvPr>
          <p:cNvSpPr txBox="1"/>
          <p:nvPr/>
        </p:nvSpPr>
        <p:spPr>
          <a:xfrm>
            <a:off x="484632" y="853964"/>
            <a:ext cx="7005572" cy="923330"/>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Answer:</a:t>
            </a: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SELECT product_name, SUM(Quantity) AS Total_Quantity </a:t>
            </a:r>
          </a:p>
          <a:p>
            <a:r>
              <a:rPr lang="en-US" dirty="0">
                <a:latin typeface="Times New Roman" panose="02020603050405020304" pitchFamily="18" charset="0"/>
                <a:cs typeface="Times New Roman" panose="02020603050405020304" pitchFamily="18" charset="0"/>
              </a:rPr>
              <a:t>FROM Product GROUP BY product_name HAVING Total_Quantity &gt; 1;</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BF1C788-A1F2-8084-C2DE-A6F1D41DFBBE}"/>
              </a:ext>
            </a:extLst>
          </p:cNvPr>
          <p:cNvPicPr>
            <a:picLocks noChangeAspect="1"/>
          </p:cNvPicPr>
          <p:nvPr/>
        </p:nvPicPr>
        <p:blipFill>
          <a:blip r:embed="rId2"/>
          <a:stretch>
            <a:fillRect/>
          </a:stretch>
        </p:blipFill>
        <p:spPr>
          <a:xfrm>
            <a:off x="949368" y="1864566"/>
            <a:ext cx="6540836" cy="1866996"/>
          </a:xfrm>
          <a:prstGeom prst="rect">
            <a:avLst/>
          </a:prstGeom>
        </p:spPr>
      </p:pic>
      <p:sp>
        <p:nvSpPr>
          <p:cNvPr id="6" name="TextBox 5">
            <a:extLst>
              <a:ext uri="{FF2B5EF4-FFF2-40B4-BE49-F238E27FC236}">
                <a16:creationId xmlns:a16="http://schemas.microsoft.com/office/drawing/2014/main" id="{5730A7BC-D5A3-42EA-ED08-38CF91932DF3}"/>
              </a:ext>
            </a:extLst>
          </p:cNvPr>
          <p:cNvSpPr txBox="1"/>
          <p:nvPr/>
        </p:nvSpPr>
        <p:spPr>
          <a:xfrm>
            <a:off x="393192" y="3818834"/>
            <a:ext cx="8899039"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Question 12:  </a:t>
            </a:r>
            <a:r>
              <a:rPr lang="en-US" dirty="0">
                <a:latin typeface="Times New Roman" panose="02020603050405020304" pitchFamily="18" charset="0"/>
                <a:cs typeface="Times New Roman" panose="02020603050405020304" pitchFamily="18" charset="0"/>
              </a:rPr>
              <a:t>Use logical operators to filter customers who live in 'New York' or 'Los Angeles'</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E620008-CFDD-C295-D276-EFFBE22A70CA}"/>
              </a:ext>
            </a:extLst>
          </p:cNvPr>
          <p:cNvSpPr txBox="1"/>
          <p:nvPr/>
        </p:nvSpPr>
        <p:spPr>
          <a:xfrm>
            <a:off x="533400" y="4095833"/>
            <a:ext cx="10035824" cy="646331"/>
          </a:xfrm>
          <a:prstGeom prst="rect">
            <a:avLst/>
          </a:prstGeom>
          <a:noFill/>
        </p:spPr>
        <p:txBody>
          <a:bodyPr wrap="none" rtlCol="0">
            <a:spAutoFit/>
          </a:bodyPr>
          <a:lstStyle/>
          <a:p>
            <a:r>
              <a:rPr lang="en-IN" dirty="0"/>
              <a:t>Answer:</a:t>
            </a:r>
          </a:p>
          <a:p>
            <a:r>
              <a:rPr lang="en-IN" dirty="0"/>
              <a:t>          </a:t>
            </a:r>
            <a:r>
              <a:rPr lang="en-US" dirty="0"/>
              <a:t>SELECT * FROM Customer WHERE Address LIKE '%New York%' OR Address LIKE '%Los Angeles%';</a:t>
            </a:r>
            <a:endParaRPr lang="en-IN" dirty="0"/>
          </a:p>
        </p:txBody>
      </p:sp>
      <p:pic>
        <p:nvPicPr>
          <p:cNvPr id="8" name="Picture 7">
            <a:extLst>
              <a:ext uri="{FF2B5EF4-FFF2-40B4-BE49-F238E27FC236}">
                <a16:creationId xmlns:a16="http://schemas.microsoft.com/office/drawing/2014/main" id="{96D1445D-070A-C813-C8C4-3F341A14DCDA}"/>
              </a:ext>
            </a:extLst>
          </p:cNvPr>
          <p:cNvPicPr>
            <a:picLocks noChangeAspect="1"/>
          </p:cNvPicPr>
          <p:nvPr/>
        </p:nvPicPr>
        <p:blipFill>
          <a:blip r:embed="rId3"/>
          <a:stretch>
            <a:fillRect/>
          </a:stretch>
        </p:blipFill>
        <p:spPr>
          <a:xfrm>
            <a:off x="484632" y="4766621"/>
            <a:ext cx="11125200" cy="1606747"/>
          </a:xfrm>
          <a:prstGeom prst="rect">
            <a:avLst/>
          </a:prstGeom>
        </p:spPr>
      </p:pic>
    </p:spTree>
    <p:extLst>
      <p:ext uri="{BB962C8B-B14F-4D97-AF65-F5344CB8AC3E}">
        <p14:creationId xmlns:p14="http://schemas.microsoft.com/office/powerpoint/2010/main" val="131422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FB33D7-6D75-7A72-0CE2-CE3DF180F0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459" y="3351873"/>
            <a:ext cx="4749341" cy="306425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9183E6E-DB7D-FA58-4F86-9FD01ECF7E10}"/>
              </a:ext>
            </a:extLst>
          </p:cNvPr>
          <p:cNvPicPr>
            <a:picLocks noChangeAspect="1"/>
          </p:cNvPicPr>
          <p:nvPr/>
        </p:nvPicPr>
        <p:blipFill>
          <a:blip r:embed="rId3"/>
          <a:stretch>
            <a:fillRect/>
          </a:stretch>
        </p:blipFill>
        <p:spPr>
          <a:xfrm>
            <a:off x="381459" y="294640"/>
            <a:ext cx="4749341" cy="3009901"/>
          </a:xfrm>
          <a:prstGeom prst="rect">
            <a:avLst/>
          </a:prstGeom>
        </p:spPr>
      </p:pic>
      <p:sp>
        <p:nvSpPr>
          <p:cNvPr id="6" name="Rectangle: Rounded Corners 5">
            <a:extLst>
              <a:ext uri="{FF2B5EF4-FFF2-40B4-BE49-F238E27FC236}">
                <a16:creationId xmlns:a16="http://schemas.microsoft.com/office/drawing/2014/main" id="{B00C43C1-6BF7-9332-91AC-55B5BD485FF5}"/>
              </a:ext>
            </a:extLst>
          </p:cNvPr>
          <p:cNvSpPr/>
          <p:nvPr/>
        </p:nvSpPr>
        <p:spPr>
          <a:xfrm>
            <a:off x="5516879" y="1178560"/>
            <a:ext cx="6293661" cy="5090160"/>
          </a:xfrm>
          <a:prstGeom prst="roundRect">
            <a:avLst/>
          </a:prstGeom>
          <a:ln>
            <a:solidFill>
              <a:schemeClr val="accent1">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4800" b="1" i="0" dirty="0">
                <a:solidFill>
                  <a:srgbClr val="171717"/>
                </a:solidFill>
                <a:effectLst/>
                <a:latin typeface="Times New Roman" panose="02020603050405020304" pitchFamily="18" charset="0"/>
                <a:cs typeface="Times New Roman" panose="02020603050405020304" pitchFamily="18" charset="0"/>
              </a:rPr>
              <a:t>Online Shopping System </a:t>
            </a:r>
          </a:p>
          <a:p>
            <a:pPr algn="ctr"/>
            <a:endParaRPr lang="en-IN" dirty="0"/>
          </a:p>
        </p:txBody>
      </p:sp>
    </p:spTree>
    <p:extLst>
      <p:ext uri="{BB962C8B-B14F-4D97-AF65-F5344CB8AC3E}">
        <p14:creationId xmlns:p14="http://schemas.microsoft.com/office/powerpoint/2010/main" val="1152719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DD06D4-4185-4323-C66F-6F33D358F5E2}"/>
              </a:ext>
            </a:extLst>
          </p:cNvPr>
          <p:cNvSpPr txBox="1"/>
          <p:nvPr/>
        </p:nvSpPr>
        <p:spPr>
          <a:xfrm>
            <a:off x="329184" y="356616"/>
            <a:ext cx="8518486"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Question 13:    </a:t>
            </a:r>
            <a:r>
              <a:rPr lang="en-US" dirty="0">
                <a:latin typeface="Times New Roman" panose="02020603050405020304" pitchFamily="18" charset="0"/>
                <a:cs typeface="Times New Roman" panose="02020603050405020304" pitchFamily="18" charset="0"/>
              </a:rPr>
              <a:t>Inner Join: Retrieve Order Details with Customer and Product Information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8269D8A-31C6-7CB6-DC50-135026DFE832}"/>
              </a:ext>
            </a:extLst>
          </p:cNvPr>
          <p:cNvSpPr txBox="1"/>
          <p:nvPr/>
        </p:nvSpPr>
        <p:spPr>
          <a:xfrm>
            <a:off x="365937" y="960120"/>
            <a:ext cx="6104556" cy="5078313"/>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Answer:     </a:t>
            </a:r>
          </a:p>
          <a:p>
            <a:r>
              <a:rPr lang="en-IN" dirty="0">
                <a:latin typeface="Times New Roman" panose="02020603050405020304" pitchFamily="18" charset="0"/>
                <a:cs typeface="Times New Roman" panose="02020603050405020304" pitchFamily="18" charset="0"/>
              </a:rPr>
              <a:t>   SELECT </a:t>
            </a:r>
          </a:p>
          <a:p>
            <a:r>
              <a:rPr lang="en-IN" dirty="0">
                <a:latin typeface="Times New Roman" panose="02020603050405020304" pitchFamily="18" charset="0"/>
                <a:cs typeface="Times New Roman" panose="02020603050405020304" pitchFamily="18" charset="0"/>
              </a:rPr>
              <a:t>    o.Order_ID, </a:t>
            </a:r>
          </a:p>
          <a:p>
            <a:r>
              <a:rPr lang="en-IN" dirty="0">
                <a:latin typeface="Times New Roman" panose="02020603050405020304" pitchFamily="18" charset="0"/>
                <a:cs typeface="Times New Roman" panose="02020603050405020304" pitchFamily="18" charset="0"/>
              </a:rPr>
              <a:t>    c.First_Name, </a:t>
            </a:r>
          </a:p>
          <a:p>
            <a:r>
              <a:rPr lang="en-IN" dirty="0">
                <a:latin typeface="Times New Roman" panose="02020603050405020304" pitchFamily="18" charset="0"/>
                <a:cs typeface="Times New Roman" panose="02020603050405020304" pitchFamily="18" charset="0"/>
              </a:rPr>
              <a:t>    c.Last_Name, </a:t>
            </a:r>
          </a:p>
          <a:p>
            <a:r>
              <a:rPr lang="en-IN" dirty="0">
                <a:latin typeface="Times New Roman" panose="02020603050405020304" pitchFamily="18" charset="0"/>
                <a:cs typeface="Times New Roman" panose="02020603050405020304" pitchFamily="18" charset="0"/>
              </a:rPr>
              <a:t>    p.Product_Name, </a:t>
            </a:r>
          </a:p>
          <a:p>
            <a:r>
              <a:rPr lang="en-IN" dirty="0">
                <a:latin typeface="Times New Roman" panose="02020603050405020304" pitchFamily="18" charset="0"/>
                <a:cs typeface="Times New Roman" panose="02020603050405020304" pitchFamily="18" charset="0"/>
              </a:rPr>
              <a:t>    oi.Quantity, </a:t>
            </a:r>
          </a:p>
          <a:p>
            <a:r>
              <a:rPr lang="en-IN" dirty="0">
                <a:latin typeface="Times New Roman" panose="02020603050405020304" pitchFamily="18" charset="0"/>
                <a:cs typeface="Times New Roman" panose="02020603050405020304" pitchFamily="18" charset="0"/>
              </a:rPr>
              <a:t>    o.Total_Amount, </a:t>
            </a:r>
          </a:p>
          <a:p>
            <a:r>
              <a:rPr lang="en-IN" dirty="0">
                <a:latin typeface="Times New Roman" panose="02020603050405020304" pitchFamily="18" charset="0"/>
                <a:cs typeface="Times New Roman" panose="02020603050405020304" pitchFamily="18" charset="0"/>
              </a:rPr>
              <a:t>    o.Order_Date</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FROM </a:t>
            </a:r>
          </a:p>
          <a:p>
            <a:r>
              <a:rPr lang="en-IN" dirty="0">
                <a:latin typeface="Times New Roman" panose="02020603050405020304" pitchFamily="18" charset="0"/>
                <a:cs typeface="Times New Roman" panose="02020603050405020304" pitchFamily="18" charset="0"/>
              </a:rPr>
              <a:t>    `Order` o</a:t>
            </a:r>
          </a:p>
          <a:p>
            <a:r>
              <a:rPr lang="en-IN" dirty="0">
                <a:latin typeface="Times New Roman" panose="02020603050405020304" pitchFamily="18" charset="0"/>
                <a:cs typeface="Times New Roman" panose="02020603050405020304" pitchFamily="18" charset="0"/>
              </a:rPr>
              <a:t>INNER JOIN Customer c ON o.Customer_ID = c.Customer_ID</a:t>
            </a:r>
          </a:p>
          <a:p>
            <a:r>
              <a:rPr lang="en-IN" dirty="0">
                <a:latin typeface="Times New Roman" panose="02020603050405020304" pitchFamily="18" charset="0"/>
                <a:cs typeface="Times New Roman" panose="02020603050405020304" pitchFamily="18" charset="0"/>
              </a:rPr>
              <a:t>INNER JOIN OrderItem oi ON o.Order_ID = oi.Order_ID</a:t>
            </a:r>
          </a:p>
          <a:p>
            <a:r>
              <a:rPr lang="en-IN" dirty="0">
                <a:latin typeface="Times New Roman" panose="02020603050405020304" pitchFamily="18" charset="0"/>
                <a:cs typeface="Times New Roman" panose="02020603050405020304" pitchFamily="18" charset="0"/>
              </a:rPr>
              <a:t>INNER JOIN Product p ON oi.Product_ID = p.Product_ID;</a:t>
            </a:r>
          </a:p>
        </p:txBody>
      </p:sp>
      <p:pic>
        <p:nvPicPr>
          <p:cNvPr id="5" name="Picture 4">
            <a:extLst>
              <a:ext uri="{FF2B5EF4-FFF2-40B4-BE49-F238E27FC236}">
                <a16:creationId xmlns:a16="http://schemas.microsoft.com/office/drawing/2014/main" id="{68DF113F-EFC3-BF5B-93CD-A05545C77B97}"/>
              </a:ext>
            </a:extLst>
          </p:cNvPr>
          <p:cNvPicPr>
            <a:picLocks noChangeAspect="1"/>
          </p:cNvPicPr>
          <p:nvPr/>
        </p:nvPicPr>
        <p:blipFill>
          <a:blip r:embed="rId2"/>
          <a:stretch>
            <a:fillRect/>
          </a:stretch>
        </p:blipFill>
        <p:spPr>
          <a:xfrm>
            <a:off x="2731008" y="819567"/>
            <a:ext cx="7738872" cy="4013342"/>
          </a:xfrm>
          <a:prstGeom prst="rect">
            <a:avLst/>
          </a:prstGeom>
        </p:spPr>
      </p:pic>
    </p:spTree>
    <p:extLst>
      <p:ext uri="{BB962C8B-B14F-4D97-AF65-F5344CB8AC3E}">
        <p14:creationId xmlns:p14="http://schemas.microsoft.com/office/powerpoint/2010/main" val="318602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997A68-60AC-6E9F-67FA-00142A1F2436}"/>
              </a:ext>
            </a:extLst>
          </p:cNvPr>
          <p:cNvSpPr txBox="1"/>
          <p:nvPr/>
        </p:nvSpPr>
        <p:spPr>
          <a:xfrm>
            <a:off x="292608" y="320040"/>
            <a:ext cx="9843464"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Question 14:      </a:t>
            </a:r>
            <a:r>
              <a:rPr lang="en-US" dirty="0">
                <a:latin typeface="Times New Roman" panose="02020603050405020304" pitchFamily="18" charset="0"/>
                <a:cs typeface="Times New Roman" panose="02020603050405020304" pitchFamily="18" charset="0"/>
              </a:rPr>
              <a:t>Left Join: Show All Customers and Their Orders (Including Customers with No Orders)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F8A3829-1116-0C99-02C8-453C85BD2D8E}"/>
              </a:ext>
            </a:extLst>
          </p:cNvPr>
          <p:cNvSpPr txBox="1"/>
          <p:nvPr/>
        </p:nvSpPr>
        <p:spPr>
          <a:xfrm>
            <a:off x="595503" y="689372"/>
            <a:ext cx="5818259" cy="4524315"/>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Answer:</a:t>
            </a:r>
          </a:p>
          <a:p>
            <a:r>
              <a:rPr lang="en-IN" dirty="0">
                <a:latin typeface="Times New Roman" panose="02020603050405020304" pitchFamily="18" charset="0"/>
                <a:cs typeface="Times New Roman" panose="02020603050405020304" pitchFamily="18" charset="0"/>
              </a:rPr>
              <a:t>         SELECT </a:t>
            </a:r>
          </a:p>
          <a:p>
            <a:r>
              <a:rPr lang="en-IN" dirty="0">
                <a:latin typeface="Times New Roman" panose="02020603050405020304" pitchFamily="18" charset="0"/>
                <a:cs typeface="Times New Roman" panose="02020603050405020304" pitchFamily="18" charset="0"/>
              </a:rPr>
              <a:t>    c.Customer_ID, </a:t>
            </a:r>
          </a:p>
          <a:p>
            <a:r>
              <a:rPr lang="en-IN" dirty="0">
                <a:latin typeface="Times New Roman" panose="02020603050405020304" pitchFamily="18" charset="0"/>
                <a:cs typeface="Times New Roman" panose="02020603050405020304" pitchFamily="18" charset="0"/>
              </a:rPr>
              <a:t>    c.First_Name, </a:t>
            </a:r>
          </a:p>
          <a:p>
            <a:r>
              <a:rPr lang="en-IN" dirty="0">
                <a:latin typeface="Times New Roman" panose="02020603050405020304" pitchFamily="18" charset="0"/>
                <a:cs typeface="Times New Roman" panose="02020603050405020304" pitchFamily="18" charset="0"/>
              </a:rPr>
              <a:t>    c.Last_Name, </a:t>
            </a:r>
          </a:p>
          <a:p>
            <a:r>
              <a:rPr lang="en-IN" dirty="0">
                <a:latin typeface="Times New Roman" panose="02020603050405020304" pitchFamily="18" charset="0"/>
                <a:cs typeface="Times New Roman" panose="02020603050405020304" pitchFamily="18" charset="0"/>
              </a:rPr>
              <a:t>    o.Order_ID, </a:t>
            </a:r>
          </a:p>
          <a:p>
            <a:r>
              <a:rPr lang="en-IN" dirty="0">
                <a:latin typeface="Times New Roman" panose="02020603050405020304" pitchFamily="18" charset="0"/>
                <a:cs typeface="Times New Roman" panose="02020603050405020304" pitchFamily="18" charset="0"/>
              </a:rPr>
              <a:t>    o.Total_Amount, </a:t>
            </a:r>
          </a:p>
          <a:p>
            <a:r>
              <a:rPr lang="en-IN" dirty="0">
                <a:latin typeface="Times New Roman" panose="02020603050405020304" pitchFamily="18" charset="0"/>
                <a:cs typeface="Times New Roman" panose="02020603050405020304" pitchFamily="18" charset="0"/>
              </a:rPr>
              <a:t>    o.Order_Date</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FROM </a:t>
            </a:r>
          </a:p>
          <a:p>
            <a:r>
              <a:rPr lang="en-IN" dirty="0">
                <a:latin typeface="Times New Roman" panose="02020603050405020304" pitchFamily="18" charset="0"/>
                <a:cs typeface="Times New Roman" panose="02020603050405020304" pitchFamily="18" charset="0"/>
              </a:rPr>
              <a:t>    Customer c</a:t>
            </a:r>
          </a:p>
          <a:p>
            <a:r>
              <a:rPr lang="en-IN" dirty="0">
                <a:latin typeface="Times New Roman" panose="02020603050405020304" pitchFamily="18" charset="0"/>
                <a:cs typeface="Times New Roman" panose="02020603050405020304" pitchFamily="18" charset="0"/>
              </a:rPr>
              <a:t>LEFT JOIN `Order` o ON c.Customer_ID = o.Customer_ID;</a:t>
            </a:r>
          </a:p>
        </p:txBody>
      </p:sp>
      <p:pic>
        <p:nvPicPr>
          <p:cNvPr id="5" name="Picture 4">
            <a:extLst>
              <a:ext uri="{FF2B5EF4-FFF2-40B4-BE49-F238E27FC236}">
                <a16:creationId xmlns:a16="http://schemas.microsoft.com/office/drawing/2014/main" id="{AFA8C6B4-1FC7-D177-06A2-6791837BD9F0}"/>
              </a:ext>
            </a:extLst>
          </p:cNvPr>
          <p:cNvPicPr>
            <a:picLocks noChangeAspect="1"/>
          </p:cNvPicPr>
          <p:nvPr/>
        </p:nvPicPr>
        <p:blipFill>
          <a:blip r:embed="rId2"/>
          <a:stretch>
            <a:fillRect/>
          </a:stretch>
        </p:blipFill>
        <p:spPr>
          <a:xfrm>
            <a:off x="2838450" y="813316"/>
            <a:ext cx="7380612" cy="3768209"/>
          </a:xfrm>
          <a:prstGeom prst="rect">
            <a:avLst/>
          </a:prstGeom>
        </p:spPr>
      </p:pic>
    </p:spTree>
    <p:extLst>
      <p:ext uri="{BB962C8B-B14F-4D97-AF65-F5344CB8AC3E}">
        <p14:creationId xmlns:p14="http://schemas.microsoft.com/office/powerpoint/2010/main" val="756773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DC8A6EA-0EB8-0412-4DA2-D66E929159BA}"/>
              </a:ext>
            </a:extLst>
          </p:cNvPr>
          <p:cNvSpPr txBox="1"/>
          <p:nvPr/>
        </p:nvSpPr>
        <p:spPr>
          <a:xfrm>
            <a:off x="420624" y="483870"/>
            <a:ext cx="7679282"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Question 15:        </a:t>
            </a:r>
            <a:r>
              <a:rPr lang="en-US" dirty="0">
                <a:latin typeface="Times New Roman" panose="02020603050405020304" pitchFamily="18" charset="0"/>
                <a:cs typeface="Times New Roman" panose="02020603050405020304" pitchFamily="18" charset="0"/>
              </a:rPr>
              <a:t>Create a view to display customer names and their total orders.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EEF1816-1944-791D-DFF0-D5C584CA4BE8}"/>
              </a:ext>
            </a:extLst>
          </p:cNvPr>
          <p:cNvSpPr txBox="1"/>
          <p:nvPr/>
        </p:nvSpPr>
        <p:spPr>
          <a:xfrm>
            <a:off x="420624" y="853202"/>
            <a:ext cx="9360511" cy="1754326"/>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Answer:</a:t>
            </a:r>
          </a:p>
          <a:p>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CREATE VIEW Customer_Order_Summary AS </a:t>
            </a:r>
          </a:p>
          <a:p>
            <a:r>
              <a:rPr lang="en-US" dirty="0">
                <a:latin typeface="Times New Roman" panose="02020603050405020304" pitchFamily="18" charset="0"/>
                <a:cs typeface="Times New Roman" panose="02020603050405020304" pitchFamily="18" charset="0"/>
              </a:rPr>
              <a:t>SELECT Customer.First_name, Customer.Last_name, COUNT(Orders.Order_id) AS Total_Orders </a:t>
            </a:r>
          </a:p>
          <a:p>
            <a:r>
              <a:rPr lang="en-US" dirty="0">
                <a:latin typeface="Times New Roman" panose="02020603050405020304" pitchFamily="18" charset="0"/>
                <a:cs typeface="Times New Roman" panose="02020603050405020304" pitchFamily="18" charset="0"/>
              </a:rPr>
              <a:t>FROM Customer </a:t>
            </a:r>
          </a:p>
          <a:p>
            <a:r>
              <a:rPr lang="en-US" dirty="0">
                <a:latin typeface="Times New Roman" panose="02020603050405020304" pitchFamily="18" charset="0"/>
                <a:cs typeface="Times New Roman" panose="02020603050405020304" pitchFamily="18" charset="0"/>
              </a:rPr>
              <a:t>LEFT JOIN `Orders` ON Customer.Customer_id = Orders.Customer_id </a:t>
            </a:r>
          </a:p>
          <a:p>
            <a:r>
              <a:rPr lang="en-US" dirty="0">
                <a:latin typeface="Times New Roman" panose="02020603050405020304" pitchFamily="18" charset="0"/>
                <a:cs typeface="Times New Roman" panose="02020603050405020304" pitchFamily="18" charset="0"/>
              </a:rPr>
              <a:t>GROUP BY Customer.Customer_id;</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5C86E1E-89B1-A9F0-27AE-DC66A087A783}"/>
              </a:ext>
            </a:extLst>
          </p:cNvPr>
          <p:cNvPicPr>
            <a:picLocks noChangeAspect="1"/>
          </p:cNvPicPr>
          <p:nvPr/>
        </p:nvPicPr>
        <p:blipFill>
          <a:blip r:embed="rId2"/>
          <a:stretch>
            <a:fillRect/>
          </a:stretch>
        </p:blipFill>
        <p:spPr>
          <a:xfrm>
            <a:off x="1332836" y="2607528"/>
            <a:ext cx="6877714" cy="3766601"/>
          </a:xfrm>
          <a:prstGeom prst="rect">
            <a:avLst/>
          </a:prstGeom>
        </p:spPr>
      </p:pic>
    </p:spTree>
    <p:extLst>
      <p:ext uri="{BB962C8B-B14F-4D97-AF65-F5344CB8AC3E}">
        <p14:creationId xmlns:p14="http://schemas.microsoft.com/office/powerpoint/2010/main" val="2402971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39C8D19-C2DD-4E93-5C8B-AB163B371A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549" y="252257"/>
            <a:ext cx="11782425" cy="6353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147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E053B82-623C-7D43-710D-1B2ABFB76A47}"/>
              </a:ext>
            </a:extLst>
          </p:cNvPr>
          <p:cNvSpPr/>
          <p:nvPr/>
        </p:nvSpPr>
        <p:spPr>
          <a:xfrm>
            <a:off x="249382" y="269702"/>
            <a:ext cx="11720945" cy="681643"/>
          </a:xfrm>
          <a:prstGeom prst="rect">
            <a:avLst/>
          </a:prstGeom>
          <a:ln>
            <a:solidFill>
              <a:schemeClr val="accent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IN" sz="4000" b="1" i="1" dirty="0">
                <a:latin typeface="Times New Roman" panose="02020603050405020304" pitchFamily="18" charset="0"/>
                <a:cs typeface="Times New Roman" panose="02020603050405020304" pitchFamily="18" charset="0"/>
              </a:rPr>
              <a:t>INTRODUCTION</a:t>
            </a:r>
          </a:p>
        </p:txBody>
      </p:sp>
      <p:sp>
        <p:nvSpPr>
          <p:cNvPr id="3" name="TextBox 2">
            <a:extLst>
              <a:ext uri="{FF2B5EF4-FFF2-40B4-BE49-F238E27FC236}">
                <a16:creationId xmlns:a16="http://schemas.microsoft.com/office/drawing/2014/main" id="{99D38AAA-8138-E843-720E-FB1CA7580851}"/>
              </a:ext>
            </a:extLst>
          </p:cNvPr>
          <p:cNvSpPr txBox="1"/>
          <p:nvPr/>
        </p:nvSpPr>
        <p:spPr>
          <a:xfrm>
            <a:off x="1381760" y="1997839"/>
            <a:ext cx="9428480"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                            Creating an SQL project for an online shopping website is an excellent way to apply database management skills and simulate real-world e-commerce scenarios. In this project, SQL (Structured Query Language) is used to manage and manipulate the data for various components of the website, such as products, customers, orders, and payments.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By building a project around an online shopping website, you gain valuable experience in designing and querying relational databases. SQL is essential for efficiently managing data, handling complex queries, and performing operations like creating reports or managing customer and product data. It is a foundational skill for database administrators, backend developers, and data analysts working in the e-commerce domain.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9840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4EB5D33-5674-E5D6-8348-69AF572D3BF1}"/>
              </a:ext>
            </a:extLst>
          </p:cNvPr>
          <p:cNvSpPr/>
          <p:nvPr/>
        </p:nvSpPr>
        <p:spPr>
          <a:xfrm>
            <a:off x="223520" y="240702"/>
            <a:ext cx="11765280" cy="599440"/>
          </a:xfrm>
          <a:prstGeom prst="rect">
            <a:avLst/>
          </a:prstGeom>
          <a:ln>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4000" b="1" i="1" dirty="0">
                <a:latin typeface="Times New Roman" panose="02020603050405020304" pitchFamily="18" charset="0"/>
                <a:cs typeface="Times New Roman" panose="02020603050405020304" pitchFamily="18" charset="0"/>
              </a:rPr>
              <a:t>ER-diagram</a:t>
            </a:r>
          </a:p>
        </p:txBody>
      </p:sp>
      <p:pic>
        <p:nvPicPr>
          <p:cNvPr id="3" name="Picture 2">
            <a:extLst>
              <a:ext uri="{FF2B5EF4-FFF2-40B4-BE49-F238E27FC236}">
                <a16:creationId xmlns:a16="http://schemas.microsoft.com/office/drawing/2014/main" id="{E02DBC04-8C92-2C62-5C61-169C37AC2B4B}"/>
              </a:ext>
            </a:extLst>
          </p:cNvPr>
          <p:cNvPicPr>
            <a:picLocks noChangeAspect="1"/>
          </p:cNvPicPr>
          <p:nvPr/>
        </p:nvPicPr>
        <p:blipFill>
          <a:blip r:embed="rId2"/>
          <a:stretch>
            <a:fillRect/>
          </a:stretch>
        </p:blipFill>
        <p:spPr>
          <a:xfrm>
            <a:off x="294640" y="914400"/>
            <a:ext cx="11668415" cy="5702898"/>
          </a:xfrm>
          <a:prstGeom prst="rect">
            <a:avLst/>
          </a:prstGeom>
        </p:spPr>
      </p:pic>
    </p:spTree>
    <p:extLst>
      <p:ext uri="{BB962C8B-B14F-4D97-AF65-F5344CB8AC3E}">
        <p14:creationId xmlns:p14="http://schemas.microsoft.com/office/powerpoint/2010/main" val="3821675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666F1ED-5001-225C-40AB-CF74CDEF0962}"/>
              </a:ext>
            </a:extLst>
          </p:cNvPr>
          <p:cNvSpPr/>
          <p:nvPr/>
        </p:nvSpPr>
        <p:spPr>
          <a:xfrm>
            <a:off x="230910" y="240145"/>
            <a:ext cx="11711708" cy="591128"/>
          </a:xfrm>
          <a:prstGeom prst="rect">
            <a:avLst/>
          </a:prstGeom>
          <a:ln>
            <a:solidFill>
              <a:schemeClr val="accent1">
                <a:lumMod val="5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sz="4000" b="1" i="1" dirty="0">
                <a:latin typeface="Times New Roman" panose="02020603050405020304" pitchFamily="18" charset="0"/>
                <a:cs typeface="Times New Roman" panose="02020603050405020304" pitchFamily="18" charset="0"/>
              </a:rPr>
              <a:t>STRUCTURE</a:t>
            </a:r>
            <a:r>
              <a:rPr lang="en-IN" sz="3600" b="1" i="1" dirty="0">
                <a:latin typeface="Times New Roman" panose="02020603050405020304" pitchFamily="18" charset="0"/>
                <a:cs typeface="Times New Roman" panose="02020603050405020304" pitchFamily="18" charset="0"/>
              </a:rPr>
              <a:t> OF  TABLES</a:t>
            </a:r>
          </a:p>
        </p:txBody>
      </p:sp>
      <p:sp>
        <p:nvSpPr>
          <p:cNvPr id="3" name="TextBox 2">
            <a:extLst>
              <a:ext uri="{FF2B5EF4-FFF2-40B4-BE49-F238E27FC236}">
                <a16:creationId xmlns:a16="http://schemas.microsoft.com/office/drawing/2014/main" id="{F463105C-867A-F850-8977-D964A317FE58}"/>
              </a:ext>
            </a:extLst>
          </p:cNvPr>
          <p:cNvSpPr txBox="1"/>
          <p:nvPr/>
        </p:nvSpPr>
        <p:spPr>
          <a:xfrm>
            <a:off x="387927" y="1099128"/>
            <a:ext cx="4987636"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CUSTOMER TABLE</a:t>
            </a:r>
            <a:r>
              <a:rPr lang="en-IN" sz="2000" b="1" dirty="0"/>
              <a:t>:</a:t>
            </a:r>
          </a:p>
        </p:txBody>
      </p:sp>
      <p:pic>
        <p:nvPicPr>
          <p:cNvPr id="5" name="Picture 4">
            <a:extLst>
              <a:ext uri="{FF2B5EF4-FFF2-40B4-BE49-F238E27FC236}">
                <a16:creationId xmlns:a16="http://schemas.microsoft.com/office/drawing/2014/main" id="{548F201D-3BD9-A7FB-1386-07A9A3D1A8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9503" y="1582366"/>
            <a:ext cx="5386680" cy="2038290"/>
          </a:xfrm>
          <a:prstGeom prst="rect">
            <a:avLst/>
          </a:prstGeom>
        </p:spPr>
      </p:pic>
      <p:sp>
        <p:nvSpPr>
          <p:cNvPr id="6" name="TextBox 5">
            <a:extLst>
              <a:ext uri="{FF2B5EF4-FFF2-40B4-BE49-F238E27FC236}">
                <a16:creationId xmlns:a16="http://schemas.microsoft.com/office/drawing/2014/main" id="{AC40F226-7722-13D2-55FC-635ABE09CAED}"/>
              </a:ext>
            </a:extLst>
          </p:cNvPr>
          <p:cNvSpPr txBox="1"/>
          <p:nvPr/>
        </p:nvSpPr>
        <p:spPr>
          <a:xfrm>
            <a:off x="387927" y="3814618"/>
            <a:ext cx="2650837"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PRODUCT TABLE:</a:t>
            </a:r>
          </a:p>
        </p:txBody>
      </p:sp>
      <p:pic>
        <p:nvPicPr>
          <p:cNvPr id="8" name="Picture 7">
            <a:extLst>
              <a:ext uri="{FF2B5EF4-FFF2-40B4-BE49-F238E27FC236}">
                <a16:creationId xmlns:a16="http://schemas.microsoft.com/office/drawing/2014/main" id="{1BC5077B-0D9E-2412-38CE-F2FBB98352D0}"/>
              </a:ext>
            </a:extLst>
          </p:cNvPr>
          <p:cNvPicPr>
            <a:picLocks noChangeAspect="1"/>
          </p:cNvPicPr>
          <p:nvPr/>
        </p:nvPicPr>
        <p:blipFill>
          <a:blip r:embed="rId3"/>
          <a:stretch>
            <a:fillRect/>
          </a:stretch>
        </p:blipFill>
        <p:spPr>
          <a:xfrm>
            <a:off x="2279503" y="4262757"/>
            <a:ext cx="5734345" cy="2025754"/>
          </a:xfrm>
          <a:prstGeom prst="rect">
            <a:avLst/>
          </a:prstGeom>
        </p:spPr>
      </p:pic>
    </p:spTree>
    <p:extLst>
      <p:ext uri="{BB962C8B-B14F-4D97-AF65-F5344CB8AC3E}">
        <p14:creationId xmlns:p14="http://schemas.microsoft.com/office/powerpoint/2010/main" val="1329117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124DD8-73FE-306E-7ACC-DD68BAD34972}"/>
              </a:ext>
            </a:extLst>
          </p:cNvPr>
          <p:cNvSpPr txBox="1"/>
          <p:nvPr/>
        </p:nvSpPr>
        <p:spPr>
          <a:xfrm>
            <a:off x="314035" y="323273"/>
            <a:ext cx="3269673"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ORDER  TABLE:</a:t>
            </a:r>
          </a:p>
        </p:txBody>
      </p:sp>
      <p:pic>
        <p:nvPicPr>
          <p:cNvPr id="4" name="Picture 3">
            <a:extLst>
              <a:ext uri="{FF2B5EF4-FFF2-40B4-BE49-F238E27FC236}">
                <a16:creationId xmlns:a16="http://schemas.microsoft.com/office/drawing/2014/main" id="{0AA1D81E-48D3-8108-1E28-C28659270E51}"/>
              </a:ext>
            </a:extLst>
          </p:cNvPr>
          <p:cNvPicPr>
            <a:picLocks noChangeAspect="1"/>
          </p:cNvPicPr>
          <p:nvPr/>
        </p:nvPicPr>
        <p:blipFill>
          <a:blip r:embed="rId2"/>
          <a:stretch>
            <a:fillRect/>
          </a:stretch>
        </p:blipFill>
        <p:spPr>
          <a:xfrm>
            <a:off x="1675048" y="851718"/>
            <a:ext cx="7696596" cy="1847945"/>
          </a:xfrm>
          <a:prstGeom prst="rect">
            <a:avLst/>
          </a:prstGeom>
        </p:spPr>
      </p:pic>
      <p:sp>
        <p:nvSpPr>
          <p:cNvPr id="5" name="TextBox 4">
            <a:extLst>
              <a:ext uri="{FF2B5EF4-FFF2-40B4-BE49-F238E27FC236}">
                <a16:creationId xmlns:a16="http://schemas.microsoft.com/office/drawing/2014/main" id="{F88BE41F-54DC-4C82-AB18-4CE46D9CAFA4}"/>
              </a:ext>
            </a:extLst>
          </p:cNvPr>
          <p:cNvSpPr txBox="1"/>
          <p:nvPr/>
        </p:nvSpPr>
        <p:spPr>
          <a:xfrm>
            <a:off x="415635" y="3065835"/>
            <a:ext cx="3269672"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ORDERITEMS TABLE:</a:t>
            </a:r>
          </a:p>
        </p:txBody>
      </p:sp>
      <p:pic>
        <p:nvPicPr>
          <p:cNvPr id="7" name="Picture 6">
            <a:extLst>
              <a:ext uri="{FF2B5EF4-FFF2-40B4-BE49-F238E27FC236}">
                <a16:creationId xmlns:a16="http://schemas.microsoft.com/office/drawing/2014/main" id="{DAD06800-110B-8AA8-94F5-10B0B7D9F652}"/>
              </a:ext>
            </a:extLst>
          </p:cNvPr>
          <p:cNvPicPr>
            <a:picLocks noChangeAspect="1"/>
          </p:cNvPicPr>
          <p:nvPr/>
        </p:nvPicPr>
        <p:blipFill>
          <a:blip r:embed="rId3"/>
          <a:stretch>
            <a:fillRect/>
          </a:stretch>
        </p:blipFill>
        <p:spPr>
          <a:xfrm>
            <a:off x="1900220" y="3628917"/>
            <a:ext cx="7619205" cy="2299699"/>
          </a:xfrm>
          <a:prstGeom prst="rect">
            <a:avLst/>
          </a:prstGeom>
        </p:spPr>
      </p:pic>
    </p:spTree>
    <p:extLst>
      <p:ext uri="{BB962C8B-B14F-4D97-AF65-F5344CB8AC3E}">
        <p14:creationId xmlns:p14="http://schemas.microsoft.com/office/powerpoint/2010/main" val="1538906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7288501-241B-74DE-B794-EF6F06F386F9}"/>
              </a:ext>
            </a:extLst>
          </p:cNvPr>
          <p:cNvSpPr txBox="1"/>
          <p:nvPr/>
        </p:nvSpPr>
        <p:spPr>
          <a:xfrm>
            <a:off x="415636" y="480291"/>
            <a:ext cx="46736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PAYMENT TABLE :</a:t>
            </a:r>
          </a:p>
        </p:txBody>
      </p:sp>
      <p:pic>
        <p:nvPicPr>
          <p:cNvPr id="5" name="Picture 4">
            <a:extLst>
              <a:ext uri="{FF2B5EF4-FFF2-40B4-BE49-F238E27FC236}">
                <a16:creationId xmlns:a16="http://schemas.microsoft.com/office/drawing/2014/main" id="{3A5387BA-5609-FA69-D20D-10D6C102FCDC}"/>
              </a:ext>
            </a:extLst>
          </p:cNvPr>
          <p:cNvPicPr>
            <a:picLocks noChangeAspect="1"/>
          </p:cNvPicPr>
          <p:nvPr/>
        </p:nvPicPr>
        <p:blipFill>
          <a:blip r:embed="rId2"/>
          <a:stretch>
            <a:fillRect/>
          </a:stretch>
        </p:blipFill>
        <p:spPr>
          <a:xfrm>
            <a:off x="1468582" y="1071772"/>
            <a:ext cx="7944258" cy="2063856"/>
          </a:xfrm>
          <a:prstGeom prst="rect">
            <a:avLst/>
          </a:prstGeom>
        </p:spPr>
      </p:pic>
      <p:sp>
        <p:nvSpPr>
          <p:cNvPr id="6" name="TextBox 5">
            <a:extLst>
              <a:ext uri="{FF2B5EF4-FFF2-40B4-BE49-F238E27FC236}">
                <a16:creationId xmlns:a16="http://schemas.microsoft.com/office/drawing/2014/main" id="{3ADDE584-FA3C-4FB2-39BA-C77FB51309AF}"/>
              </a:ext>
            </a:extLst>
          </p:cNvPr>
          <p:cNvSpPr txBox="1"/>
          <p:nvPr/>
        </p:nvSpPr>
        <p:spPr>
          <a:xfrm>
            <a:off x="415636" y="3326999"/>
            <a:ext cx="2743200" cy="400110"/>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SHIPPING TABLE :</a:t>
            </a:r>
          </a:p>
        </p:txBody>
      </p:sp>
      <p:pic>
        <p:nvPicPr>
          <p:cNvPr id="8" name="Picture 7">
            <a:extLst>
              <a:ext uri="{FF2B5EF4-FFF2-40B4-BE49-F238E27FC236}">
                <a16:creationId xmlns:a16="http://schemas.microsoft.com/office/drawing/2014/main" id="{1AFCD377-628C-3986-F181-ABA667821158}"/>
              </a:ext>
            </a:extLst>
          </p:cNvPr>
          <p:cNvPicPr>
            <a:picLocks noChangeAspect="1"/>
          </p:cNvPicPr>
          <p:nvPr/>
        </p:nvPicPr>
        <p:blipFill>
          <a:blip r:embed="rId3"/>
          <a:stretch>
            <a:fillRect/>
          </a:stretch>
        </p:blipFill>
        <p:spPr>
          <a:xfrm>
            <a:off x="1468582" y="3824832"/>
            <a:ext cx="7703127" cy="2348875"/>
          </a:xfrm>
          <a:prstGeom prst="rect">
            <a:avLst/>
          </a:prstGeom>
        </p:spPr>
      </p:pic>
    </p:spTree>
    <p:extLst>
      <p:ext uri="{BB962C8B-B14F-4D97-AF65-F5344CB8AC3E}">
        <p14:creationId xmlns:p14="http://schemas.microsoft.com/office/powerpoint/2010/main" val="4153911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EABCAC3-43D8-63CB-06F7-628455663AA9}"/>
              </a:ext>
            </a:extLst>
          </p:cNvPr>
          <p:cNvSpPr/>
          <p:nvPr/>
        </p:nvSpPr>
        <p:spPr>
          <a:xfrm>
            <a:off x="230909" y="230909"/>
            <a:ext cx="11730182" cy="711200"/>
          </a:xfrm>
          <a:prstGeom prst="rect">
            <a:avLst/>
          </a:prstGeom>
          <a:ln>
            <a:solidFill>
              <a:schemeClr val="accent1">
                <a:lumMod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4000" b="1" i="1" dirty="0">
                <a:latin typeface="Times New Roman" panose="02020603050405020304" pitchFamily="18" charset="0"/>
                <a:cs typeface="Times New Roman" panose="02020603050405020304" pitchFamily="18" charset="0"/>
              </a:rPr>
              <a:t>SAMPLE DATA OF TABLES</a:t>
            </a:r>
          </a:p>
        </p:txBody>
      </p:sp>
      <p:pic>
        <p:nvPicPr>
          <p:cNvPr id="4" name="Picture 3">
            <a:extLst>
              <a:ext uri="{FF2B5EF4-FFF2-40B4-BE49-F238E27FC236}">
                <a16:creationId xmlns:a16="http://schemas.microsoft.com/office/drawing/2014/main" id="{415D5580-22BE-0217-ABB0-86411CB53431}"/>
              </a:ext>
            </a:extLst>
          </p:cNvPr>
          <p:cNvPicPr>
            <a:picLocks noChangeAspect="1"/>
          </p:cNvPicPr>
          <p:nvPr/>
        </p:nvPicPr>
        <p:blipFill>
          <a:blip r:embed="rId2"/>
          <a:stretch>
            <a:fillRect/>
          </a:stretch>
        </p:blipFill>
        <p:spPr>
          <a:xfrm>
            <a:off x="626071" y="2097734"/>
            <a:ext cx="10478038" cy="2921150"/>
          </a:xfrm>
          <a:prstGeom prst="rect">
            <a:avLst/>
          </a:prstGeom>
        </p:spPr>
      </p:pic>
      <p:sp>
        <p:nvSpPr>
          <p:cNvPr id="6" name="TextBox 5">
            <a:extLst>
              <a:ext uri="{FF2B5EF4-FFF2-40B4-BE49-F238E27FC236}">
                <a16:creationId xmlns:a16="http://schemas.microsoft.com/office/drawing/2014/main" id="{3335FE0D-878B-4EAE-48F4-6EF95738B28A}"/>
              </a:ext>
            </a:extLst>
          </p:cNvPr>
          <p:cNvSpPr txBox="1"/>
          <p:nvPr/>
        </p:nvSpPr>
        <p:spPr>
          <a:xfrm>
            <a:off x="434109" y="1219200"/>
            <a:ext cx="1749390"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CUSTOMER:</a:t>
            </a:r>
          </a:p>
        </p:txBody>
      </p:sp>
    </p:spTree>
    <p:extLst>
      <p:ext uri="{BB962C8B-B14F-4D97-AF65-F5344CB8AC3E}">
        <p14:creationId xmlns:p14="http://schemas.microsoft.com/office/powerpoint/2010/main" val="1172802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E7DD58-065C-F4A7-81D7-EBCDB165A35A}"/>
              </a:ext>
            </a:extLst>
          </p:cNvPr>
          <p:cNvSpPr txBox="1"/>
          <p:nvPr/>
        </p:nvSpPr>
        <p:spPr>
          <a:xfrm>
            <a:off x="521567" y="600363"/>
            <a:ext cx="1588655" cy="369332"/>
          </a:xfrm>
          <a:prstGeom prst="rect">
            <a:avLst/>
          </a:prstGeom>
          <a:noFill/>
        </p:spPr>
        <p:txBody>
          <a:bodyPr wrap="square" rtlCol="0">
            <a:spAutoFit/>
          </a:bodyPr>
          <a:lstStyle/>
          <a:p>
            <a:r>
              <a:rPr lang="en-IN" sz="1800" b="1" dirty="0">
                <a:latin typeface="Times New Roman" panose="02020603050405020304" pitchFamily="18" charset="0"/>
                <a:cs typeface="Times New Roman" panose="02020603050405020304" pitchFamily="18" charset="0"/>
              </a:rPr>
              <a:t>PRODUCT :</a:t>
            </a:r>
          </a:p>
        </p:txBody>
      </p:sp>
      <p:pic>
        <p:nvPicPr>
          <p:cNvPr id="5" name="Picture 4">
            <a:extLst>
              <a:ext uri="{FF2B5EF4-FFF2-40B4-BE49-F238E27FC236}">
                <a16:creationId xmlns:a16="http://schemas.microsoft.com/office/drawing/2014/main" id="{7F8D1C74-B8C1-E80A-7BDD-02B4B4964F86}"/>
              </a:ext>
            </a:extLst>
          </p:cNvPr>
          <p:cNvPicPr>
            <a:picLocks noChangeAspect="1"/>
          </p:cNvPicPr>
          <p:nvPr/>
        </p:nvPicPr>
        <p:blipFill>
          <a:blip r:embed="rId2"/>
          <a:stretch>
            <a:fillRect/>
          </a:stretch>
        </p:blipFill>
        <p:spPr>
          <a:xfrm>
            <a:off x="521567" y="1385210"/>
            <a:ext cx="10934103" cy="2958018"/>
          </a:xfrm>
          <a:prstGeom prst="rect">
            <a:avLst/>
          </a:prstGeom>
        </p:spPr>
      </p:pic>
    </p:spTree>
    <p:extLst>
      <p:ext uri="{BB962C8B-B14F-4D97-AF65-F5344CB8AC3E}">
        <p14:creationId xmlns:p14="http://schemas.microsoft.com/office/powerpoint/2010/main" val="3803031392"/>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ppt/theme/theme3.xml><?xml version="1.0" encoding="utf-8"?>
<a:theme xmlns:a="http://schemas.openxmlformats.org/drawingml/2006/main" name="1_Basis">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4.xml><?xml version="1.0" encoding="utf-8"?>
<a:theme xmlns:a="http://schemas.openxmlformats.org/drawingml/2006/main" name="Basis">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63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446C221D-F63F-4DD8-B509-CFE168687BF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4506</TotalTime>
  <Words>814</Words>
  <Application>Microsoft Office PowerPoint</Application>
  <PresentationFormat>Widescreen</PresentationFormat>
  <Paragraphs>103</Paragraphs>
  <Slides>23</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23</vt:i4>
      </vt:variant>
    </vt:vector>
  </HeadingPairs>
  <TitlesOfParts>
    <vt:vector size="34" baseType="lpstr">
      <vt:lpstr>Arial</vt:lpstr>
      <vt:lpstr>Calibri</vt:lpstr>
      <vt:lpstr>Calibri Light</vt:lpstr>
      <vt:lpstr>Century Gothic</vt:lpstr>
      <vt:lpstr>Corbel</vt:lpstr>
      <vt:lpstr>Times New Roman</vt:lpstr>
      <vt:lpstr>Wingdings 3</vt:lpstr>
      <vt:lpstr>Office Theme</vt:lpstr>
      <vt:lpstr>Ion Boardroom</vt:lpstr>
      <vt:lpstr>1_Basis</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nymi nymisha</dc:creator>
  <cp:lastModifiedBy>nymi nymisha</cp:lastModifiedBy>
  <cp:revision>1</cp:revision>
  <dcterms:created xsi:type="dcterms:W3CDTF">2024-12-13T11:20:08Z</dcterms:created>
  <dcterms:modified xsi:type="dcterms:W3CDTF">2024-12-19T06:54:10Z</dcterms:modified>
</cp:coreProperties>
</file>