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64" r:id="rId5"/>
    <p:sldId id="265" r:id="rId6"/>
    <p:sldId id="269" r:id="rId7"/>
    <p:sldId id="270" r:id="rId8"/>
    <p:sldId id="271" r:id="rId9"/>
    <p:sldId id="267" r:id="rId10"/>
    <p:sldId id="266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E6155-1C79-0FA2-A228-58A37ACE1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0A140C-C77A-DD5E-31D2-4EE10053E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18D58-412A-29E9-3045-8AB91E8B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CF9-1AFA-44B8-91D8-1AC19911D4F3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29055-D601-4109-6632-B7AF33CE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8B24C-980D-FFBE-5855-BC19F6BF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99A-9A31-4968-911B-EC925A8E9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36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77F03-0AB2-F84C-DDC5-426C9503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3AB993-F05F-2CA0-A4E4-3B44A8406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3981D-5D85-A34F-F5F9-4546275F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CF9-1AFA-44B8-91D8-1AC19911D4F3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64EC6-7EEB-70A6-78CF-6E642FE1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FAF1E-E623-B908-38D5-62C78296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99A-9A31-4968-911B-EC925A8E9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6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D366C3-B29C-8F88-CA7E-569EDDE02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45FF8-8103-D196-9344-16400A8D1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B0DDBB-E183-F943-7A55-1871B8B7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CF9-1AFA-44B8-91D8-1AC19911D4F3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339F1-9472-BC27-F23E-8EA3BD4E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E7DF3-A342-53DA-0407-DBE8FB5B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99A-9A31-4968-911B-EC925A8E9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0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A22DB-DC3E-7B5D-F8F9-7FAB92FF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81A05-30EA-B005-9599-46179975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BF406-CA5A-3263-14E4-9BBBC565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CF9-1AFA-44B8-91D8-1AC19911D4F3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6AD67-310C-05E4-0214-9CE4B52D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58AD84-0D12-9EDE-C970-D205F83B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99A-9A31-4968-911B-EC925A8E9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5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4EAA5-1261-C7F6-D25E-0FE7CD6C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58764E-AC5D-6237-4D34-EAA5A5FD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4BEAA-7C24-8B2B-CACE-E23CB8C5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CF9-1AFA-44B8-91D8-1AC19911D4F3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B33F4-7C74-0DB6-734B-98CC4D9B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C690E-22D0-49A1-E528-F489820A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99A-9A31-4968-911B-EC925A8E9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5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42BDB-5F6C-F750-CA81-FFC15932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ECFD38-905F-F495-AF44-F7D806FB2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30F85-647F-A94B-72D5-872828A44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7AC39-452C-630D-173D-D3A3096A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CF9-1AFA-44B8-91D8-1AC19911D4F3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84846-2077-AFE5-2F7B-072242C3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49E369-065A-9090-952A-CF272201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99A-9A31-4968-911B-EC925A8E9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31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3A9BC-BF66-CA12-FC51-B55273D2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6192D8-79D4-5E73-FE41-F8CC97E9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4EC337-C2AE-8086-3BF4-149E64B9D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8E7C1F-BF38-87EF-E1C5-232474E01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0CA34F-68B1-2890-E237-B5461C371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0979D1-1B62-2168-9C76-61BE01AD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CF9-1AFA-44B8-91D8-1AC19911D4F3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88445E-6605-0AC6-E086-7BE095B1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07E8-3F2D-9A22-AB75-E4E3000C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99A-9A31-4968-911B-EC925A8E9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93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58CC8-6CB2-D5B8-6090-B5A94CC8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D58811-0B84-441A-5EA0-47FE4F28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CF9-1AFA-44B8-91D8-1AC19911D4F3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BA1444-C771-2C60-1E4B-4E16F208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69B24C-369C-B99A-702A-7FD72116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99A-9A31-4968-911B-EC925A8E9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7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E033AD-8A20-9033-B2B7-2CB8AA0A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CF9-1AFA-44B8-91D8-1AC19911D4F3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D36434-FBB7-4572-62C1-56F31E2C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328F16-0040-B23C-233A-8EBCCED5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99A-9A31-4968-911B-EC925A8E9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5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DAAC-19AA-E633-7E8E-0160D9093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7591B-276F-37F9-EA34-5750FC36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FAE0AC-26DA-80E0-3331-03E2D2E4C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6738F-2138-CBF0-56FC-402B0464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CF9-1AFA-44B8-91D8-1AC19911D4F3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0CE92F-F397-138B-519D-742F8D21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71732-944E-2E11-B47A-C1478140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99A-9A31-4968-911B-EC925A8E9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4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B143-223A-737C-4A8A-74892421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BA63CD-6DF1-3D9A-F277-83CE6AD46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D59980-46E2-0EE3-14E8-8ACC483E7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76397-37CC-8133-B0BD-B95CEA0E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5CF9-1AFA-44B8-91D8-1AC19911D4F3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C3630F-6F92-2991-BE61-9EBE3610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77A47-73D6-A942-99C7-838789D4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D499A-9A31-4968-911B-EC925A8E9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6910D4-7D6C-D327-7383-B34C4F67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2C484-57D8-7C7F-CAD3-9BA4CBB67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2BEF8-B59D-90FB-C91C-7AD48CB48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95CF9-1AFA-44B8-91D8-1AC19911D4F3}" type="datetimeFigureOut">
              <a:rPr lang="zh-CN" altLang="en-US" smtClean="0"/>
              <a:t>2023/2/25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9E99D-A7CC-9653-A0AE-2DE318B4E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EF3E9-E8E5-D0FD-D119-2AD8F4989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499A-9A31-4968-911B-EC925A8E9F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95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B64332-AC65-C488-EDB9-B186B5E15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" y="0"/>
            <a:ext cx="12158571" cy="3959441"/>
          </a:xfrm>
          <a:prstGeom prst="rect">
            <a:avLst/>
          </a:prstGeom>
          <a:effectLst>
            <a:glow>
              <a:schemeClr val="accent1"/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10CFF-F0DC-4753-D14C-658B434DA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62" y="1167547"/>
            <a:ext cx="11460691" cy="5812979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4800" b="1" dirty="0"/>
          </a:p>
          <a:p>
            <a:pPr marL="0" indent="0">
              <a:buNone/>
            </a:pPr>
            <a:r>
              <a:rPr lang="en-US" altLang="zh-CN" sz="5000" b="1" dirty="0"/>
              <a:t>ZYNQ7010</a:t>
            </a:r>
            <a:r>
              <a:rPr lang="zh-CN" altLang="en-US" sz="5000" b="1" dirty="0"/>
              <a:t>实现</a:t>
            </a:r>
            <a:r>
              <a:rPr lang="en-US" altLang="zh-CN" sz="5000" b="1" dirty="0"/>
              <a:t>MNIST</a:t>
            </a:r>
            <a:r>
              <a:rPr lang="zh-CN" altLang="en-US" sz="5000" b="1" dirty="0"/>
              <a:t>手写数字识别</a:t>
            </a:r>
          </a:p>
        </p:txBody>
      </p:sp>
    </p:spTree>
    <p:extLst>
      <p:ext uri="{BB962C8B-B14F-4D97-AF65-F5344CB8AC3E}">
        <p14:creationId xmlns:p14="http://schemas.microsoft.com/office/powerpoint/2010/main" val="185623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B64332-AC65-C488-EDB9-B186B5E15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" y="0"/>
            <a:ext cx="12158571" cy="3959441"/>
          </a:xfrm>
          <a:prstGeom prst="rect">
            <a:avLst/>
          </a:prstGeom>
          <a:effectLst>
            <a:glow>
              <a:schemeClr val="accent1"/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5198A2D-E69D-1113-8713-B55BC900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2830093"/>
            <a:ext cx="10515600" cy="3413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4800" b="1" dirty="0"/>
              <a:t>ZYNQ7010</a:t>
            </a:r>
            <a:r>
              <a:rPr lang="zh-CN" altLang="en-US" sz="4800" b="1" dirty="0"/>
              <a:t>实现</a:t>
            </a:r>
            <a:r>
              <a:rPr lang="en-US" altLang="zh-CN" sz="4800" b="1" dirty="0"/>
              <a:t>MNIST</a:t>
            </a:r>
            <a:r>
              <a:rPr lang="zh-CN" altLang="en-US" sz="4800" b="1" dirty="0"/>
              <a:t>手写数字识别</a:t>
            </a:r>
          </a:p>
          <a:p>
            <a:pPr marL="0" indent="0">
              <a:buNone/>
            </a:pPr>
            <a:r>
              <a:rPr lang="zh-CN" altLang="en-US" sz="4800" b="1" dirty="0"/>
              <a:t>（第六节）</a:t>
            </a:r>
            <a:endParaRPr lang="en-US" altLang="zh-CN" sz="4800" b="1" dirty="0"/>
          </a:p>
          <a:p>
            <a:pPr marL="0" indent="0">
              <a:buNone/>
            </a:pPr>
            <a:r>
              <a:rPr lang="en-US" altLang="zh-CN" sz="4800" b="1" dirty="0"/>
              <a:t>	</a:t>
            </a:r>
            <a:r>
              <a:rPr lang="en-US" altLang="zh-CN" sz="4000" b="1" dirty="0"/>
              <a:t>——</a:t>
            </a:r>
            <a:r>
              <a:rPr lang="en-US" altLang="zh-CN" sz="4000" b="1" dirty="0" err="1"/>
              <a:t>Petalinux</a:t>
            </a:r>
            <a:r>
              <a:rPr lang="zh-CN" altLang="en-US" sz="4000" b="1" dirty="0"/>
              <a:t>生成</a:t>
            </a:r>
            <a:r>
              <a:rPr lang="en-US" altLang="zh-CN" sz="4000" b="1" dirty="0"/>
              <a:t>SD</a:t>
            </a:r>
            <a:r>
              <a:rPr lang="zh-CN" altLang="en-US" sz="4000" b="1" dirty="0"/>
              <a:t>启动卡，添加驱动</a:t>
            </a:r>
          </a:p>
        </p:txBody>
      </p:sp>
    </p:spTree>
    <p:extLst>
      <p:ext uri="{BB962C8B-B14F-4D97-AF65-F5344CB8AC3E}">
        <p14:creationId xmlns:p14="http://schemas.microsoft.com/office/powerpoint/2010/main" val="396297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B64332-AC65-C488-EDB9-B186B5E15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" y="0"/>
            <a:ext cx="12158571" cy="3959441"/>
          </a:xfrm>
          <a:prstGeom prst="rect">
            <a:avLst/>
          </a:prstGeom>
          <a:effectLst>
            <a:glow>
              <a:schemeClr val="accent1"/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5198A2D-E69D-1113-8713-B55BC900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2830093"/>
            <a:ext cx="10515600" cy="3413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4800" b="1" dirty="0"/>
              <a:t>ZYNQ7010</a:t>
            </a:r>
            <a:r>
              <a:rPr lang="zh-CN" altLang="en-US" sz="4800" b="1" dirty="0"/>
              <a:t>实现</a:t>
            </a:r>
            <a:r>
              <a:rPr lang="en-US" altLang="zh-CN" sz="4800" b="1" dirty="0"/>
              <a:t>MNIST</a:t>
            </a:r>
            <a:r>
              <a:rPr lang="zh-CN" altLang="en-US" sz="4800" b="1" dirty="0"/>
              <a:t>手写数字识别</a:t>
            </a:r>
          </a:p>
          <a:p>
            <a:pPr marL="0" indent="0">
              <a:buNone/>
            </a:pPr>
            <a:r>
              <a:rPr lang="zh-CN" altLang="en-US" sz="4800" b="1" dirty="0"/>
              <a:t>（第七节）</a:t>
            </a:r>
            <a:endParaRPr lang="en-US" altLang="zh-CN" sz="4800" b="1" dirty="0"/>
          </a:p>
          <a:p>
            <a:pPr marL="0" indent="0">
              <a:buNone/>
            </a:pPr>
            <a:r>
              <a:rPr lang="en-US" altLang="zh-CN" sz="4800" b="1" dirty="0"/>
              <a:t>	</a:t>
            </a:r>
            <a:r>
              <a:rPr lang="en-US" altLang="zh-CN" sz="4000" b="1" dirty="0"/>
              <a:t>——Qt</a:t>
            </a:r>
            <a:r>
              <a:rPr lang="zh-CN" altLang="en-US" sz="4000" b="1" dirty="0"/>
              <a:t>生成</a:t>
            </a:r>
            <a:r>
              <a:rPr lang="en-US" altLang="zh-CN" sz="4000" b="1" dirty="0"/>
              <a:t>Linux</a:t>
            </a:r>
            <a:r>
              <a:rPr lang="zh-CN" altLang="en-US" sz="4000" b="1" dirty="0"/>
              <a:t>可执行程序</a:t>
            </a:r>
          </a:p>
        </p:txBody>
      </p:sp>
    </p:spTree>
    <p:extLst>
      <p:ext uri="{BB962C8B-B14F-4D97-AF65-F5344CB8AC3E}">
        <p14:creationId xmlns:p14="http://schemas.microsoft.com/office/powerpoint/2010/main" val="284407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9A355336-23DE-8AC1-14E4-862C9031AFF8}"/>
              </a:ext>
            </a:extLst>
          </p:cNvPr>
          <p:cNvSpPr/>
          <p:nvPr/>
        </p:nvSpPr>
        <p:spPr>
          <a:xfrm>
            <a:off x="6470399" y="3134689"/>
            <a:ext cx="4786486" cy="2921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第七步：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69B7AAA-931A-0AFA-F194-38B12D457C44}"/>
              </a:ext>
            </a:extLst>
          </p:cNvPr>
          <p:cNvSpPr/>
          <p:nvPr/>
        </p:nvSpPr>
        <p:spPr>
          <a:xfrm>
            <a:off x="6551383" y="3600452"/>
            <a:ext cx="4624518" cy="10829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AAF0E2E-73F2-3DC3-B923-FA6CA384D699}"/>
              </a:ext>
            </a:extLst>
          </p:cNvPr>
          <p:cNvSpPr txBox="1"/>
          <p:nvPr/>
        </p:nvSpPr>
        <p:spPr>
          <a:xfrm>
            <a:off x="6561345" y="3623306"/>
            <a:ext cx="410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JTAG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烧写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端程序，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0C9CBC3-1036-468D-8B37-70B4B0E8D6FA}"/>
              </a:ext>
            </a:extLst>
          </p:cNvPr>
          <p:cNvSpPr txBox="1"/>
          <p:nvPr/>
        </p:nvSpPr>
        <p:spPr>
          <a:xfrm>
            <a:off x="6561345" y="4330519"/>
            <a:ext cx="3139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维持例程不修改，运行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stantalon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BD9502A-B9EA-64B9-5334-E986E541E4C9}"/>
              </a:ext>
            </a:extLst>
          </p:cNvPr>
          <p:cNvSpPr/>
          <p:nvPr/>
        </p:nvSpPr>
        <p:spPr>
          <a:xfrm>
            <a:off x="6561345" y="4786928"/>
            <a:ext cx="4624517" cy="1132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966044B-DCB1-F5D5-6F54-4F611F25902B}"/>
              </a:ext>
            </a:extLst>
          </p:cNvPr>
          <p:cNvSpPr txBox="1"/>
          <p:nvPr/>
        </p:nvSpPr>
        <p:spPr>
          <a:xfrm>
            <a:off x="6561345" y="4854920"/>
            <a:ext cx="451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Petalinux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BOOT.bin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基础上运行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2A9B305-2855-6150-FF73-89144E4836FA}"/>
              </a:ext>
            </a:extLst>
          </p:cNvPr>
          <p:cNvSpPr txBox="1"/>
          <p:nvPr/>
        </p:nvSpPr>
        <p:spPr>
          <a:xfrm>
            <a:off x="6561345" y="5562133"/>
            <a:ext cx="4384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vdma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驱动，并使用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iic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ov5640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8BA78C3-95A6-4AA3-4D6F-98ED36F6FCA6}"/>
              </a:ext>
            </a:extLst>
          </p:cNvPr>
          <p:cNvSpPr/>
          <p:nvPr/>
        </p:nvSpPr>
        <p:spPr>
          <a:xfrm>
            <a:off x="510087" y="709050"/>
            <a:ext cx="4792399" cy="861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CDBFDF3-30ED-3B6A-325D-0976663FE2DE}"/>
              </a:ext>
            </a:extLst>
          </p:cNvPr>
          <p:cNvSpPr/>
          <p:nvPr/>
        </p:nvSpPr>
        <p:spPr>
          <a:xfrm>
            <a:off x="556459" y="1096290"/>
            <a:ext cx="4675006" cy="395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前期调研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84C48CA-3ED0-DD91-2600-80513212FB47}"/>
              </a:ext>
            </a:extLst>
          </p:cNvPr>
          <p:cNvSpPr/>
          <p:nvPr/>
        </p:nvSpPr>
        <p:spPr>
          <a:xfrm>
            <a:off x="511722" y="2127253"/>
            <a:ext cx="4792398" cy="95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6E92F97-01FF-A9EB-873A-B813F842B54A}"/>
              </a:ext>
            </a:extLst>
          </p:cNvPr>
          <p:cNvSpPr/>
          <p:nvPr/>
        </p:nvSpPr>
        <p:spPr>
          <a:xfrm>
            <a:off x="558093" y="2475957"/>
            <a:ext cx="4675005" cy="552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根据第一步结果研究一种网络框架，获得网络参数，前期数据验证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1C440C-E602-1565-8987-75F1CA69C73A}"/>
              </a:ext>
            </a:extLst>
          </p:cNvPr>
          <p:cNvSpPr/>
          <p:nvPr/>
        </p:nvSpPr>
        <p:spPr>
          <a:xfrm>
            <a:off x="510088" y="3641148"/>
            <a:ext cx="4792398" cy="95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第三步：模块移植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B1D3D3-8951-E3BA-6198-6A82378C88D9}"/>
              </a:ext>
            </a:extLst>
          </p:cNvPr>
          <p:cNvSpPr/>
          <p:nvPr/>
        </p:nvSpPr>
        <p:spPr>
          <a:xfrm>
            <a:off x="556459" y="3989852"/>
            <a:ext cx="4675005" cy="552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按照第二步的网络描述前向传播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，并仿真验证，与第二步结果对比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AA428E-448B-5AFA-48C0-33D77A3EFEFD}"/>
              </a:ext>
            </a:extLst>
          </p:cNvPr>
          <p:cNvSpPr/>
          <p:nvPr/>
        </p:nvSpPr>
        <p:spPr>
          <a:xfrm>
            <a:off x="510088" y="5098939"/>
            <a:ext cx="4792398" cy="95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第四步：视频图像前期处理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480886-488E-3EE7-D63F-9B1A22AD7E37}"/>
              </a:ext>
            </a:extLst>
          </p:cNvPr>
          <p:cNvSpPr/>
          <p:nvPr/>
        </p:nvSpPr>
        <p:spPr>
          <a:xfrm>
            <a:off x="556459" y="5447643"/>
            <a:ext cx="4675005" cy="552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裸机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ov5640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程序获取图像并前期处理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9A7C6FB-26AE-B9A3-965D-7C2C912A41D7}"/>
              </a:ext>
            </a:extLst>
          </p:cNvPr>
          <p:cNvSpPr/>
          <p:nvPr/>
        </p:nvSpPr>
        <p:spPr>
          <a:xfrm>
            <a:off x="6470399" y="709050"/>
            <a:ext cx="4792398" cy="95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第五步：资源优化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99A59E-805C-4529-F7A2-CF4EA375374A}"/>
              </a:ext>
            </a:extLst>
          </p:cNvPr>
          <p:cNvSpPr/>
          <p:nvPr/>
        </p:nvSpPr>
        <p:spPr>
          <a:xfrm>
            <a:off x="6516770" y="1057754"/>
            <a:ext cx="4675005" cy="552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zynq7010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资源欠缺，需要把数据处理改为串行，再进行第三步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32B375-2DE6-CFE8-37E0-6FB278ED46D6}"/>
              </a:ext>
            </a:extLst>
          </p:cNvPr>
          <p:cNvSpPr/>
          <p:nvPr/>
        </p:nvSpPr>
        <p:spPr>
          <a:xfrm>
            <a:off x="6470399" y="1915430"/>
            <a:ext cx="4792398" cy="95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第六步：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Petalinux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29B1D70-CAEF-3205-0561-26994CF1666B}"/>
              </a:ext>
            </a:extLst>
          </p:cNvPr>
          <p:cNvSpPr/>
          <p:nvPr/>
        </p:nvSpPr>
        <p:spPr>
          <a:xfrm>
            <a:off x="6516770" y="2264134"/>
            <a:ext cx="4675005" cy="552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生成第七步需要的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系统以及相应驱动</a:t>
            </a:r>
          </a:p>
        </p:txBody>
      </p:sp>
    </p:spTree>
    <p:extLst>
      <p:ext uri="{BB962C8B-B14F-4D97-AF65-F5344CB8AC3E}">
        <p14:creationId xmlns:p14="http://schemas.microsoft.com/office/powerpoint/2010/main" val="31983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534E1A6-3E47-DF63-6757-61E9487B663F}"/>
              </a:ext>
            </a:extLst>
          </p:cNvPr>
          <p:cNvSpPr/>
          <p:nvPr/>
        </p:nvSpPr>
        <p:spPr>
          <a:xfrm>
            <a:off x="2815704" y="55855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B9F425-CB39-6BB3-CBD3-01AA8247DC83}"/>
              </a:ext>
            </a:extLst>
          </p:cNvPr>
          <p:cNvSpPr/>
          <p:nvPr/>
        </p:nvSpPr>
        <p:spPr>
          <a:xfrm>
            <a:off x="2717679" y="67248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EFF2D8-707B-A0D7-F16F-8206841DD5E2}"/>
              </a:ext>
            </a:extLst>
          </p:cNvPr>
          <p:cNvSpPr/>
          <p:nvPr/>
        </p:nvSpPr>
        <p:spPr>
          <a:xfrm>
            <a:off x="2619654" y="78641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596C7A-F6FE-FC1E-12DF-B2F01FA1B722}"/>
              </a:ext>
            </a:extLst>
          </p:cNvPr>
          <p:cNvSpPr/>
          <p:nvPr/>
        </p:nvSpPr>
        <p:spPr>
          <a:xfrm>
            <a:off x="2521629" y="90034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C86526-9EAF-D750-B7BF-0DDC662B7AC4}"/>
              </a:ext>
            </a:extLst>
          </p:cNvPr>
          <p:cNvSpPr/>
          <p:nvPr/>
        </p:nvSpPr>
        <p:spPr>
          <a:xfrm>
            <a:off x="2423604" y="101427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CONV1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5x5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6E6033-63AD-CF71-E344-AEA03D5A0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57" y="1977316"/>
            <a:ext cx="1145590" cy="114559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F69AE6C-528F-4B9C-C3B1-FF788691DDF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817147" y="2550111"/>
            <a:ext cx="6064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0E9DBCF-CA3D-C2B3-C7CC-175ED7B29312}"/>
              </a:ext>
            </a:extLst>
          </p:cNvPr>
          <p:cNvSpPr/>
          <p:nvPr/>
        </p:nvSpPr>
        <p:spPr>
          <a:xfrm>
            <a:off x="4725882" y="55855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9635A2-31AD-B3DB-F79C-5D4F6D23C9F3}"/>
              </a:ext>
            </a:extLst>
          </p:cNvPr>
          <p:cNvSpPr/>
          <p:nvPr/>
        </p:nvSpPr>
        <p:spPr>
          <a:xfrm>
            <a:off x="4627857" y="67248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3AD7E7-DB15-DF5F-3AD5-ADF93EC22CB5}"/>
              </a:ext>
            </a:extLst>
          </p:cNvPr>
          <p:cNvSpPr/>
          <p:nvPr/>
        </p:nvSpPr>
        <p:spPr>
          <a:xfrm>
            <a:off x="4529832" y="78641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D9A059-8A13-0B5C-8726-149287E6A958}"/>
              </a:ext>
            </a:extLst>
          </p:cNvPr>
          <p:cNvSpPr/>
          <p:nvPr/>
        </p:nvSpPr>
        <p:spPr>
          <a:xfrm>
            <a:off x="4431807" y="90034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3BF770-301B-1AC3-3606-C87426D8CBAC}"/>
              </a:ext>
            </a:extLst>
          </p:cNvPr>
          <p:cNvSpPr/>
          <p:nvPr/>
        </p:nvSpPr>
        <p:spPr>
          <a:xfrm>
            <a:off x="4333782" y="101427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MAXPOOLING1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2x2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B6B1AA7-D151-0630-11A0-43694718B087}"/>
              </a:ext>
            </a:extLst>
          </p:cNvPr>
          <p:cNvCxnSpPr>
            <a:cxnSpLocks/>
          </p:cNvCxnSpPr>
          <p:nvPr/>
        </p:nvCxnSpPr>
        <p:spPr>
          <a:xfrm flipV="1">
            <a:off x="3863269" y="2544932"/>
            <a:ext cx="470513" cy="51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F5A86A0-F30C-9731-4AD5-7ED88D79824B}"/>
              </a:ext>
            </a:extLst>
          </p:cNvPr>
          <p:cNvCxnSpPr>
            <a:cxnSpLocks/>
          </p:cNvCxnSpPr>
          <p:nvPr/>
        </p:nvCxnSpPr>
        <p:spPr>
          <a:xfrm flipV="1">
            <a:off x="2345191" y="558554"/>
            <a:ext cx="372488" cy="455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083ED9C-FC85-294B-E41E-3ED81A97F60C}"/>
              </a:ext>
            </a:extLst>
          </p:cNvPr>
          <p:cNvSpPr txBox="1"/>
          <p:nvPr/>
        </p:nvSpPr>
        <p:spPr>
          <a:xfrm>
            <a:off x="1396998" y="514837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个卷积核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15A1FAD-375E-F197-D7F7-46CE4819BAE7}"/>
              </a:ext>
            </a:extLst>
          </p:cNvPr>
          <p:cNvSpPr/>
          <p:nvPr/>
        </p:nvSpPr>
        <p:spPr>
          <a:xfrm>
            <a:off x="7021491" y="309979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FFE07E3-8F04-524D-788E-515E8D019B5B}"/>
              </a:ext>
            </a:extLst>
          </p:cNvPr>
          <p:cNvSpPr/>
          <p:nvPr/>
        </p:nvSpPr>
        <p:spPr>
          <a:xfrm>
            <a:off x="6676136" y="67248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2F3EC2-3F9D-5741-3214-E95C0E8D3E5D}"/>
              </a:ext>
            </a:extLst>
          </p:cNvPr>
          <p:cNvSpPr/>
          <p:nvPr/>
        </p:nvSpPr>
        <p:spPr>
          <a:xfrm>
            <a:off x="6578111" y="78641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249FC42-0F1A-2BDD-DBE7-19B11CD9C3E6}"/>
              </a:ext>
            </a:extLst>
          </p:cNvPr>
          <p:cNvSpPr/>
          <p:nvPr/>
        </p:nvSpPr>
        <p:spPr>
          <a:xfrm>
            <a:off x="6480086" y="90034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D95871-6F72-09C6-4264-15392C322C21}"/>
              </a:ext>
            </a:extLst>
          </p:cNvPr>
          <p:cNvSpPr/>
          <p:nvPr/>
        </p:nvSpPr>
        <p:spPr>
          <a:xfrm>
            <a:off x="6382061" y="101427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CONV2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5x5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02E00D4-1EBC-D25B-B967-6B9E683F06F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780353" y="2550111"/>
            <a:ext cx="60170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EFE3BC6-DF19-D66C-B1BF-90AFFCF1914E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8069056" y="2550111"/>
            <a:ext cx="641547" cy="7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B007B69-6824-38A3-5EB5-C172A9EAB9C8}"/>
              </a:ext>
            </a:extLst>
          </p:cNvPr>
          <p:cNvCxnSpPr>
            <a:cxnSpLocks/>
          </p:cNvCxnSpPr>
          <p:nvPr/>
        </p:nvCxnSpPr>
        <p:spPr>
          <a:xfrm flipV="1">
            <a:off x="6303648" y="295099"/>
            <a:ext cx="617076" cy="719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7DE12B9-3FE4-E7CB-DE82-58E5900EF934}"/>
              </a:ext>
            </a:extLst>
          </p:cNvPr>
          <p:cNvSpPr txBox="1"/>
          <p:nvPr/>
        </p:nvSpPr>
        <p:spPr>
          <a:xfrm>
            <a:off x="5304621" y="23196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个卷积核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C4DD01A-CBA7-D302-8B93-4F609D852F4B}"/>
              </a:ext>
            </a:extLst>
          </p:cNvPr>
          <p:cNvSpPr txBox="1"/>
          <p:nvPr/>
        </p:nvSpPr>
        <p:spPr>
          <a:xfrm>
            <a:off x="6666487" y="39525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99E34F9-1D6F-B24C-C357-0945D5463C97}"/>
              </a:ext>
            </a:extLst>
          </p:cNvPr>
          <p:cNvSpPr/>
          <p:nvPr/>
        </p:nvSpPr>
        <p:spPr>
          <a:xfrm>
            <a:off x="9350033" y="309979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3AAD9EA-92CC-2367-8ABF-6923779ACF59}"/>
              </a:ext>
            </a:extLst>
          </p:cNvPr>
          <p:cNvSpPr/>
          <p:nvPr/>
        </p:nvSpPr>
        <p:spPr>
          <a:xfrm>
            <a:off x="9004678" y="67248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8BF8E88-EBF1-6AC1-A476-DD68E9045ECB}"/>
              </a:ext>
            </a:extLst>
          </p:cNvPr>
          <p:cNvSpPr/>
          <p:nvPr/>
        </p:nvSpPr>
        <p:spPr>
          <a:xfrm>
            <a:off x="8906653" y="78641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89A7964-7206-C29D-1EDB-1E382E3D137F}"/>
              </a:ext>
            </a:extLst>
          </p:cNvPr>
          <p:cNvSpPr/>
          <p:nvPr/>
        </p:nvSpPr>
        <p:spPr>
          <a:xfrm>
            <a:off x="8808628" y="90034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90295DF-6CD7-B83D-73B0-56E7F8B2152D}"/>
              </a:ext>
            </a:extLst>
          </p:cNvPr>
          <p:cNvSpPr/>
          <p:nvPr/>
        </p:nvSpPr>
        <p:spPr>
          <a:xfrm>
            <a:off x="8710603" y="1014274"/>
            <a:ext cx="1047565" cy="307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MAXPOOLING2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2x2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DFC544-A7F3-9CE3-F295-050AD4D1237A}"/>
              </a:ext>
            </a:extLst>
          </p:cNvPr>
          <p:cNvSpPr txBox="1"/>
          <p:nvPr/>
        </p:nvSpPr>
        <p:spPr>
          <a:xfrm>
            <a:off x="8995029" y="39525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A0FD1EF-F692-1DFB-AB0E-44DA30031A7D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9219822" y="3659338"/>
            <a:ext cx="0" cy="13657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F03E3057-D300-1366-0D0D-F815C26514A5}"/>
              </a:ext>
            </a:extLst>
          </p:cNvPr>
          <p:cNvSpPr/>
          <p:nvPr/>
        </p:nvSpPr>
        <p:spPr>
          <a:xfrm>
            <a:off x="8696039" y="5025111"/>
            <a:ext cx="1047565" cy="101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Classify</a:t>
            </a:r>
          </a:p>
          <a:p>
            <a:pPr algn="ctr"/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0C2A952-DF7A-80B0-F858-7501BE174281}"/>
              </a:ext>
            </a:extLst>
          </p:cNvPr>
          <p:cNvSpPr/>
          <p:nvPr/>
        </p:nvSpPr>
        <p:spPr>
          <a:xfrm>
            <a:off x="6651682" y="5025111"/>
            <a:ext cx="1591880" cy="101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Batch</a:t>
            </a:r>
          </a:p>
          <a:p>
            <a:pPr algn="ctr"/>
            <a:r>
              <a:rPr lang="en-US" altLang="zh-CN" dirty="0"/>
              <a:t>Normalization</a:t>
            </a:r>
            <a:endParaRPr lang="zh-CN" altLang="en-US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2BE7657-534E-AE39-8D5A-1D22693E14AB}"/>
              </a:ext>
            </a:extLst>
          </p:cNvPr>
          <p:cNvCxnSpPr>
            <a:cxnSpLocks/>
            <a:stCxn id="71" idx="1"/>
            <a:endCxn id="72" idx="3"/>
          </p:cNvCxnSpPr>
          <p:nvPr/>
        </p:nvCxnSpPr>
        <p:spPr>
          <a:xfrm flipH="1">
            <a:off x="8243562" y="5531047"/>
            <a:ext cx="4524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8985958-7D09-4FD6-9CE1-3895F7A61BF4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6163552" y="5531047"/>
            <a:ext cx="4881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C77DD0FF-B063-EE2C-A88C-771D7C95FCCF}"/>
              </a:ext>
            </a:extLst>
          </p:cNvPr>
          <p:cNvSpPr/>
          <p:nvPr/>
        </p:nvSpPr>
        <p:spPr>
          <a:xfrm>
            <a:off x="5115987" y="5025111"/>
            <a:ext cx="1047565" cy="101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Sigmoid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266A7CC-B004-4341-A900-BBEB4534AF82}"/>
              </a:ext>
            </a:extLst>
          </p:cNvPr>
          <p:cNvSpPr/>
          <p:nvPr/>
        </p:nvSpPr>
        <p:spPr>
          <a:xfrm>
            <a:off x="3409026" y="4395555"/>
            <a:ext cx="1218832" cy="2214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FCNN</a:t>
            </a:r>
          </a:p>
          <a:p>
            <a:pPr algn="ctr"/>
            <a:r>
              <a:rPr lang="zh-CN" altLang="en-US" dirty="0"/>
              <a:t>全连接层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160x10</a:t>
            </a:r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F8C5D02-CF50-0F75-FF0F-D8D22EE77B28}"/>
              </a:ext>
            </a:extLst>
          </p:cNvPr>
          <p:cNvCxnSpPr>
            <a:cxnSpLocks/>
          </p:cNvCxnSpPr>
          <p:nvPr/>
        </p:nvCxnSpPr>
        <p:spPr>
          <a:xfrm flipH="1">
            <a:off x="4627857" y="5531047"/>
            <a:ext cx="4881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487E4ED7-9FBA-49EF-42D5-010C74A8F92F}"/>
              </a:ext>
            </a:extLst>
          </p:cNvPr>
          <p:cNvSpPr/>
          <p:nvPr/>
        </p:nvSpPr>
        <p:spPr>
          <a:xfrm>
            <a:off x="1917578" y="5025111"/>
            <a:ext cx="1047565" cy="101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SoftMax</a:t>
            </a:r>
          </a:p>
          <a:p>
            <a:pPr algn="ctr"/>
            <a:r>
              <a:rPr lang="zh-CN" altLang="en-US" dirty="0"/>
              <a:t>（可选）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34CF5A1A-323B-BEE8-C553-8BCEE8089AE9}"/>
              </a:ext>
            </a:extLst>
          </p:cNvPr>
          <p:cNvCxnSpPr>
            <a:cxnSpLocks/>
          </p:cNvCxnSpPr>
          <p:nvPr/>
        </p:nvCxnSpPr>
        <p:spPr>
          <a:xfrm flipH="1" flipV="1">
            <a:off x="2965142" y="5539666"/>
            <a:ext cx="443884" cy="19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F30F93E-A9D4-CAD7-2397-3EDFC9ABD65E}"/>
              </a:ext>
            </a:extLst>
          </p:cNvPr>
          <p:cNvCxnSpPr>
            <a:cxnSpLocks/>
          </p:cNvCxnSpPr>
          <p:nvPr/>
        </p:nvCxnSpPr>
        <p:spPr>
          <a:xfrm flipH="1">
            <a:off x="1465101" y="5539666"/>
            <a:ext cx="45247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E3812E0F-E6C9-EB64-7B64-ADE475E394E6}"/>
              </a:ext>
            </a:extLst>
          </p:cNvPr>
          <p:cNvSpPr txBox="1"/>
          <p:nvPr/>
        </p:nvSpPr>
        <p:spPr>
          <a:xfrm>
            <a:off x="669993" y="5355000"/>
            <a:ext cx="831724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结果</a:t>
            </a:r>
            <a:r>
              <a:rPr lang="en-US" altLang="zh-CN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8746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B64332-AC65-C488-EDB9-B186B5E15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" y="0"/>
            <a:ext cx="12158571" cy="3959441"/>
          </a:xfrm>
          <a:prstGeom prst="rect">
            <a:avLst/>
          </a:prstGeom>
          <a:effectLst>
            <a:glow>
              <a:schemeClr val="accent1"/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5198A2D-E69D-1113-8713-B55BC900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2830093"/>
            <a:ext cx="10515600" cy="3413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4800" b="1" dirty="0"/>
              <a:t>ZYNQ7010</a:t>
            </a:r>
            <a:r>
              <a:rPr lang="zh-CN" altLang="en-US" sz="4800" b="1" dirty="0"/>
              <a:t>实现</a:t>
            </a:r>
            <a:r>
              <a:rPr lang="en-US" altLang="zh-CN" sz="4800" b="1" dirty="0"/>
              <a:t>MNIST</a:t>
            </a:r>
            <a:r>
              <a:rPr lang="zh-CN" altLang="en-US" sz="4800" b="1" dirty="0"/>
              <a:t>手写数字识别</a:t>
            </a:r>
          </a:p>
          <a:p>
            <a:pPr marL="0" indent="0">
              <a:buNone/>
            </a:pPr>
            <a:r>
              <a:rPr lang="zh-CN" altLang="en-US" sz="4800" b="1" dirty="0"/>
              <a:t>（第一节）</a:t>
            </a:r>
            <a:endParaRPr lang="en-US" altLang="zh-CN" sz="4800" b="1" dirty="0"/>
          </a:p>
          <a:p>
            <a:pPr marL="0" indent="0">
              <a:buNone/>
            </a:pPr>
            <a:r>
              <a:rPr lang="en-US" altLang="zh-CN" sz="4800" b="1" dirty="0"/>
              <a:t>	</a:t>
            </a:r>
            <a:r>
              <a:rPr lang="en-US" altLang="zh-CN" sz="4000" b="1" dirty="0"/>
              <a:t>——</a:t>
            </a:r>
            <a:r>
              <a:rPr lang="zh-CN" altLang="en-US" sz="4000" b="1" dirty="0"/>
              <a:t>前期验证简述</a:t>
            </a:r>
          </a:p>
        </p:txBody>
      </p:sp>
    </p:spTree>
    <p:extLst>
      <p:ext uri="{BB962C8B-B14F-4D97-AF65-F5344CB8AC3E}">
        <p14:creationId xmlns:p14="http://schemas.microsoft.com/office/powerpoint/2010/main" val="5893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B64332-AC65-C488-EDB9-B186B5E15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" y="0"/>
            <a:ext cx="12158571" cy="3959441"/>
          </a:xfrm>
          <a:prstGeom prst="rect">
            <a:avLst/>
          </a:prstGeom>
          <a:effectLst>
            <a:glow>
              <a:schemeClr val="accent1"/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5198A2D-E69D-1113-8713-B55BC900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2830093"/>
            <a:ext cx="10515600" cy="3413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4800" b="1" dirty="0"/>
              <a:t>ZYNQ7010</a:t>
            </a:r>
            <a:r>
              <a:rPr lang="zh-CN" altLang="en-US" sz="4800" b="1" dirty="0"/>
              <a:t>实现</a:t>
            </a:r>
            <a:r>
              <a:rPr lang="en-US" altLang="zh-CN" sz="4800" b="1" dirty="0"/>
              <a:t>MNIST</a:t>
            </a:r>
            <a:r>
              <a:rPr lang="zh-CN" altLang="en-US" sz="4800" b="1" dirty="0"/>
              <a:t>手写数字识别</a:t>
            </a:r>
          </a:p>
          <a:p>
            <a:pPr marL="0" indent="0">
              <a:buNone/>
            </a:pPr>
            <a:r>
              <a:rPr lang="zh-CN" altLang="en-US" sz="4800" b="1" dirty="0"/>
              <a:t>（第二节）</a:t>
            </a:r>
            <a:endParaRPr lang="en-US" altLang="zh-CN" sz="4800" b="1" dirty="0"/>
          </a:p>
          <a:p>
            <a:pPr marL="0" indent="0">
              <a:buNone/>
            </a:pPr>
            <a:r>
              <a:rPr lang="en-US" altLang="zh-CN" sz="4800" b="1" dirty="0"/>
              <a:t>	</a:t>
            </a:r>
            <a:r>
              <a:rPr lang="en-US" altLang="zh-CN" sz="4000" b="1" dirty="0"/>
              <a:t>——C++</a:t>
            </a:r>
            <a:r>
              <a:rPr lang="zh-CN" altLang="en-US" sz="4000" b="1" dirty="0"/>
              <a:t>实现及验证，存储参数</a:t>
            </a:r>
          </a:p>
        </p:txBody>
      </p:sp>
    </p:spTree>
    <p:extLst>
      <p:ext uri="{BB962C8B-B14F-4D97-AF65-F5344CB8AC3E}">
        <p14:creationId xmlns:p14="http://schemas.microsoft.com/office/powerpoint/2010/main" val="27002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B64332-AC65-C488-EDB9-B186B5E15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" y="0"/>
            <a:ext cx="12158571" cy="3959441"/>
          </a:xfrm>
          <a:prstGeom prst="rect">
            <a:avLst/>
          </a:prstGeom>
          <a:effectLst>
            <a:glow>
              <a:schemeClr val="accent1"/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5198A2D-E69D-1113-8713-B55BC900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2830093"/>
            <a:ext cx="10515600" cy="3413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4800" b="1" dirty="0"/>
              <a:t>ZYNQ7010</a:t>
            </a:r>
            <a:r>
              <a:rPr lang="zh-CN" altLang="en-US" sz="4800" b="1" dirty="0"/>
              <a:t>实现</a:t>
            </a:r>
            <a:r>
              <a:rPr lang="en-US" altLang="zh-CN" sz="4800" b="1" dirty="0"/>
              <a:t>MNIST</a:t>
            </a:r>
            <a:r>
              <a:rPr lang="zh-CN" altLang="en-US" sz="4800" b="1" dirty="0"/>
              <a:t>手写数字识别</a:t>
            </a:r>
          </a:p>
          <a:p>
            <a:pPr marL="0" indent="0">
              <a:buNone/>
            </a:pPr>
            <a:r>
              <a:rPr lang="zh-CN" altLang="en-US" sz="4800" b="1" dirty="0"/>
              <a:t>（第三节）</a:t>
            </a:r>
            <a:endParaRPr lang="en-US" altLang="zh-CN" sz="4800" b="1" dirty="0"/>
          </a:p>
          <a:p>
            <a:pPr marL="0" indent="0">
              <a:buNone/>
            </a:pPr>
            <a:r>
              <a:rPr lang="en-US" altLang="zh-CN" sz="4800" b="1" dirty="0"/>
              <a:t>	</a:t>
            </a:r>
            <a:r>
              <a:rPr lang="en-US" altLang="zh-CN" sz="4000" b="1" dirty="0"/>
              <a:t>——</a:t>
            </a:r>
            <a:r>
              <a:rPr lang="zh-CN" altLang="en-US" sz="4000" b="1" dirty="0"/>
              <a:t>模块移植（卷积层）</a:t>
            </a:r>
          </a:p>
        </p:txBody>
      </p:sp>
    </p:spTree>
    <p:extLst>
      <p:ext uri="{BB962C8B-B14F-4D97-AF65-F5344CB8AC3E}">
        <p14:creationId xmlns:p14="http://schemas.microsoft.com/office/powerpoint/2010/main" val="348770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B64332-AC65-C488-EDB9-B186B5E15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" y="0"/>
            <a:ext cx="12158571" cy="3959441"/>
          </a:xfrm>
          <a:prstGeom prst="rect">
            <a:avLst/>
          </a:prstGeom>
          <a:effectLst>
            <a:glow>
              <a:schemeClr val="accent1"/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5198A2D-E69D-1113-8713-B55BC900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2830093"/>
            <a:ext cx="10515600" cy="3413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4800" b="1" dirty="0"/>
              <a:t>ZYNQ7010</a:t>
            </a:r>
            <a:r>
              <a:rPr lang="zh-CN" altLang="en-US" sz="4800" b="1" dirty="0"/>
              <a:t>实现</a:t>
            </a:r>
            <a:r>
              <a:rPr lang="en-US" altLang="zh-CN" sz="4800" b="1" dirty="0"/>
              <a:t>MNIST</a:t>
            </a:r>
            <a:r>
              <a:rPr lang="zh-CN" altLang="en-US" sz="4800" b="1" dirty="0"/>
              <a:t>手写数字识别</a:t>
            </a:r>
          </a:p>
          <a:p>
            <a:pPr marL="0" indent="0">
              <a:buNone/>
            </a:pPr>
            <a:r>
              <a:rPr lang="zh-CN" altLang="en-US" sz="4800" b="1" dirty="0"/>
              <a:t>（第三节）</a:t>
            </a:r>
            <a:endParaRPr lang="en-US" altLang="zh-CN" sz="4800" b="1" dirty="0"/>
          </a:p>
          <a:p>
            <a:pPr marL="0" indent="0">
              <a:buNone/>
            </a:pPr>
            <a:r>
              <a:rPr lang="en-US" altLang="zh-CN" sz="4800" b="1" dirty="0"/>
              <a:t>	</a:t>
            </a:r>
            <a:r>
              <a:rPr lang="en-US" altLang="zh-CN" sz="4000" b="1" dirty="0"/>
              <a:t>——</a:t>
            </a:r>
            <a:r>
              <a:rPr lang="zh-CN" altLang="en-US" sz="4000" b="1" dirty="0"/>
              <a:t>模块移植（池化层）</a:t>
            </a:r>
          </a:p>
        </p:txBody>
      </p:sp>
    </p:spTree>
    <p:extLst>
      <p:ext uri="{BB962C8B-B14F-4D97-AF65-F5344CB8AC3E}">
        <p14:creationId xmlns:p14="http://schemas.microsoft.com/office/powerpoint/2010/main" val="56582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B64332-AC65-C488-EDB9-B186B5E15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" y="0"/>
            <a:ext cx="12158571" cy="3959441"/>
          </a:xfrm>
          <a:prstGeom prst="rect">
            <a:avLst/>
          </a:prstGeom>
          <a:effectLst>
            <a:glow>
              <a:schemeClr val="accent1"/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5198A2D-E69D-1113-8713-B55BC900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2830093"/>
            <a:ext cx="10515600" cy="3413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4800" b="1" dirty="0"/>
              <a:t>ZYNQ7010</a:t>
            </a:r>
            <a:r>
              <a:rPr lang="zh-CN" altLang="en-US" sz="4800" b="1" dirty="0"/>
              <a:t>实现</a:t>
            </a:r>
            <a:r>
              <a:rPr lang="en-US" altLang="zh-CN" sz="4800" b="1" dirty="0"/>
              <a:t>MNIST</a:t>
            </a:r>
            <a:r>
              <a:rPr lang="zh-CN" altLang="en-US" sz="4800" b="1" dirty="0"/>
              <a:t>手写数字识别</a:t>
            </a:r>
          </a:p>
          <a:p>
            <a:pPr marL="0" indent="0">
              <a:buNone/>
            </a:pPr>
            <a:r>
              <a:rPr lang="zh-CN" altLang="en-US" sz="4800" b="1" dirty="0"/>
              <a:t>（第三节）</a:t>
            </a:r>
            <a:endParaRPr lang="en-US" altLang="zh-CN" sz="4800" b="1" dirty="0"/>
          </a:p>
          <a:p>
            <a:pPr marL="0" indent="0">
              <a:buNone/>
            </a:pPr>
            <a:r>
              <a:rPr lang="en-US" altLang="zh-CN" sz="4800" b="1" dirty="0"/>
              <a:t>	</a:t>
            </a:r>
            <a:r>
              <a:rPr lang="en-US" altLang="zh-CN" sz="4000" b="1" dirty="0"/>
              <a:t>——</a:t>
            </a:r>
            <a:r>
              <a:rPr lang="zh-CN" altLang="en-US" sz="4000" b="1" dirty="0"/>
              <a:t>模块</a:t>
            </a:r>
            <a:r>
              <a:rPr lang="zh-CN" altLang="en-US" sz="4000" b="1"/>
              <a:t>移植（并行运算及仿真）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0422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B64332-AC65-C488-EDB9-B186B5E15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" y="0"/>
            <a:ext cx="12158571" cy="3959441"/>
          </a:xfrm>
          <a:prstGeom prst="rect">
            <a:avLst/>
          </a:prstGeom>
          <a:effectLst>
            <a:glow>
              <a:schemeClr val="accent1"/>
            </a:glow>
            <a:outerShdw sx="1000" sy="1000" algn="ctr" rotWithShape="0">
              <a:srgbClr val="000000"/>
            </a:outerShdw>
            <a:reflection endPos="0" dir="5400000" sy="-100000" algn="bl" rotWithShape="0"/>
          </a:effec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5198A2D-E69D-1113-8713-B55BC900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7" y="2830093"/>
            <a:ext cx="10515600" cy="3413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4800" b="1" dirty="0"/>
              <a:t>ZYNQ7010</a:t>
            </a:r>
            <a:r>
              <a:rPr lang="zh-CN" altLang="en-US" sz="4800" b="1" dirty="0"/>
              <a:t>实现</a:t>
            </a:r>
            <a:r>
              <a:rPr lang="en-US" altLang="zh-CN" sz="4800" b="1" dirty="0"/>
              <a:t>MNIST</a:t>
            </a:r>
            <a:r>
              <a:rPr lang="zh-CN" altLang="en-US" sz="4800" b="1" dirty="0"/>
              <a:t>手写数字识别</a:t>
            </a:r>
          </a:p>
          <a:p>
            <a:pPr marL="0" indent="0">
              <a:buNone/>
            </a:pPr>
            <a:r>
              <a:rPr lang="zh-CN" altLang="en-US" sz="4800" b="1" dirty="0"/>
              <a:t>（第四节）</a:t>
            </a:r>
            <a:endParaRPr lang="en-US" altLang="zh-CN" sz="4800" b="1" dirty="0"/>
          </a:p>
          <a:p>
            <a:pPr marL="0" indent="0">
              <a:buNone/>
            </a:pPr>
            <a:r>
              <a:rPr lang="en-US" altLang="zh-CN" sz="4800" b="1" dirty="0"/>
              <a:t>	</a:t>
            </a:r>
            <a:r>
              <a:rPr lang="en-US" altLang="zh-CN" sz="4000" b="1" dirty="0"/>
              <a:t>——</a:t>
            </a:r>
            <a:r>
              <a:rPr lang="zh-CN" altLang="en-US" sz="4000" b="1" dirty="0"/>
              <a:t>视频图像前期处理</a:t>
            </a:r>
          </a:p>
        </p:txBody>
      </p:sp>
    </p:spTree>
    <p:extLst>
      <p:ext uri="{BB962C8B-B14F-4D97-AF65-F5344CB8AC3E}">
        <p14:creationId xmlns:p14="http://schemas.microsoft.com/office/powerpoint/2010/main" val="302700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21680</TotalTime>
  <Words>360</Words>
  <Application>Microsoft Office PowerPoint</Application>
  <PresentationFormat>宽屏</PresentationFormat>
  <Paragraphs>123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xinyang</dc:creator>
  <cp:lastModifiedBy>Zhang xinyang</cp:lastModifiedBy>
  <cp:revision>17</cp:revision>
  <dcterms:created xsi:type="dcterms:W3CDTF">2022-09-18T14:14:33Z</dcterms:created>
  <dcterms:modified xsi:type="dcterms:W3CDTF">2023-02-26T02:15:59Z</dcterms:modified>
</cp:coreProperties>
</file>