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567B96-D9C4-4EF5-A1B1-A486379D6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2087C73-AF41-D4C2-B46E-3579B6F70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059DA7-2423-026A-E9B8-D5561DBF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C9B5-A65A-4DEF-94D4-C997BA172D49}" type="datetimeFigureOut">
              <a:rPr lang="tr-TR" smtClean="0"/>
              <a:t>26.12.2022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62E82F5-8D5F-2D6C-6445-9F2E8765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E0B8F4D-C747-90D9-CC0E-BBF15076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382F-7145-4D42-9979-B7FA7E2A8A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265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1BF6DE-1652-4FD6-4E1B-A63C7CB6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764A844-7381-0383-1881-C25001EC3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6B25A2F-7342-303A-D945-C0790DA14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C9B5-A65A-4DEF-94D4-C997BA172D49}" type="datetimeFigureOut">
              <a:rPr lang="tr-TR" smtClean="0"/>
              <a:t>26.12.2022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F619F4D-350B-3C97-3BE1-E6BA373F7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83AD95A-8EF9-8C3A-3EC8-B69C83CF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382F-7145-4D42-9979-B7FA7E2A8A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364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807C953-3524-A576-8A14-5286BC9E3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D405249-943E-DF42-68B0-91570EC87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F5C1740-3547-7F9B-B311-ED63E607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C9B5-A65A-4DEF-94D4-C997BA172D49}" type="datetimeFigureOut">
              <a:rPr lang="tr-TR" smtClean="0"/>
              <a:t>26.12.2022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E8153E7-C552-247C-98F1-3B7480DB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0120700-4C81-7A74-71E3-A17D48EC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382F-7145-4D42-9979-B7FA7E2A8A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711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A06D90-E431-D501-82C4-C738D517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0E2070-E567-8E24-95FC-25629A279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451C8D6-32A0-CC1A-3780-69DA1454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C9B5-A65A-4DEF-94D4-C997BA172D49}" type="datetimeFigureOut">
              <a:rPr lang="tr-TR" smtClean="0"/>
              <a:t>26.12.2022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D7E6F83-22F7-320B-EE1C-FE0EC781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A3EA23E-A55D-F9E2-C83E-20E44E81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382F-7145-4D42-9979-B7FA7E2A8A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128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ECB4D2-1A9A-7040-C0C2-29EC011A9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7E2F0FB-0775-86D2-6935-CE626F2C9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18480B3-534D-E423-AB32-17BC5A23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C9B5-A65A-4DEF-94D4-C997BA172D49}" type="datetimeFigureOut">
              <a:rPr lang="tr-TR" smtClean="0"/>
              <a:t>26.12.2022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6A0CB13-9AFB-49AE-9A28-BA730EA1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68DCAEC-5D01-65EE-84C6-B7F248A6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382F-7145-4D42-9979-B7FA7E2A8A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501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271CFD-9116-D3D5-2E19-B7D33BB7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0D3A9F-B355-0DDB-6449-376BBA0BE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1429EE6-D537-4371-679F-EBEBA4AF9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30A95DF-C99D-02D8-DBB7-6556E2335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C9B5-A65A-4DEF-94D4-C997BA172D49}" type="datetimeFigureOut">
              <a:rPr lang="tr-TR" smtClean="0"/>
              <a:t>26.12.2022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67B6651-48A6-CD73-8003-DA9E908A7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A9A59B9-37B8-48AE-5A4D-19E11CFC6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382F-7145-4D42-9979-B7FA7E2A8A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978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6F0F2E-2C0A-5E15-8D92-4A433D23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E3BE14F-3339-C82F-73A2-72B8B6BCD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85E7ABF-1773-44A2-4D4D-280BD0135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3B8B864-C39B-6AB9-A66B-AB0C39A6E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8A2293B-52C4-E33F-45E6-5E84D9D68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EDB665BD-BC1F-8DB4-B3A3-00436A96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C9B5-A65A-4DEF-94D4-C997BA172D49}" type="datetimeFigureOut">
              <a:rPr lang="tr-TR" smtClean="0"/>
              <a:t>26.12.2022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B0BB53E-9317-B490-8AAD-5BAD2DEBB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A559A30-C428-9089-DF7D-B18F36D0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382F-7145-4D42-9979-B7FA7E2A8A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024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B0560E-D337-D42E-3986-B4895C60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5D5F702-C945-2D6F-8D76-2DA49595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C9B5-A65A-4DEF-94D4-C997BA172D49}" type="datetimeFigureOut">
              <a:rPr lang="tr-TR" smtClean="0"/>
              <a:t>26.12.2022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1CAD745-826B-40A9-86C3-F79C0237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957219F-E221-27CA-97E3-C5F1DB96F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382F-7145-4D42-9979-B7FA7E2A8A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141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8CC5A41-09AA-30D5-0EA0-486C9A307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C9B5-A65A-4DEF-94D4-C997BA172D49}" type="datetimeFigureOut">
              <a:rPr lang="tr-TR" smtClean="0"/>
              <a:t>26.12.2022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FEE5DCC-A156-E1EB-367B-92D67A7EE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32DCCF7-1928-C230-CDCE-5D572EA0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382F-7145-4D42-9979-B7FA7E2A8A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91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6F175A-168F-365F-FC99-6477422C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EEED97B-F0CE-5266-4CC5-EEC2A0A5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BA2B064-E931-1E69-1421-134C52F0E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CC5DA82-77E5-B785-0A83-D671E3649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C9B5-A65A-4DEF-94D4-C997BA172D49}" type="datetimeFigureOut">
              <a:rPr lang="tr-TR" smtClean="0"/>
              <a:t>26.12.2022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CCEB230-7479-C11D-A5DF-631F66A64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128962E-41B1-23EB-C059-46DAFF08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382F-7145-4D42-9979-B7FA7E2A8A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634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36406D-554F-A8C4-4FDF-2C82E8B3F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9B393EE7-6B97-3B05-DF27-D7E8E87A0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E9AC8F5-1790-5987-A6F0-77A0702DB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90A387D-C80C-6892-DBA9-FB9CD0A0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C9B5-A65A-4DEF-94D4-C997BA172D49}" type="datetimeFigureOut">
              <a:rPr lang="tr-TR" smtClean="0"/>
              <a:t>26.12.2022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6CF38CE-2C3E-BDA4-42D2-0A994A40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7890D11-B73A-3A45-3382-032B2333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382F-7145-4D42-9979-B7FA7E2A8A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855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D3F8BC91-EB99-5C2C-F247-0E1A61082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60B8BDD-0E18-DB2F-3B6D-89C8AF31B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2947634-CC8C-2CE9-311E-62287CE51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CC9B5-A65A-4DEF-94D4-C997BA172D49}" type="datetimeFigureOut">
              <a:rPr lang="tr-TR" smtClean="0"/>
              <a:t>26.12.2022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ED7F52A-BD4C-CEF2-2B2F-18AB0A86B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506212F-24D9-5093-D97C-0FFCCED85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2382F-7145-4D42-9979-B7FA7E2A8A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092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D9B23167-2EE7-680E-2B19-522B6CEA8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4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Geniş ekran</PresentationFormat>
  <Paragraphs>0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EMRE BUZ</dc:creator>
  <cp:lastModifiedBy>EMRE BUZ</cp:lastModifiedBy>
  <cp:revision>1</cp:revision>
  <dcterms:created xsi:type="dcterms:W3CDTF">2022-12-26T02:35:59Z</dcterms:created>
  <dcterms:modified xsi:type="dcterms:W3CDTF">2022-12-26T02:41:11Z</dcterms:modified>
</cp:coreProperties>
</file>