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9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4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1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0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85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6675-2268-4C5A-97E2-5208173D3801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1AC7-EC5D-48D9-9A64-8686922CA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6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</a:t>
            </a:r>
            <a:r>
              <a:rPr lang="en-US" dirty="0" err="1" smtClean="0"/>
              <a:t>мешок</a:t>
            </a:r>
            <a:r>
              <a:rPr lang="en-US" dirty="0" smtClean="0"/>
              <a:t> </a:t>
            </a:r>
            <a:r>
              <a:rPr lang="en-US" dirty="0" err="1" smtClean="0"/>
              <a:t>слов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3484"/>
            <a:ext cx="10515600" cy="49412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«Мешок слов» </a:t>
            </a:r>
            <a:r>
              <a:rPr lang="ru-RU" dirty="0" smtClean="0"/>
              <a:t>представляет текст как вектор, где каждое слово из словаря отображается количеством раз, которое оно встречается в тексте. При этом порядок слов не учитывается, только частота их вхождений.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Принцип работы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Собирается список всех уникальных слов во всех документах.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Каждый документ превращается в вектор, где каждое слово представляется числом своих вхождений.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Документ 1</a:t>
            </a:r>
            <a:r>
              <a:rPr lang="en-US" dirty="0" smtClean="0"/>
              <a:t>: </a:t>
            </a:r>
            <a:r>
              <a:rPr lang="ru-RU" dirty="0" smtClean="0"/>
              <a:t>«Кошка любит молоко»</a:t>
            </a:r>
          </a:p>
          <a:p>
            <a:pPr marL="0" indent="0">
              <a:buNone/>
            </a:pPr>
            <a:r>
              <a:rPr lang="ru-RU" dirty="0" smtClean="0"/>
              <a:t>Документ 2</a:t>
            </a:r>
            <a:r>
              <a:rPr lang="en-US" dirty="0" smtClean="0"/>
              <a:t>:</a:t>
            </a:r>
            <a:r>
              <a:rPr lang="ru-RU" dirty="0" smtClean="0"/>
              <a:t> «Собака любит кость»</a:t>
            </a:r>
          </a:p>
          <a:p>
            <a:pPr marL="0" indent="0">
              <a:buNone/>
            </a:pPr>
            <a:r>
              <a:rPr lang="ru-RU" dirty="0" smtClean="0"/>
              <a:t>Общий словарь получится</a:t>
            </a:r>
            <a:r>
              <a:rPr lang="en-US" dirty="0" smtClean="0"/>
              <a:t>: [</a:t>
            </a:r>
            <a:r>
              <a:rPr lang="ru-RU" dirty="0" smtClean="0"/>
              <a:t>кошка, любит, молоко, собака, кость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документ в виде вектора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Документ 1</a:t>
            </a:r>
            <a:r>
              <a:rPr lang="en-US" dirty="0" smtClean="0"/>
              <a:t>: [1 1 1 0 0]</a:t>
            </a:r>
          </a:p>
          <a:p>
            <a:pPr marL="0" indent="0">
              <a:buNone/>
            </a:pPr>
            <a:r>
              <a:rPr lang="ru-RU" dirty="0" smtClean="0"/>
              <a:t>Документ 2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[0 1 0 1 1]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826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</a:t>
            </a:r>
            <a:r>
              <a:rPr lang="en-US" dirty="0"/>
              <a:t>of Words &amp; TF </a:t>
            </a:r>
            <a:r>
              <a:rPr lang="en-US" dirty="0" smtClean="0"/>
              <a:t>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50995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Улучшает метод </a:t>
            </a:r>
            <a:r>
              <a:rPr lang="ru-RU" dirty="0" err="1" smtClean="0"/>
              <a:t>Bag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Words</a:t>
            </a:r>
            <a:r>
              <a:rPr lang="ru-RU" dirty="0" smtClean="0"/>
              <a:t>, взвешивая частоту слов в зависимости от их важности в контексте всех документов. Основная идея — понизить вес слов, которые часто встречаются в большинстве документов и повысить вес слов, которые встречаются редко и несут больше информации.</a:t>
            </a:r>
          </a:p>
          <a:p>
            <a:r>
              <a:rPr lang="en-US" dirty="0" smtClean="0"/>
              <a:t>TF – </a:t>
            </a:r>
            <a:r>
              <a:rPr lang="ru-RU" dirty="0" smtClean="0"/>
              <a:t>частота появления слова в документе.</a:t>
            </a:r>
          </a:p>
          <a:p>
            <a:r>
              <a:rPr lang="en-US" dirty="0" smtClean="0"/>
              <a:t>IDF – </a:t>
            </a:r>
            <a:r>
              <a:rPr lang="ru-RU" dirty="0" smtClean="0"/>
              <a:t>обратная частота документа.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8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Определите, являются ли сообщения негативными или позитивными. </a:t>
            </a:r>
          </a:p>
          <a:p>
            <a:r>
              <a:rPr lang="ru-RU" dirty="0" smtClean="0"/>
              <a:t>Выполните предварительную обработку текстов: удаление стоп-слов и </a:t>
            </a:r>
            <a:r>
              <a:rPr lang="ru-RU" dirty="0" err="1" smtClean="0"/>
              <a:t>стемминг</a:t>
            </a:r>
            <a:r>
              <a:rPr lang="ru-RU" dirty="0" smtClean="0"/>
              <a:t>.  Предварительно перепишите функции </a:t>
            </a:r>
            <a:r>
              <a:rPr lang="en-US" dirty="0" err="1" smtClean="0"/>
              <a:t>stemming_texts</a:t>
            </a:r>
            <a:r>
              <a:rPr lang="ru-RU" dirty="0" smtClean="0"/>
              <a:t> и </a:t>
            </a:r>
            <a:r>
              <a:rPr lang="en-US" dirty="0" err="1" smtClean="0"/>
              <a:t>preprocess_text</a:t>
            </a:r>
            <a:r>
              <a:rPr lang="ru-RU" dirty="0" smtClean="0"/>
              <a:t> для работы с русскими словами.</a:t>
            </a:r>
          </a:p>
          <a:p>
            <a:r>
              <a:rPr lang="ru-RU" dirty="0" smtClean="0"/>
              <a:t>Представьте данные с использованием "мешка слов" и обучи модели </a:t>
            </a:r>
            <a:r>
              <a:rPr lang="ru-RU" dirty="0" err="1" smtClean="0"/>
              <a:t>RandomForestClassifier</a:t>
            </a:r>
            <a:r>
              <a:rPr lang="ru-RU" dirty="0" smtClean="0"/>
              <a:t> и </a:t>
            </a:r>
            <a:r>
              <a:rPr lang="ru-RU" dirty="0" err="1" smtClean="0"/>
              <a:t>GradientBoostingClassifier</a:t>
            </a:r>
            <a:r>
              <a:rPr lang="ru-RU" dirty="0" smtClean="0"/>
              <a:t>, подбирая оптимальные параметры с помощью </a:t>
            </a:r>
            <a:r>
              <a:rPr lang="ru-RU" dirty="0" err="1" smtClean="0"/>
              <a:t>GridSearchCV</a:t>
            </a:r>
            <a:r>
              <a:rPr lang="ru-RU" dirty="0" smtClean="0"/>
              <a:t> (например, для </a:t>
            </a:r>
            <a:r>
              <a:rPr lang="ru-RU" dirty="0" err="1" smtClean="0"/>
              <a:t>RandomForestClassifier</a:t>
            </a:r>
            <a:r>
              <a:rPr lang="ru-RU" dirty="0" smtClean="0"/>
              <a:t> — параметры </a:t>
            </a:r>
            <a:r>
              <a:rPr lang="ru-RU" dirty="0" err="1" smtClean="0"/>
              <a:t>max_depth</a:t>
            </a:r>
            <a:r>
              <a:rPr lang="ru-RU" dirty="0" smtClean="0"/>
              <a:t> и </a:t>
            </a:r>
            <a:r>
              <a:rPr lang="ru-RU" dirty="0" err="1" smtClean="0"/>
              <a:t>max_features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Повторите обучение, применив </a:t>
            </a:r>
            <a:r>
              <a:rPr lang="ru-RU" dirty="0" err="1" smtClean="0"/>
              <a:t>TfidfVectorizer</a:t>
            </a:r>
            <a:r>
              <a:rPr lang="ru-RU" dirty="0" smtClean="0"/>
              <a:t> для векторизации текста. </a:t>
            </a:r>
          </a:p>
          <a:p>
            <a:r>
              <a:rPr lang="ru-RU" dirty="0" smtClean="0"/>
              <a:t>Сравните результаты моделей и проанализируй их точность.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1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подбора оптимальных параметров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49" y="2124075"/>
            <a:ext cx="6934102" cy="26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6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278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Bag of Words (мешок слов)</vt:lpstr>
      <vt:lpstr>Bag of Words &amp; TF IDF</vt:lpstr>
      <vt:lpstr>Задание</vt:lpstr>
      <vt:lpstr>Пример подбора оптимальных параметров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Words (мешок слов)</dc:title>
  <dc:creator>dobro</dc:creator>
  <cp:lastModifiedBy>dobro</cp:lastModifiedBy>
  <cp:revision>15</cp:revision>
  <dcterms:created xsi:type="dcterms:W3CDTF">2024-11-06T12:02:04Z</dcterms:created>
  <dcterms:modified xsi:type="dcterms:W3CDTF">2024-11-06T12:25:39Z</dcterms:modified>
</cp:coreProperties>
</file>