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7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17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6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02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1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20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6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6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FC16-913B-4709-B708-803E5C52404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EAC9-DA54-4855-B030-1B7871BEE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nyc-taxi-trip-duration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ikit-learn.org/stable/modules/generated/sklearn.neighbors.KNeighborsRegresso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cikit-learn.org/stable/modules/generated/sklearn.linear_model.LinearRegre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</a:t>
            </a:r>
            <a:r>
              <a:rPr lang="ru-RU" dirty="0" err="1" smtClean="0"/>
              <a:t>датасете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8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Описание </a:t>
            </a:r>
            <a:r>
              <a:rPr lang="ru-RU" b="1" dirty="0" err="1" smtClean="0"/>
              <a:t>датасета</a:t>
            </a:r>
            <a:r>
              <a:rPr lang="ru-RU" b="1" dirty="0" smtClean="0"/>
              <a:t>: </a:t>
            </a:r>
            <a:r>
              <a:rPr lang="ru-RU" dirty="0" smtClean="0"/>
              <a:t>Этот </a:t>
            </a:r>
            <a:r>
              <a:rPr lang="ru-RU" dirty="0" err="1" smtClean="0"/>
              <a:t>датасет</a:t>
            </a:r>
            <a:r>
              <a:rPr lang="ru-RU" dirty="0" smtClean="0"/>
              <a:t> основан на данных о поездках желтого такси в Нью-Йорке за 2016 год, доступных в </a:t>
            </a:r>
            <a:r>
              <a:rPr lang="ru-RU" dirty="0" err="1" smtClean="0"/>
              <a:t>Big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на платформе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Cloud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Поля данных</a:t>
            </a:r>
            <a:r>
              <a:rPr lang="en-US" b="1" dirty="0" smtClean="0"/>
              <a:t>:</a:t>
            </a:r>
          </a:p>
          <a:p>
            <a:r>
              <a:rPr lang="ru-RU" dirty="0" err="1" smtClean="0"/>
              <a:t>id</a:t>
            </a:r>
            <a:r>
              <a:rPr lang="ru-RU" dirty="0" smtClean="0"/>
              <a:t> — уникальный идентификатор каждой поездки. </a:t>
            </a:r>
            <a:endParaRPr lang="en-US" dirty="0" smtClean="0"/>
          </a:p>
          <a:p>
            <a:r>
              <a:rPr lang="ru-RU" dirty="0" err="1" smtClean="0"/>
              <a:t>vendor_id</a:t>
            </a:r>
            <a:r>
              <a:rPr lang="ru-RU" dirty="0" smtClean="0"/>
              <a:t> — код, указывающий на поставщика данных о поездке. </a:t>
            </a:r>
            <a:endParaRPr lang="en-US" dirty="0" smtClean="0"/>
          </a:p>
          <a:p>
            <a:r>
              <a:rPr lang="ru-RU" dirty="0" err="1" smtClean="0"/>
              <a:t>pickup_datetime</a:t>
            </a:r>
            <a:r>
              <a:rPr lang="ru-RU" dirty="0" smtClean="0"/>
              <a:t> — дата и время начала поездки (включения счётчика). </a:t>
            </a:r>
            <a:endParaRPr lang="en-US" dirty="0" smtClean="0"/>
          </a:p>
          <a:p>
            <a:r>
              <a:rPr lang="ru-RU" dirty="0" err="1" smtClean="0"/>
              <a:t>dropoff_datetime</a:t>
            </a:r>
            <a:r>
              <a:rPr lang="ru-RU" dirty="0" smtClean="0"/>
              <a:t> — дата и время окончания поездки (выключения счётчика). </a:t>
            </a:r>
            <a:endParaRPr lang="en-US" dirty="0" smtClean="0"/>
          </a:p>
          <a:p>
            <a:r>
              <a:rPr lang="ru-RU" dirty="0" err="1" smtClean="0"/>
              <a:t>passenger_count</a:t>
            </a:r>
            <a:r>
              <a:rPr lang="ru-RU" dirty="0" smtClean="0"/>
              <a:t> — количество пассажиров в машине (указано водителем). </a:t>
            </a:r>
            <a:endParaRPr lang="en-US" dirty="0" smtClean="0"/>
          </a:p>
          <a:p>
            <a:r>
              <a:rPr lang="ru-RU" dirty="0" err="1" smtClean="0"/>
              <a:t>pickup_longitude</a:t>
            </a:r>
            <a:r>
              <a:rPr lang="ru-RU" dirty="0" smtClean="0"/>
              <a:t> — долгота места начала поездки. </a:t>
            </a:r>
            <a:endParaRPr lang="en-US" dirty="0" smtClean="0"/>
          </a:p>
          <a:p>
            <a:r>
              <a:rPr lang="ru-RU" dirty="0" err="1" smtClean="0"/>
              <a:t>pickup_latitude</a:t>
            </a:r>
            <a:r>
              <a:rPr lang="ru-RU" dirty="0" smtClean="0"/>
              <a:t> — широта места начала поездки. </a:t>
            </a:r>
            <a:endParaRPr lang="en-US" dirty="0" smtClean="0"/>
          </a:p>
          <a:p>
            <a:r>
              <a:rPr lang="ru-RU" dirty="0" err="1" smtClean="0"/>
              <a:t>dropoff_longitude</a:t>
            </a:r>
            <a:r>
              <a:rPr lang="ru-RU" dirty="0" smtClean="0"/>
              <a:t> — долгота места окончания поездки. </a:t>
            </a:r>
            <a:endParaRPr lang="en-US" dirty="0" smtClean="0"/>
          </a:p>
          <a:p>
            <a:r>
              <a:rPr lang="ru-RU" dirty="0" err="1" smtClean="0"/>
              <a:t>dropoff_latitude</a:t>
            </a:r>
            <a:r>
              <a:rPr lang="ru-RU" dirty="0" smtClean="0"/>
              <a:t> — широта места окончания поездки. </a:t>
            </a:r>
            <a:endParaRPr lang="en-US" dirty="0" smtClean="0"/>
          </a:p>
          <a:p>
            <a:r>
              <a:rPr lang="ru-RU" dirty="0" err="1" smtClean="0"/>
              <a:t>store_and_fwd_flag</a:t>
            </a:r>
            <a:r>
              <a:rPr lang="ru-RU" dirty="0" smtClean="0"/>
              <a:t> — флаг, указывающий, была ли запись поездки сохранена в памяти автомобиля перед отправкой на сервер (если машина не имела соединения с сервером): Y = сохранено и отправлено позже, N = не сохранено и отправлено в реальном времени. </a:t>
            </a:r>
            <a:endParaRPr lang="en-US" dirty="0" smtClean="0"/>
          </a:p>
          <a:p>
            <a:r>
              <a:rPr lang="ru-RU" dirty="0" err="1" smtClean="0"/>
              <a:t>trip_duration</a:t>
            </a:r>
            <a:r>
              <a:rPr lang="ru-RU" dirty="0" smtClean="0"/>
              <a:t> — продолжительность поездки в секундах.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Более подробно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https://www.kaggle.com/c/nyc-taxi-trip-duration/data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4" y="1642329"/>
            <a:ext cx="11766293" cy="23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Срезы позволяют выбирать часть данных из различных структур (списки, строки, массивы, </a:t>
            </a:r>
            <a:r>
              <a:rPr lang="ru-RU" dirty="0" err="1" smtClean="0"/>
              <a:t>датафреймы</a:t>
            </a:r>
            <a:r>
              <a:rPr lang="ru-RU" dirty="0" smtClean="0"/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34" y="3490546"/>
            <a:ext cx="7983735" cy="17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графиков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7218"/>
            <a:ext cx="10706100" cy="16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построения графиков используется библиотека </a:t>
            </a:r>
            <a:r>
              <a:rPr lang="en-US" b="1" dirty="0" err="1" smtClean="0"/>
              <a:t>matplotlib.pyplot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построения </a:t>
            </a:r>
            <a:r>
              <a:rPr lang="ru-RU" b="1" dirty="0" smtClean="0"/>
              <a:t>гистограммы </a:t>
            </a:r>
            <a:r>
              <a:rPr lang="en-US" b="1" dirty="0" smtClean="0"/>
              <a:t>(</a:t>
            </a:r>
            <a:r>
              <a:rPr lang="en-US" b="1" dirty="0" err="1" smtClean="0"/>
              <a:t>plt.hist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6" y="2297931"/>
            <a:ext cx="4691430" cy="35301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7732"/>
            <a:ext cx="3505200" cy="2895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3208" y="5538934"/>
            <a:ext cx="57355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err="1"/>
              <a:t>bins</a:t>
            </a:r>
            <a:r>
              <a:rPr lang="ru-RU" sz="1600" dirty="0"/>
              <a:t>: Количество интервалов для разделения данных. Чем больше значение, тем детальнее отображается распределение. </a:t>
            </a:r>
          </a:p>
          <a:p>
            <a:pPr algn="just"/>
            <a:r>
              <a:rPr lang="ru-RU" sz="1600" b="1" dirty="0" err="1"/>
              <a:t>edgecolor</a:t>
            </a:r>
            <a:r>
              <a:rPr lang="ru-RU" sz="1600" dirty="0"/>
              <a:t>: Цвет краев столбцов, который выделяет их контуры, чтобы график был более наглядным.</a:t>
            </a:r>
          </a:p>
        </p:txBody>
      </p:sp>
    </p:spTree>
    <p:extLst>
      <p:ext uri="{BB962C8B-B14F-4D97-AF65-F5344CB8AC3E}">
        <p14:creationId xmlns:p14="http://schemas.microsoft.com/office/powerpoint/2010/main" val="17704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графиков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7218"/>
            <a:ext cx="10706100" cy="16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построения графиков используется библиотека </a:t>
            </a:r>
            <a:r>
              <a:rPr lang="en-US" b="1" dirty="0" err="1" smtClean="0"/>
              <a:t>matplotlib.pyplot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построения </a:t>
            </a:r>
            <a:r>
              <a:rPr lang="ru-RU" b="1" dirty="0" smtClean="0"/>
              <a:t>линейного графика</a:t>
            </a:r>
            <a:r>
              <a:rPr lang="en-US" b="1" dirty="0" smtClean="0"/>
              <a:t> (</a:t>
            </a:r>
            <a:r>
              <a:rPr lang="en-US" b="1" dirty="0" err="1" smtClean="0"/>
              <a:t>plt.plot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5522650"/>
            <a:ext cx="57355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err="1" smtClean="0"/>
              <a:t>color</a:t>
            </a:r>
            <a:r>
              <a:rPr lang="ru-RU" sz="1600" dirty="0" smtClean="0"/>
              <a:t>: Цвет линии. </a:t>
            </a:r>
            <a:endParaRPr lang="en-US" sz="1600" dirty="0" smtClean="0"/>
          </a:p>
          <a:p>
            <a:pPr algn="just"/>
            <a:r>
              <a:rPr lang="ru-RU" sz="1600" b="1" dirty="0" err="1" smtClean="0"/>
              <a:t>linestyle</a:t>
            </a:r>
            <a:r>
              <a:rPr lang="ru-RU" sz="1600" dirty="0" smtClean="0"/>
              <a:t>: Стиль линии, например, '-' для сплошной, '--' для пунктирной. </a:t>
            </a:r>
            <a:endParaRPr lang="en-US" sz="1600" dirty="0" smtClean="0"/>
          </a:p>
          <a:p>
            <a:pPr algn="just"/>
            <a:r>
              <a:rPr lang="ru-RU" sz="1600" b="1" dirty="0" err="1" smtClean="0"/>
              <a:t>label</a:t>
            </a:r>
            <a:r>
              <a:rPr lang="ru-RU" sz="1600" dirty="0" smtClean="0"/>
              <a:t>: Текст для обозначения линии в легенде.</a:t>
            </a:r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5" y="2420067"/>
            <a:ext cx="4452120" cy="32859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92" y="2420067"/>
            <a:ext cx="4432788" cy="29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графиков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7218"/>
            <a:ext cx="10706100" cy="167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построения графиков используется библиотека </a:t>
            </a:r>
            <a:r>
              <a:rPr lang="en-US" b="1" dirty="0" err="1" smtClean="0"/>
              <a:t>matplotlib.pyplot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построения </a:t>
            </a:r>
            <a:r>
              <a:rPr lang="ru-RU" b="1" dirty="0" smtClean="0"/>
              <a:t>диаграммы рассеяния </a:t>
            </a:r>
            <a:r>
              <a:rPr lang="en-US" b="1" dirty="0" smtClean="0"/>
              <a:t>(</a:t>
            </a:r>
            <a:r>
              <a:rPr lang="en-US" b="1" dirty="0" err="1" smtClean="0"/>
              <a:t>plt.scatter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5522650"/>
            <a:ext cx="5735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err="1" smtClean="0"/>
              <a:t>color</a:t>
            </a:r>
            <a:r>
              <a:rPr lang="ru-RU" sz="1600" dirty="0" smtClean="0"/>
              <a:t>: Цвет точек.</a:t>
            </a:r>
          </a:p>
          <a:p>
            <a:pPr algn="just"/>
            <a:r>
              <a:rPr lang="ru-RU" sz="1600" b="1" dirty="0" err="1" smtClean="0"/>
              <a:t>edgecolor</a:t>
            </a:r>
            <a:r>
              <a:rPr lang="ru-RU" sz="1600" dirty="0" smtClean="0"/>
              <a:t>: Цвет краев точек.</a:t>
            </a:r>
            <a:endParaRPr lang="en-US" sz="1600" dirty="0" smtClean="0"/>
          </a:p>
          <a:p>
            <a:pPr algn="just"/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31" y="2346813"/>
            <a:ext cx="4038600" cy="2990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08" y="2351882"/>
            <a:ext cx="5426149" cy="41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методов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1863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Регрессия на основе k ближайших соседей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318570"/>
            <a:ext cx="1082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err="1" smtClean="0"/>
              <a:t>n_neighbors</a:t>
            </a:r>
            <a:r>
              <a:rPr lang="en-US" sz="1400" dirty="0" smtClean="0"/>
              <a:t> -</a:t>
            </a:r>
            <a:r>
              <a:rPr lang="ru-RU" sz="1400" dirty="0" smtClean="0"/>
              <a:t> параметр определяет количество ближайших соседей, которые будут использоваться для предсказания. </a:t>
            </a:r>
            <a:endParaRPr lang="en-US" sz="14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en-US" sz="1400" b="1" dirty="0" smtClean="0"/>
              <a:t>w</a:t>
            </a:r>
            <a:r>
              <a:rPr lang="ru-RU" sz="1400" b="1" dirty="0" err="1" smtClean="0"/>
              <a:t>eights</a:t>
            </a:r>
            <a:r>
              <a:rPr lang="en-US" sz="1400" dirty="0" smtClean="0"/>
              <a:t> - </a:t>
            </a:r>
            <a:r>
              <a:rPr lang="ru-RU" sz="1400" dirty="0" smtClean="0"/>
              <a:t>параметр определяет, как учитываются соседи при предсказании. </a:t>
            </a:r>
            <a:r>
              <a:rPr lang="ru-RU" sz="1400" b="1" dirty="0" smtClean="0"/>
              <a:t>'</a:t>
            </a:r>
            <a:r>
              <a:rPr lang="ru-RU" sz="1400" b="1" dirty="0" err="1" smtClean="0"/>
              <a:t>uniform</a:t>
            </a:r>
            <a:r>
              <a:rPr lang="ru-RU" sz="1400" dirty="0" smtClean="0"/>
              <a:t>': Все соседи имеют одинаковый вес при расчете среднего. </a:t>
            </a:r>
            <a:r>
              <a:rPr lang="ru-RU" sz="1400" b="1" dirty="0" smtClean="0"/>
              <a:t>'</a:t>
            </a:r>
            <a:r>
              <a:rPr lang="ru-RU" sz="1400" b="1" dirty="0" err="1" smtClean="0"/>
              <a:t>distance</a:t>
            </a:r>
            <a:r>
              <a:rPr lang="ru-RU" sz="1400" dirty="0" smtClean="0"/>
              <a:t>': Ближайшие соседи будут иметь больший вес при расчете, чем более дальние. В этом случае веса будут обратно пропорциональны расстоянию до соседа. </a:t>
            </a:r>
            <a:endParaRPr lang="en-US" sz="14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ru-RU" sz="1400" b="1" dirty="0" smtClean="0"/>
              <a:t>p</a:t>
            </a:r>
            <a:r>
              <a:rPr lang="en-US" sz="1400" dirty="0" smtClean="0"/>
              <a:t> -</a:t>
            </a:r>
            <a:r>
              <a:rPr lang="ru-RU" sz="1400" dirty="0" smtClean="0"/>
              <a:t> параметр определяет, какую метрику расстояния использовать при поиске соседей. </a:t>
            </a:r>
            <a:r>
              <a:rPr lang="ru-RU" sz="1400" b="1" dirty="0" smtClean="0"/>
              <a:t>p=2</a:t>
            </a:r>
            <a:r>
              <a:rPr lang="ru-RU" sz="1400" dirty="0" smtClean="0"/>
              <a:t>: Используется евклидово расстояние. Это стандартная метрика расстояния, измеряющая "прямое" расстояние между двумя точками в пространстве. </a:t>
            </a:r>
            <a:r>
              <a:rPr lang="ru-RU" sz="1400" b="1" dirty="0" smtClean="0"/>
              <a:t>p=1</a:t>
            </a:r>
            <a:r>
              <a:rPr lang="ru-RU" sz="1400" dirty="0" smtClean="0"/>
              <a:t>: Используется манхэттенское расстояние, которое измеряет расстояние по осям, а не по диагонали. </a:t>
            </a:r>
            <a:endParaRPr lang="en-US" sz="14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ru-RU" sz="1400" b="1" dirty="0" err="1" smtClean="0"/>
              <a:t>algorithm</a:t>
            </a:r>
            <a:r>
              <a:rPr lang="en-US" sz="1400" dirty="0" smtClean="0"/>
              <a:t> -</a:t>
            </a:r>
            <a:r>
              <a:rPr lang="ru-RU" sz="1400" dirty="0" smtClean="0"/>
              <a:t> параметр определяет алгоритм, который будет использоваться для поиска соседей. </a:t>
            </a:r>
            <a:r>
              <a:rPr lang="ru-RU" sz="1400" b="1" dirty="0" smtClean="0"/>
              <a:t>'</a:t>
            </a:r>
            <a:r>
              <a:rPr lang="ru-RU" sz="1400" b="1" dirty="0" err="1" smtClean="0"/>
              <a:t>ball_tree</a:t>
            </a:r>
            <a:r>
              <a:rPr lang="ru-RU" sz="1400" dirty="0" smtClean="0"/>
              <a:t>': Использует структуру данных, называемую "дерево шаров", что может быть более эффективно для больших наборов данных. Другие доступные алгоритмы: </a:t>
            </a:r>
            <a:r>
              <a:rPr lang="ru-RU" sz="1400" b="1" dirty="0" smtClean="0"/>
              <a:t>'</a:t>
            </a:r>
            <a:r>
              <a:rPr lang="ru-RU" sz="1400" b="1" dirty="0" err="1" smtClean="0"/>
              <a:t>brute</a:t>
            </a:r>
            <a:r>
              <a:rPr lang="ru-RU" sz="1400" dirty="0" smtClean="0"/>
              <a:t>': Простой, но медленный метод, который вычисляет расстояния до всех соседей. </a:t>
            </a:r>
            <a:r>
              <a:rPr lang="ru-RU" sz="1400" b="1" dirty="0" smtClean="0"/>
              <a:t>'</a:t>
            </a:r>
            <a:r>
              <a:rPr lang="ru-RU" sz="1400" b="1" dirty="0" err="1" smtClean="0"/>
              <a:t>kd_tree</a:t>
            </a:r>
            <a:r>
              <a:rPr lang="ru-RU" sz="1400" dirty="0" smtClean="0"/>
              <a:t>': Структура данных, называемая "k-дерево", которая может быть быстрее, чем "дерево шаров" для определенных типов данных. </a:t>
            </a:r>
            <a:r>
              <a:rPr lang="ru-RU" sz="1400" b="1" dirty="0" smtClean="0"/>
              <a:t>'</a:t>
            </a:r>
            <a:r>
              <a:rPr lang="ru-RU" sz="1400" b="1" dirty="0" err="1" smtClean="0"/>
              <a:t>auto</a:t>
            </a:r>
            <a:r>
              <a:rPr lang="ru-RU" sz="1400" dirty="0" smtClean="0"/>
              <a:t>': Позволяет </a:t>
            </a:r>
            <a:r>
              <a:rPr lang="ru-RU" sz="1400" dirty="0" err="1" smtClean="0"/>
              <a:t>scikit-learn</a:t>
            </a:r>
            <a:r>
              <a:rPr lang="ru-RU" sz="1400" dirty="0" smtClean="0"/>
              <a:t> автоматически выбирать наилучший алгоритм в зависимости от данных.</a:t>
            </a:r>
          </a:p>
          <a:p>
            <a:pPr algn="just"/>
            <a:r>
              <a:rPr lang="ru-RU" sz="1400" dirty="0" smtClean="0"/>
              <a:t>Подробнее - </a:t>
            </a:r>
            <a:r>
              <a:rPr lang="en-US" sz="1400" dirty="0" smtClean="0">
                <a:hlinkClick r:id="rId2"/>
              </a:rPr>
              <a:t>https://scikit-learn.org/stable/modules/generated/sklearn.neighbors.KNeighborsRegressor.html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32" y="2178355"/>
            <a:ext cx="8210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методов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1863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Линейная регрессия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38278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Подробнее - </a:t>
            </a:r>
            <a:r>
              <a:rPr lang="en-US" sz="1400" dirty="0" smtClean="0">
                <a:hlinkClick r:id="rId2"/>
              </a:rPr>
              <a:t>https://scikit-learn.org/stable/modules/generated/sklearn.linear_model.LinearRegression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62" y="2118214"/>
            <a:ext cx="4724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515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Информация о датасете</vt:lpstr>
      <vt:lpstr>Презентация PowerPoint</vt:lpstr>
      <vt:lpstr>Slices</vt:lpstr>
      <vt:lpstr>Создание графиков </vt:lpstr>
      <vt:lpstr>Создание графиков </vt:lpstr>
      <vt:lpstr>Создание графиков </vt:lpstr>
      <vt:lpstr>Использование методов машинного обучения</vt:lpstr>
      <vt:lpstr>Использование методов машинного обучения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dobro</dc:creator>
  <cp:lastModifiedBy>dobro</cp:lastModifiedBy>
  <cp:revision>30</cp:revision>
  <dcterms:created xsi:type="dcterms:W3CDTF">2024-09-25T08:22:08Z</dcterms:created>
  <dcterms:modified xsi:type="dcterms:W3CDTF">2024-09-25T09:39:10Z</dcterms:modified>
</cp:coreProperties>
</file>