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93" r:id="rId5"/>
    <p:sldId id="275" r:id="rId6"/>
    <p:sldId id="267" r:id="rId7"/>
    <p:sldId id="260" r:id="rId8"/>
    <p:sldId id="294" r:id="rId9"/>
    <p:sldId id="261" r:id="rId10"/>
    <p:sldId id="262" r:id="rId11"/>
    <p:sldId id="274" r:id="rId12"/>
    <p:sldId id="263" r:id="rId13"/>
    <p:sldId id="273" r:id="rId14"/>
    <p:sldId id="270" r:id="rId15"/>
    <p:sldId id="271" r:id="rId16"/>
    <p:sldId id="264" r:id="rId17"/>
    <p:sldId id="281" r:id="rId18"/>
    <p:sldId id="269" r:id="rId19"/>
    <p:sldId id="277" r:id="rId20"/>
    <p:sldId id="278" r:id="rId21"/>
    <p:sldId id="280" r:id="rId22"/>
    <p:sldId id="279" r:id="rId23"/>
    <p:sldId id="276" r:id="rId24"/>
    <p:sldId id="285" r:id="rId25"/>
    <p:sldId id="286" r:id="rId26"/>
    <p:sldId id="287" r:id="rId27"/>
    <p:sldId id="288" r:id="rId28"/>
    <p:sldId id="290" r:id="rId29"/>
    <p:sldId id="291" r:id="rId30"/>
    <p:sldId id="292" r:id="rId31"/>
    <p:sldId id="283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03.12.2024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03.12.2024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03.12.2024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03.12.2024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03.12.2024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03.12.2024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FC3ED-55D1-4322-BDB6-3973F1194B5F}" type="datetimeFigureOut">
              <a:rPr lang="ru-RU" smtClean="0"/>
              <a:pPr/>
              <a:t>03.12.2024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166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MyBeanManager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static Map&lt;Class, List&lt;BeanInfo&gt;&gt; map = new HashMap&lt;&gt;();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static &lt;T&gt; T getBean(Class&lt;T&gt; clazz, String...names)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//find bean by class and qulifiers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static &lt;T&gt; List&lt;T&gt; getBeans(Class&lt;T&gt; clazz, String...names)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//find beans by class and qulifiers (for events, handlers, etc)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static void addBean(Object bean, String...names)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map.computeIfAbsent(bean.getClass(), k -&gt; new ArrayList&lt;&gt;())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.add(new BeanInfo(bean, Arrays.asList(names)));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Что будет если добавить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scope?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Тогда нужен не объект, а класс…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BeanInfo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final Object bean;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final List&lt;String&gt; names;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CDI (qualifier)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@Retention(RetentionPolicy.RUNTIME)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@Target({FIELD, PARAMETER, TYPE, METHOD})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@Qualifier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@interface Hash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@Hash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OtherLoginService implements LoginService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@Inject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@Hash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private LoginService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loginService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@Inject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@Hash @Fast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Можно использовать несколько квалификаторов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private LoginService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loginService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CDI (</a:t>
            </a:r>
            <a:r>
              <a:rPr lang="en-US" dirty="0" smtClean="0"/>
              <a:t>qualifier</a:t>
            </a:r>
            <a:r>
              <a:rPr lang="ru-RU" dirty="0" smtClean="0"/>
              <a:t> 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@Default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MyLoginService implements LoginService {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 . .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@Hash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А здесь нет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@Default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OtherLoginService implements LoginService { . . .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@Inject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// ==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@Inject @Default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private LoginService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loginService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MyLoginService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@Inject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@Hash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private LoginService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loginService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OtherLoginService 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CDI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qualifier</a:t>
            </a:r>
            <a:r>
              <a:rPr lang="ru-RU" dirty="0" smtClean="0"/>
              <a:t> 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@Retention(RetentionPolicy.RUNTIME)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@Target({FIELD, PARAMETER, TYPE, METHOD})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@Qualifier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@interface Hash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HashType value() default HashType.SHA;</a:t>
            </a: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//Nonbinding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- при выборе реализации не учитывать</a:t>
            </a:r>
          </a:p>
          <a:p>
            <a:pPr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Nonbinding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desc() default "";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@Inject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@Hash(HashType.MD5)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private LoginService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loginService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CDI (</a:t>
            </a:r>
            <a:r>
              <a:rPr lang="en-US" dirty="0" smtClean="0"/>
              <a:t>qualifier</a:t>
            </a:r>
            <a:r>
              <a:rPr lang="ru-RU" dirty="0" smtClean="0"/>
              <a:t> 4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@Produces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@Md5 @Fast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Hash createMd5Fast() { . . . }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@Produces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@Md5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Hash createMd5() { . . .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-----------------------------------------------------------------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@Inject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@Md5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Instance&lt;Hash&gt; hashes;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//2</a:t>
            </a:r>
          </a:p>
          <a:p>
            <a:pPr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@Inject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@Fast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Instance&lt;Hash&gt; hashes;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//1</a:t>
            </a:r>
          </a:p>
          <a:p>
            <a:pPr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@Inject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@Md5 @Fast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Instance&lt;Hash&gt; hashes;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//1</a:t>
            </a:r>
          </a:p>
          <a:p>
            <a:pPr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CDI (repeatable qualifier)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@Target({ PARAMETER, FIELD, METHOD, TYPE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@Retention(RUNTIME)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@Qualifier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@Repeatable(Locations.class)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@interface Location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String value();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@Target({ PARAMETER, FIELD, METHOD, TYPE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@Retention(RUNTIME)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Locations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Location[] value();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@Produces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@Location("north")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@Location("south")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Coordinate createCoordinate()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CDI (repeatable qualifier)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@Inject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@Location("north")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@Location("south")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private Coordinate coordinate;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//ok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@Inject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@Location("north")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private Coordinate coordinate;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//ok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CDI (Specialize, Instance)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5446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@Hash(HashType.MD5)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Md5LoginService implements LoginService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@Specializes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NewMd5LoginService extends Md5LoginService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@Inject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@Any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не инжектит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Md5LoginService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т.к. он перекрыт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Instance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&lt;LoginService&gt; loginService;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loginService.isUnsatisfied()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loginService.isAmbiguous()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loginService.select(...)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loginService.forEach(...);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loginService.iterator()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loginService.stream()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CDI (Typed)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544616"/>
          </a:xfrm>
        </p:spPr>
        <p:txBody>
          <a:bodyPr>
            <a:noAutofit/>
          </a:bodyPr>
          <a:lstStyle/>
          <a:p>
            <a:pPr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S1 {}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@Typed(S2.class)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S2 extends S1 {}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A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@Inject S1 service;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без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Typed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будет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Ambiguous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B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@Inject S2 service;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CDI (inject)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8326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@ApplicationScoped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Md5LoginService implements LoginService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@Inject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Credentials credentials;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@ApplicationScoped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Md5LoginService implements LoginService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Credentials credentials;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@Inject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Md5LoginService(Credentials credentials)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this.credentials = credentials;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@ApplicationScoped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Md5LoginService implements LoginService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Credentials credentials;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@Inject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void setCredentials(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@User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Credentials credentials)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this.credentials = credentials;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CDI (event)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8326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LogEvent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DocumentEditor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@Inject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&lt;LogEvent&gt; event;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void save()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event.fire(new LogEvent(. . .))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LogEventListener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void logEvent(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@Observes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LogEvent event){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System.out.println("Message Date: " + event.getDate());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CDI (scope)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@RequestScoped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@SessionScoped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@ApplicationScoped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@Dependent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@ConversationScoped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RequestScoped in ApplicationScoped (use proxy)</a:t>
            </a:r>
          </a:p>
          <a:p>
            <a:pPr>
              <a:buNone/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javax.enterprise.context.ApplicationScoped</a:t>
            </a:r>
          </a:p>
          <a:p>
            <a:pPr>
              <a:buNone/>
            </a:pPr>
            <a:r>
              <a:rPr lang="en-US" sz="2000" strike="sngStrike" dirty="0" smtClean="0">
                <a:latin typeface="Courier New" pitchFamily="49" charset="0"/>
                <a:cs typeface="Courier New" pitchFamily="49" charset="0"/>
              </a:rPr>
              <a:t>javax.faces.bean.ApplicationScoped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CDI (event async)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8326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LogEventListener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void logEvent(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@ObservesAsync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LogEvent event){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System.out.println("Message Date: " + event.getDate());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DocumentEditor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@Inject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Event&lt;LogEvent&gt; event;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void save()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event.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fireAsync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(new LogEvent(. . .));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Если 1 поток упадёт, то остальные смогут выполнить свою работу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CDI (event select)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8326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@Inject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Event&lt;LoggedInEvent&gt; loggedInEvent;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LoggedInEvent event = new LoggedInEvent(user);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 user.isAdmin() 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loggedInEvent.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select( new AdminQualifier() 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.fire(event);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loggedInEvent.fire(event);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loggedInEvent.fireAsync(event);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CDI (decorator)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8326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@Decorator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@Priority(Interceptor.Priority.APPLICATION)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abstract class LoggerDecorator implements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Logger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final static String ANSI_GREEN = "\u001B[32m";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static final String ANSI_RESET = "\u001B[0m";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@Inject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@Delegate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Logger delegate;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void print(String message)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delegate.print(ANSI_GREEN + message + ANSI_RESET);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CDI (Interceptor)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5446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@Inherited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@InterceptorBinding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@Target({TYPE, METHOD})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@Retention(RUNTIME)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@interface Secure {}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@Secure @Interceptor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AuthorizationInterceptor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@AroundInvoke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Object authorize(InvocationContext ic)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throws Exception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return ic.proceed();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DocumentEditor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@Secure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void save()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CDI (ConversationScoped)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6166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@ConversationScoped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FormData implements Serializable {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@Inject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Conversation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conversation;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List&lt;Long&gt; ids;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void begin() {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end();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conversation.begin();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conversation.setTimeout(900_000);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//600_000 = 10min</a:t>
            </a:r>
            <a:b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String getCid() {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conversation.getId();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void end() {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(!conversation.isTransient()) {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conversation.end();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}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//Getter and setter for ids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CDI (ConversationScoped</a:t>
            </a:r>
            <a:r>
              <a:rPr lang="ru-RU" dirty="0" smtClean="0"/>
              <a:t> 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6166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@WebServlet("form")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FormServlet extends HttpServlet {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@Inject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FormData formData;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protected void doPost(HttpServletRequest req, HttpServletResponse resp)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throws ServletException, IOException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process(req, resp);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protected void doGet(HttpServletRequest req, HttpServletResponse resp)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throws ServletException, IOException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process(req, resp);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void process(HttpServletRequest req, HttpServletResponse resp)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throws ServletException, IOException { . . . 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void writeForm(String cid, Integer num, List&lt;Long&gt; ids,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PrintWriter out) { . . .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CDI (ConversationScoped</a:t>
            </a:r>
            <a:r>
              <a:rPr lang="ru-RU" dirty="0" smtClean="0"/>
              <a:t> 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6166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private void process(HttpServletRequest req, HttpServletResponse resp)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String action = req.getParameter("action");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("load".equals(action))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formData.begin()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List&lt;Long&gt; ids = new Random().longs(100, 1, 999)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.boxed().collect(Collectors.toList());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formData.setIds(ids)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writeForm(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formData.getCid()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0, ids, resp.getWriter());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 else if ("page".equals(action) &amp;&amp; formData.getIds() !=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Integer num = Integer.valueOf(req.getParameter("num"));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writeForm(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formData.getCid()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num, formData.getIds(),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resp.getWriter());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formData.end()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writeForm(null, 0, null, resp.getWriter());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CDI (ConversationScoped</a:t>
            </a:r>
            <a:r>
              <a:rPr lang="ru-RU" dirty="0" smtClean="0"/>
              <a:t> 4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836712"/>
            <a:ext cx="8496944" cy="56166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private void writeForm(String cid, Integer num, List&lt;Long&gt; ids,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PrintWriter out)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out.println("&lt;html&gt;&lt;body&gt;");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(ids != null) {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Выводим список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int index = num *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String ids_str = ids.subList(index, index + 10).stream()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.map(v -&gt; v.toString()).collect(Collectors.joining(","));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out.append("&lt;p&gt;").append(ids_str).append("&lt;/p&gt;");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out.println("&lt;form method='post'&gt;");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Выводим кнопку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load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out.println("&lt;input type='hidden' name=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'action'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value='load'/&gt;");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(cid !=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out.println("&lt;input type='hidden' name=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'cid'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value='" + cid + "'/&gt;");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out.println("&lt;input type='submit' value='load'/&gt;");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out.println("&lt;/form&gt;");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(cid != null) {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Выводим кнопку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page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out.println("&lt;form method='post'&gt;");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out.println("&lt;input type='text' name=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'num'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value='" + num + "'/&gt;");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out.println("&lt;input type='hidden' name=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'action'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value='page'/&gt;");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out.println("&lt;input type='hidden' name=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'cid'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value='" + cid + "'/&gt;");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out.println("&lt;input type='submit' value='page'/&gt;");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out.println("&lt;/form&gt;");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out.println("&lt;/body&gt;&lt;/html&gt;");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CDI (new scope)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836712"/>
            <a:ext cx="8496944" cy="56166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@Inherited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@NormalScope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@Target({TYPE, METHOD, FIELD})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@Retention(RetentionPolicy.RUNTIME)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@interface FormScoped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ContextualInstance&lt;T&gt; {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T instance;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CreationalContext&lt;T&gt; creationalContext;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ContextualInstance(T instance, CreationalContext&lt;T&gt; context)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this.instance = instance;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this.creationalContext = context;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T getInstance()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instance;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CreationalContext&lt;T&gt; getCreationalContext()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creationalContext;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CDI (new scope</a:t>
            </a:r>
            <a:r>
              <a:rPr lang="ru-RU" dirty="0" smtClean="0"/>
              <a:t> 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836712"/>
            <a:ext cx="8496944" cy="56166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//javax.enterprise.context.spi.Context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FormContext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implements Context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@Inject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BeanManager manager;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Class&lt;? extends Annotation&gt;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getScope()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return FormScoped.class;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&lt;T&gt; T get(Contextual&lt;T&gt; contextual)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return get(contextual,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manager.createCreationalContext(contextual));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boolean isActive()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return true;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//check active context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CDI</a:t>
            </a:r>
            <a:r>
              <a:rPr lang="ru-RU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inject)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5446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LoginController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@Inject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LoginService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loginService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 interface LoginService {</a:t>
            </a:r>
          </a:p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. . .</a:t>
            </a:r>
          </a:p>
          <a:p>
            <a:pPr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ru-RU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/META-INF/beans.xml for a JAR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/WEB-INF/beans.xml for a WAR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CDI (new scope</a:t>
            </a:r>
            <a:r>
              <a:rPr lang="ru-RU" dirty="0" smtClean="0"/>
              <a:t> 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836712"/>
            <a:ext cx="8496944" cy="56166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public &lt;T&gt; T get(Contextual&lt;T&gt; contextual,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CreationalContext&lt;T&gt; creationalContext)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if (!isActive())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throw new IllegalStateException("Context is not active");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BeanStore beanStore = getBeanStore();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if (contextual ==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throw new IllegalStateException("Contextual instance is null");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String id = getId(contextual);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ContextualInstance&lt;T&gt; beanInstance = beanStore.get(id);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if (beanInstance !=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return beanInstance.getInstance();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} else if (creationalContext !=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//</a:t>
            </a:r>
            <a:r>
              <a:rPr lang="ru-RU" sz="15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синхронизаця</a:t>
            </a:r>
            <a:endParaRPr lang="en-US" sz="15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T instance = contextual.create(creationalContext);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beanStore.put(id, new ContextualInstance&lt;T&gt;(instance,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    creationalContext));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return instance;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  return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CDI (BeanManager)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5446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@Inject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BeanManager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manager;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BeanManager manager 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CDI.current().getBeanManager()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Set&lt;Bean&lt;LoginService&gt;&gt; beans = manager.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getBeans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("LoginService");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Set&lt;Bean&lt;LoginService&gt;&gt; beans = manager.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getBeans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(LoginService.class);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Set&lt;Bean&lt;LoginService&gt;&gt; beans = manager.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getBeans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(LoginService.class,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new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AnnotationLiteral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&lt;Md5&gt;() {}));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Bean&lt;LoginService&gt; bean = manager.resolve(beans);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//Ambiguous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LoginService login = (LoginService) manager.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getReference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(bean,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bean.getBeanClass(), manager.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createCreationalContext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(bean));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LoginService login = (LoginService) manager.getReference(bean,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LoginService.class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manager.createCreationalContext(bean));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Возвращает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Proxy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CDI</a:t>
            </a:r>
            <a:r>
              <a:rPr lang="ru-RU" dirty="0" smtClean="0"/>
              <a:t> (</a:t>
            </a:r>
            <a:r>
              <a:rPr lang="en-US" dirty="0" smtClean="0"/>
              <a:t>init, destroy)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5446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@ApplicationScoped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Md5LoginService implements LoginService {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@PostConstruct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void initService()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. . .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@PreDestroy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void destroyService()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. . .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CDI (Java SE)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5446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Logger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@Inject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DateSource dateSource;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void print(String message) { . . .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App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SeContainerInitializer initializer =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SeContainerInitializer.newInstance()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initializer.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addPackages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(App.class.getPackage());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SeContainer container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initializer.initialize()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Logger logger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container.select(Logger.class).get()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logger.print("Hello, World!");	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CDI (producer)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54461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@ApplicationScoped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LoginServiceFactory implements Serializable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Produces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//@Dependent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LoginService buildLoginService()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isUltimateVersion ? new Md5LoginService()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: new LoginService();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@ApplicationScoped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LoginServiceFactory implements Serializable {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@Produces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Product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product = new Product();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Produces @SessionScoped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LoginService buildLoginService()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isUltimateVersion ? new Md5LoginService()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: new LoginService();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void dispose(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@Disposes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LoginService service)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log.info("LoginService disposed");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CDI (ambiguous)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@Named //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Позволяет обращаться из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EL (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например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из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JSP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@RequestScoped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LoginController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@Inject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LoginService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loginService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  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MyLoginService implements LoginService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----------------------------------------------------------------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OtherLoginService implements LoginService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WELD-001409 Ambiguous dependencies for type [LoginService] with qualifiers [@Default] . . .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CDI (</a:t>
            </a:r>
            <a:r>
              <a:rPr lang="en-US" dirty="0" smtClean="0"/>
              <a:t>alternative)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@Vetoed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OtherLoginService implements LoginService { }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MyLoginService implements LoginService { }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//use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Alternative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OtherLoginService implements LoginService { }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MyLoginService implements LoginService { }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//use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---------------------------------------------------------------</a:t>
            </a:r>
          </a:p>
          <a:p>
            <a:pPr>
              <a:buNone/>
            </a:pP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Если в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beans.xml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прописать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beans ...&gt;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&lt;alternatives&gt;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class&gt;ru.rsatu.OtherLoginService&lt;/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&lt;/alternatives&gt;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&lt;/beans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то вместо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MyLoginService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будет использоваться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OtherLoginService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CDI (</a:t>
            </a:r>
            <a:r>
              <a:rPr lang="en-US" dirty="0" smtClean="0"/>
              <a:t>alternative 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Alternative @Priority(2000)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MyLoginService implements LoginService { }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//use</a:t>
            </a:r>
          </a:p>
          <a:p>
            <a:pPr>
              <a:buNone/>
            </a:pPr>
            <a:endParaRPr lang="en-US" sz="1600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@Alternative @Priority(1000)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OtherLoginService implements LoginService { }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HashLoginService implements LoginService { }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//ignore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2183</Words>
  <Application>Microsoft Office PowerPoint</Application>
  <PresentationFormat>Экран (4:3)</PresentationFormat>
  <Paragraphs>556</Paragraphs>
  <Slides>31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Тема Office</vt:lpstr>
      <vt:lpstr>CDI</vt:lpstr>
      <vt:lpstr>CDI (scope)</vt:lpstr>
      <vt:lpstr>CDI (inject)</vt:lpstr>
      <vt:lpstr>CDI (init, destroy)</vt:lpstr>
      <vt:lpstr>CDI (Java SE)</vt:lpstr>
      <vt:lpstr>CDI (producer)</vt:lpstr>
      <vt:lpstr>CDI (ambiguous)</vt:lpstr>
      <vt:lpstr>CDI (alternative)</vt:lpstr>
      <vt:lpstr>CDI (alternative 2)</vt:lpstr>
      <vt:lpstr>CDI (qualifier)</vt:lpstr>
      <vt:lpstr>CDI (qualifier 2)</vt:lpstr>
      <vt:lpstr>CDI (qualifier 3)</vt:lpstr>
      <vt:lpstr>CDI (qualifier 4)</vt:lpstr>
      <vt:lpstr>CDI (repeatable qualifier)</vt:lpstr>
      <vt:lpstr>CDI (repeatable qualifier)</vt:lpstr>
      <vt:lpstr>CDI (Specialize, Instance)</vt:lpstr>
      <vt:lpstr>CDI (Typed)</vt:lpstr>
      <vt:lpstr>CDI (inject)</vt:lpstr>
      <vt:lpstr>CDI (event)</vt:lpstr>
      <vt:lpstr>CDI (event async)</vt:lpstr>
      <vt:lpstr>CDI (event select)</vt:lpstr>
      <vt:lpstr>CDI (decorator)</vt:lpstr>
      <vt:lpstr>CDI (Interceptor)</vt:lpstr>
      <vt:lpstr>CDI (ConversationScoped)</vt:lpstr>
      <vt:lpstr>CDI (ConversationScoped 2)</vt:lpstr>
      <vt:lpstr>CDI (ConversationScoped 3)</vt:lpstr>
      <vt:lpstr>CDI (ConversationScoped 4)</vt:lpstr>
      <vt:lpstr>CDI (new scope)</vt:lpstr>
      <vt:lpstr>CDI (new scope 2)</vt:lpstr>
      <vt:lpstr>CDI (new scope 3)</vt:lpstr>
      <vt:lpstr>CDI (BeanManager)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Конкатенация строк</dc:title>
  <dc:creator>eee</dc:creator>
  <cp:lastModifiedBy>user</cp:lastModifiedBy>
  <cp:revision>262</cp:revision>
  <dcterms:created xsi:type="dcterms:W3CDTF">2023-09-19T09:20:31Z</dcterms:created>
  <dcterms:modified xsi:type="dcterms:W3CDTF">2024-12-03T20:50:31Z</dcterms:modified>
</cp:coreProperties>
</file>