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notesMasterIdLst>
    <p:notesMasterId r:id="rId14"/>
  </p:notesMasterIdLst>
  <p:sldIdLst>
    <p:sldId id="256" r:id="rId2"/>
    <p:sldId id="258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9B4BE-190F-4DFD-BD17-90CCF20F3D04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566309-BE70-418A-8D34-84ED8E7FADE4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3B24F13-3B47-4406-AFFD-7D98C1F8A1B5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279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134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1710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95882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32080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106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4442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71845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3026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0013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249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3179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3639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2733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8752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9714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192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24F13-3B47-4406-AFFD-7D98C1F8A1B5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0897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76424" y="223836"/>
            <a:ext cx="8791575" cy="2100263"/>
          </a:xfrm>
        </p:spPr>
        <p:txBody>
          <a:bodyPr>
            <a:normAutofit/>
          </a:bodyPr>
          <a:lstStyle/>
          <a:p>
            <a:pPr algn="ctr"/>
            <a:r>
              <a:rPr lang="ru-RU" sz="2200" dirty="0"/>
              <a:t>Министерство науки и высшего образования Российской Федерации</a:t>
            </a:r>
            <a:br>
              <a:rPr lang="ru-RU" sz="2200" dirty="0"/>
            </a:br>
            <a:r>
              <a:rPr lang="ru-RU" sz="2200" dirty="0"/>
              <a:t>Федеральное государственное бюджетное образовательное учреждение высшего образования «Рыбинский государственный авиационный технический университет имени П.А. Соловьева»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76424" y="4286233"/>
            <a:ext cx="8791575" cy="1212850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«Контрольная таблица Осборна»</a:t>
            </a:r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ru-RU" altLang="ru-RU" sz="2400" dirty="0">
                <a:solidFill>
                  <a:schemeClr val="tx1"/>
                </a:solidFill>
              </a:rPr>
              <a:t>«Приложение для мониторинга </a:t>
            </a:r>
            <a:r>
              <a:rPr lang="en-US" altLang="ru-RU" sz="2400" dirty="0">
                <a:solidFill>
                  <a:schemeClr val="tx1"/>
                </a:solidFill>
              </a:rPr>
              <a:t>MOEX</a:t>
            </a:r>
            <a:r>
              <a:rPr lang="ru-RU" altLang="ru-RU" sz="2400" dirty="0">
                <a:solidFill>
                  <a:schemeClr val="tx1"/>
                </a:solidFill>
              </a:rPr>
              <a:t>»</a:t>
            </a:r>
            <a:endParaRPr lang="en-US" altLang="ru-RU" sz="2400" dirty="0">
              <a:solidFill>
                <a:schemeClr val="tx1"/>
              </a:solidFill>
            </a:endParaRPr>
          </a:p>
        </p:txBody>
      </p:sp>
      <p:sp>
        <p:nvSpPr>
          <p:cNvPr id="4" name="Подзаголовок 2"/>
          <p:cNvSpPr txBox="1"/>
          <p:nvPr/>
        </p:nvSpPr>
        <p:spPr>
          <a:xfrm>
            <a:off x="4028440" y="5746115"/>
            <a:ext cx="7962900" cy="9391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>
                <a:solidFill>
                  <a:schemeClr val="tx1"/>
                </a:solidFill>
              </a:rPr>
              <a:t>Работа выполнена студентом группы ИВМ-24  </a:t>
            </a:r>
            <a:r>
              <a:rPr lang="en-US" altLang="ru-RU" dirty="0">
                <a:solidFill>
                  <a:schemeClr val="tx1"/>
                </a:solidFill>
              </a:rPr>
              <a:t>  </a:t>
            </a:r>
            <a:r>
              <a:rPr lang="ru-RU" dirty="0">
                <a:solidFill>
                  <a:schemeClr val="tx1"/>
                </a:solidFill>
              </a:rPr>
              <a:t>Морозов А. А.</a:t>
            </a:r>
          </a:p>
          <a:p>
            <a:pPr algn="r"/>
            <a:r>
              <a:rPr lang="ru-RU" dirty="0">
                <a:solidFill>
                  <a:schemeClr val="tx1"/>
                </a:solidFill>
              </a:rPr>
              <a:t>Преподаватель к. э. н.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ru-RU" dirty="0">
                <a:solidFill>
                  <a:schemeClr val="tx1"/>
                </a:solidFill>
              </a:rPr>
              <a:t> доцент 				      Смирнова Т. В.</a:t>
            </a:r>
          </a:p>
        </p:txBody>
      </p:sp>
      <p:sp>
        <p:nvSpPr>
          <p:cNvPr id="9" name="Заголовок 1"/>
          <p:cNvSpPr txBox="1"/>
          <p:nvPr/>
        </p:nvSpPr>
        <p:spPr>
          <a:xfrm>
            <a:off x="1876424" y="2669380"/>
            <a:ext cx="8791575" cy="4143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/>
              <a:t>Институт «Информационные технологии и системы управления»</a:t>
            </a:r>
          </a:p>
        </p:txBody>
      </p:sp>
      <p:sp>
        <p:nvSpPr>
          <p:cNvPr id="10" name="Заголовок 1"/>
          <p:cNvSpPr txBox="1"/>
          <p:nvPr/>
        </p:nvSpPr>
        <p:spPr>
          <a:xfrm>
            <a:off x="2028823" y="3371311"/>
            <a:ext cx="8791575" cy="552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/>
              <a:t>Кафедра экономики, менеджмента и экономических информационных систем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9F3478-DB91-123C-4CF1-C8741F669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9" name="Picture 2">
            <a:extLst>
              <a:ext uri="{FF2B5EF4-FFF2-40B4-BE49-F238E27FC236}">
                <a16:creationId xmlns:a16="http://schemas.microsoft.com/office/drawing/2014/main" id="{519FA62B-A2C9-49F5-8C45-9D5CDCD72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05" name="Group 4104">
            <a:extLst>
              <a:ext uri="{FF2B5EF4-FFF2-40B4-BE49-F238E27FC236}">
                <a16:creationId xmlns:a16="http://schemas.microsoft.com/office/drawing/2014/main" id="{A24E966C-35F3-4DB1-8C23-4BC252E4E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4106" name="Group 4105">
              <a:extLst>
                <a:ext uri="{FF2B5EF4-FFF2-40B4-BE49-F238E27FC236}">
                  <a16:creationId xmlns:a16="http://schemas.microsoft.com/office/drawing/2014/main" id="{C24ADCBC-2A94-4F6E-BC8D-278612B7A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4206" name="Rectangle 5">
                <a:extLst>
                  <a:ext uri="{FF2B5EF4-FFF2-40B4-BE49-F238E27FC236}">
                    <a16:creationId xmlns:a16="http://schemas.microsoft.com/office/drawing/2014/main" id="{38F45A3E-0BAF-4E7A-AD24-51B345041D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07" name="Freeform 6">
                <a:extLst>
                  <a:ext uri="{FF2B5EF4-FFF2-40B4-BE49-F238E27FC236}">
                    <a16:creationId xmlns:a16="http://schemas.microsoft.com/office/drawing/2014/main" id="{5340FE26-BABB-409C-A32A-B3D10BD235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08" name="Freeform 7">
                <a:extLst>
                  <a:ext uri="{FF2B5EF4-FFF2-40B4-BE49-F238E27FC236}">
                    <a16:creationId xmlns:a16="http://schemas.microsoft.com/office/drawing/2014/main" id="{A9468B59-1984-42C3-88A4-942CF6EF75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09" name="Freeform 8">
                <a:extLst>
                  <a:ext uri="{FF2B5EF4-FFF2-40B4-BE49-F238E27FC236}">
                    <a16:creationId xmlns:a16="http://schemas.microsoft.com/office/drawing/2014/main" id="{F6B5E914-0078-49CC-AD42-C97DC361CD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10" name="Freeform 9">
                <a:extLst>
                  <a:ext uri="{FF2B5EF4-FFF2-40B4-BE49-F238E27FC236}">
                    <a16:creationId xmlns:a16="http://schemas.microsoft.com/office/drawing/2014/main" id="{D18B3F5A-0978-48AE-9360-8ABC8CEABB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11" name="Freeform 10">
                <a:extLst>
                  <a:ext uri="{FF2B5EF4-FFF2-40B4-BE49-F238E27FC236}">
                    <a16:creationId xmlns:a16="http://schemas.microsoft.com/office/drawing/2014/main" id="{27E73F9B-CBFF-473A-9B41-8964B831E9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12" name="Freeform 11">
                <a:extLst>
                  <a:ext uri="{FF2B5EF4-FFF2-40B4-BE49-F238E27FC236}">
                    <a16:creationId xmlns:a16="http://schemas.microsoft.com/office/drawing/2014/main" id="{558218B5-0904-4C19-8935-1A64432BC2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13" name="Freeform 12">
                <a:extLst>
                  <a:ext uri="{FF2B5EF4-FFF2-40B4-BE49-F238E27FC236}">
                    <a16:creationId xmlns:a16="http://schemas.microsoft.com/office/drawing/2014/main" id="{DBCBCB59-A700-4032-AB43-CB06687996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14" name="Freeform 13">
                <a:extLst>
                  <a:ext uri="{FF2B5EF4-FFF2-40B4-BE49-F238E27FC236}">
                    <a16:creationId xmlns:a16="http://schemas.microsoft.com/office/drawing/2014/main" id="{861A9C11-1685-4F09-B995-D5ECAD15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15" name="Freeform 14">
                <a:extLst>
                  <a:ext uri="{FF2B5EF4-FFF2-40B4-BE49-F238E27FC236}">
                    <a16:creationId xmlns:a16="http://schemas.microsoft.com/office/drawing/2014/main" id="{57CCC420-3BF0-4A3E-A4FB-41537B0642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16" name="Freeform 15">
                <a:extLst>
                  <a:ext uri="{FF2B5EF4-FFF2-40B4-BE49-F238E27FC236}">
                    <a16:creationId xmlns:a16="http://schemas.microsoft.com/office/drawing/2014/main" id="{1DEFC6D1-15DA-4DDC-8FD1-B7630B8D60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17" name="Line 16">
                <a:extLst>
                  <a:ext uri="{FF2B5EF4-FFF2-40B4-BE49-F238E27FC236}">
                    <a16:creationId xmlns:a16="http://schemas.microsoft.com/office/drawing/2014/main" id="{0C6F2EE9-81FE-4B46-9513-6EC7D93012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18" name="Freeform 17">
                <a:extLst>
                  <a:ext uri="{FF2B5EF4-FFF2-40B4-BE49-F238E27FC236}">
                    <a16:creationId xmlns:a16="http://schemas.microsoft.com/office/drawing/2014/main" id="{26DF77E9-F68C-4FE0-864E-A4A4DE3616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19" name="Freeform 18">
                <a:extLst>
                  <a:ext uri="{FF2B5EF4-FFF2-40B4-BE49-F238E27FC236}">
                    <a16:creationId xmlns:a16="http://schemas.microsoft.com/office/drawing/2014/main" id="{9D3495ED-B588-4755-B8BB-18D33E4AC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20" name="Freeform 19">
                <a:extLst>
                  <a:ext uri="{FF2B5EF4-FFF2-40B4-BE49-F238E27FC236}">
                    <a16:creationId xmlns:a16="http://schemas.microsoft.com/office/drawing/2014/main" id="{E76105FE-305A-42A7-B2DD-388B99FAB8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21" name="Freeform 20">
                <a:extLst>
                  <a:ext uri="{FF2B5EF4-FFF2-40B4-BE49-F238E27FC236}">
                    <a16:creationId xmlns:a16="http://schemas.microsoft.com/office/drawing/2014/main" id="{F1883F6E-6FAE-49E2-AE28-02B88BEBF6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22" name="Rectangle 21">
                <a:extLst>
                  <a:ext uri="{FF2B5EF4-FFF2-40B4-BE49-F238E27FC236}">
                    <a16:creationId xmlns:a16="http://schemas.microsoft.com/office/drawing/2014/main" id="{8C8A198F-A0AA-455F-ACD5-8587457BDD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23" name="Freeform 22">
                <a:extLst>
                  <a:ext uri="{FF2B5EF4-FFF2-40B4-BE49-F238E27FC236}">
                    <a16:creationId xmlns:a16="http://schemas.microsoft.com/office/drawing/2014/main" id="{E57E155C-0F05-498E-B0E3-33AE15B7E8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24" name="Freeform 23">
                <a:extLst>
                  <a:ext uri="{FF2B5EF4-FFF2-40B4-BE49-F238E27FC236}">
                    <a16:creationId xmlns:a16="http://schemas.microsoft.com/office/drawing/2014/main" id="{3D7FB1D7-F9DB-443D-A2D4-40C46F6975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25" name="Freeform 24">
                <a:extLst>
                  <a:ext uri="{FF2B5EF4-FFF2-40B4-BE49-F238E27FC236}">
                    <a16:creationId xmlns:a16="http://schemas.microsoft.com/office/drawing/2014/main" id="{9EF7FB08-B52A-4C0D-BF32-AC6D91AE9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26" name="Freeform 25">
                <a:extLst>
                  <a:ext uri="{FF2B5EF4-FFF2-40B4-BE49-F238E27FC236}">
                    <a16:creationId xmlns:a16="http://schemas.microsoft.com/office/drawing/2014/main" id="{2A27D708-7911-4EAB-8A9D-E608726B57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27" name="Freeform 26">
                <a:extLst>
                  <a:ext uri="{FF2B5EF4-FFF2-40B4-BE49-F238E27FC236}">
                    <a16:creationId xmlns:a16="http://schemas.microsoft.com/office/drawing/2014/main" id="{40A3E3AC-335B-4EAB-A5D4-E72C8434AB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28" name="Freeform 27">
                <a:extLst>
                  <a:ext uri="{FF2B5EF4-FFF2-40B4-BE49-F238E27FC236}">
                    <a16:creationId xmlns:a16="http://schemas.microsoft.com/office/drawing/2014/main" id="{FC4E923E-7CEC-4950-8C12-F40EAE7A36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29" name="Freeform 28">
                <a:extLst>
                  <a:ext uri="{FF2B5EF4-FFF2-40B4-BE49-F238E27FC236}">
                    <a16:creationId xmlns:a16="http://schemas.microsoft.com/office/drawing/2014/main" id="{23A92FB5-3211-4195-8FFA-A8F49F6777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30" name="Freeform 29">
                <a:extLst>
                  <a:ext uri="{FF2B5EF4-FFF2-40B4-BE49-F238E27FC236}">
                    <a16:creationId xmlns:a16="http://schemas.microsoft.com/office/drawing/2014/main" id="{BB88442A-84E1-4264-BD24-B14020F21E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31" name="Freeform 30">
                <a:extLst>
                  <a:ext uri="{FF2B5EF4-FFF2-40B4-BE49-F238E27FC236}">
                    <a16:creationId xmlns:a16="http://schemas.microsoft.com/office/drawing/2014/main" id="{B47AD665-0844-40BF-AE62-BA493929C5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32" name="Freeform 31">
                <a:extLst>
                  <a:ext uri="{FF2B5EF4-FFF2-40B4-BE49-F238E27FC236}">
                    <a16:creationId xmlns:a16="http://schemas.microsoft.com/office/drawing/2014/main" id="{01D8E540-292C-4867-BD21-43910262E9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4107" name="Group 4106">
              <a:extLst>
                <a:ext uri="{FF2B5EF4-FFF2-40B4-BE49-F238E27FC236}">
                  <a16:creationId xmlns:a16="http://schemas.microsoft.com/office/drawing/2014/main" id="{A00C8F50-D632-4BE8-B5BF-8AEAE2D13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4233" name="Freeform 32">
                <a:extLst>
                  <a:ext uri="{FF2B5EF4-FFF2-40B4-BE49-F238E27FC236}">
                    <a16:creationId xmlns:a16="http://schemas.microsoft.com/office/drawing/2014/main" id="{7870CC07-8D37-4F4D-A73B-9762FFAB1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34" name="Freeform 33">
                <a:extLst>
                  <a:ext uri="{FF2B5EF4-FFF2-40B4-BE49-F238E27FC236}">
                    <a16:creationId xmlns:a16="http://schemas.microsoft.com/office/drawing/2014/main" id="{06B84BAB-C27B-4804-9496-FDDA7FF6F2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35" name="Freeform 34">
                <a:extLst>
                  <a:ext uri="{FF2B5EF4-FFF2-40B4-BE49-F238E27FC236}">
                    <a16:creationId xmlns:a16="http://schemas.microsoft.com/office/drawing/2014/main" id="{45E90447-AF32-4C90-8940-D5EBE9F640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36" name="Freeform 35">
                <a:extLst>
                  <a:ext uri="{FF2B5EF4-FFF2-40B4-BE49-F238E27FC236}">
                    <a16:creationId xmlns:a16="http://schemas.microsoft.com/office/drawing/2014/main" id="{DFD35AB5-2871-471E-87D3-C3C024C31E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37" name="Freeform 36">
                <a:extLst>
                  <a:ext uri="{FF2B5EF4-FFF2-40B4-BE49-F238E27FC236}">
                    <a16:creationId xmlns:a16="http://schemas.microsoft.com/office/drawing/2014/main" id="{60EED77B-C4CD-44DE-B7AA-472CBEE6E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38" name="Freeform 37">
                <a:extLst>
                  <a:ext uri="{FF2B5EF4-FFF2-40B4-BE49-F238E27FC236}">
                    <a16:creationId xmlns:a16="http://schemas.microsoft.com/office/drawing/2014/main" id="{68122908-2E24-4971-A70E-29CFE953E5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39" name="Freeform 38">
                <a:extLst>
                  <a:ext uri="{FF2B5EF4-FFF2-40B4-BE49-F238E27FC236}">
                    <a16:creationId xmlns:a16="http://schemas.microsoft.com/office/drawing/2014/main" id="{43930918-848F-4F70-8C42-426DCCB4D4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40" name="Freeform 39">
                <a:extLst>
                  <a:ext uri="{FF2B5EF4-FFF2-40B4-BE49-F238E27FC236}">
                    <a16:creationId xmlns:a16="http://schemas.microsoft.com/office/drawing/2014/main" id="{7C2C1A0B-06A1-4F89-9A58-66CAB57F1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41" name="Freeform 40">
                <a:extLst>
                  <a:ext uri="{FF2B5EF4-FFF2-40B4-BE49-F238E27FC236}">
                    <a16:creationId xmlns:a16="http://schemas.microsoft.com/office/drawing/2014/main" id="{F26FAEF0-6EA1-41B4-AC1D-0BC56E43EF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42" name="Rectangle 41">
                <a:extLst>
                  <a:ext uri="{FF2B5EF4-FFF2-40B4-BE49-F238E27FC236}">
                    <a16:creationId xmlns:a16="http://schemas.microsoft.com/office/drawing/2014/main" id="{563F085C-A9C1-47AB-9656-468B79DE5A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grpSp>
        <p:nvGrpSpPr>
          <p:cNvPr id="4146" name="Group 4145">
            <a:extLst>
              <a:ext uri="{FF2B5EF4-FFF2-40B4-BE49-F238E27FC236}">
                <a16:creationId xmlns:a16="http://schemas.microsoft.com/office/drawing/2014/main" id="{4522F6F2-D276-4B44-927D-595B62E8F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4147" name="Rectangle 4146">
              <a:extLst>
                <a:ext uri="{FF2B5EF4-FFF2-40B4-BE49-F238E27FC236}">
                  <a16:creationId xmlns:a16="http://schemas.microsoft.com/office/drawing/2014/main" id="{CE1A8443-DFAD-4C8E-A1D1-B1FFC23A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48" name="Picture 2">
              <a:extLst>
                <a:ext uri="{FF2B5EF4-FFF2-40B4-BE49-F238E27FC236}">
                  <a16:creationId xmlns:a16="http://schemas.microsoft.com/office/drawing/2014/main" id="{7C16C621-4F51-4093-B639-5E04CF0EA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F598DC-BA45-333B-7FBC-60F91FF5A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697" y="618518"/>
            <a:ext cx="6050713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Комбинировать</a:t>
            </a:r>
            <a:r>
              <a:rPr lang="en-US" dirty="0"/>
              <a:t>!</a:t>
            </a:r>
          </a:p>
        </p:txBody>
      </p:sp>
      <p:grpSp>
        <p:nvGrpSpPr>
          <p:cNvPr id="4150" name="Group 4149">
            <a:extLst>
              <a:ext uri="{FF2B5EF4-FFF2-40B4-BE49-F238E27FC236}">
                <a16:creationId xmlns:a16="http://schemas.microsoft.com/office/drawing/2014/main" id="{9A210947-19DD-4D82-9001-EB4FD3CA88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4151" name="Rectangle 4150">
              <a:extLst>
                <a:ext uri="{FF2B5EF4-FFF2-40B4-BE49-F238E27FC236}">
                  <a16:creationId xmlns:a16="http://schemas.microsoft.com/office/drawing/2014/main" id="{308BA069-8E59-4A52-9D81-F41BB255C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52" name="Freeform 6">
              <a:extLst>
                <a:ext uri="{FF2B5EF4-FFF2-40B4-BE49-F238E27FC236}">
                  <a16:creationId xmlns:a16="http://schemas.microsoft.com/office/drawing/2014/main" id="{3F647F8A-2464-4A5A-BC19-757CDB00F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53" name="Freeform 7">
              <a:extLst>
                <a:ext uri="{FF2B5EF4-FFF2-40B4-BE49-F238E27FC236}">
                  <a16:creationId xmlns:a16="http://schemas.microsoft.com/office/drawing/2014/main" id="{56E9E8F0-C005-4002-A7CC-050F4E163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54" name="Rectangle 4153">
              <a:extLst>
                <a:ext uri="{FF2B5EF4-FFF2-40B4-BE49-F238E27FC236}">
                  <a16:creationId xmlns:a16="http://schemas.microsoft.com/office/drawing/2014/main" id="{6F73DD6E-B3F0-4263-B349-EF6F73438A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55" name="Freeform 9">
              <a:extLst>
                <a:ext uri="{FF2B5EF4-FFF2-40B4-BE49-F238E27FC236}">
                  <a16:creationId xmlns:a16="http://schemas.microsoft.com/office/drawing/2014/main" id="{819862A2-B765-4A89-A229-6D1389781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56" name="Freeform 10">
              <a:extLst>
                <a:ext uri="{FF2B5EF4-FFF2-40B4-BE49-F238E27FC236}">
                  <a16:creationId xmlns:a16="http://schemas.microsoft.com/office/drawing/2014/main" id="{80B74F06-F12D-48F0-9469-1B41C8676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57" name="Freeform 11">
              <a:extLst>
                <a:ext uri="{FF2B5EF4-FFF2-40B4-BE49-F238E27FC236}">
                  <a16:creationId xmlns:a16="http://schemas.microsoft.com/office/drawing/2014/main" id="{90B9E938-2C10-4FD4-A44B-AC2C6CCB5B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58" name="Freeform 12">
              <a:extLst>
                <a:ext uri="{FF2B5EF4-FFF2-40B4-BE49-F238E27FC236}">
                  <a16:creationId xmlns:a16="http://schemas.microsoft.com/office/drawing/2014/main" id="{F9EFD92F-C67D-4998-BF9E-78AE28DF5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59" name="Freeform 13">
              <a:extLst>
                <a:ext uri="{FF2B5EF4-FFF2-40B4-BE49-F238E27FC236}">
                  <a16:creationId xmlns:a16="http://schemas.microsoft.com/office/drawing/2014/main" id="{40A102B9-B463-49AA-80B5-DED0B2E43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60" name="Freeform 14">
              <a:extLst>
                <a:ext uri="{FF2B5EF4-FFF2-40B4-BE49-F238E27FC236}">
                  <a16:creationId xmlns:a16="http://schemas.microsoft.com/office/drawing/2014/main" id="{D8FE84BD-D175-437D-B860-3715158CF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61" name="Freeform 15">
              <a:extLst>
                <a:ext uri="{FF2B5EF4-FFF2-40B4-BE49-F238E27FC236}">
                  <a16:creationId xmlns:a16="http://schemas.microsoft.com/office/drawing/2014/main" id="{1577D13D-8777-48FE-8799-57CBDEA2A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62" name="Freeform 16">
              <a:extLst>
                <a:ext uri="{FF2B5EF4-FFF2-40B4-BE49-F238E27FC236}">
                  <a16:creationId xmlns:a16="http://schemas.microsoft.com/office/drawing/2014/main" id="{ADE86DE6-4A59-4BE5-B2C8-CB7C0FB965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63" name="Freeform 17">
              <a:extLst>
                <a:ext uri="{FF2B5EF4-FFF2-40B4-BE49-F238E27FC236}">
                  <a16:creationId xmlns:a16="http://schemas.microsoft.com/office/drawing/2014/main" id="{5FD7F01E-86AB-47C1-81B1-419856314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64" name="Freeform 18">
              <a:extLst>
                <a:ext uri="{FF2B5EF4-FFF2-40B4-BE49-F238E27FC236}">
                  <a16:creationId xmlns:a16="http://schemas.microsoft.com/office/drawing/2014/main" id="{953EB852-7AA6-40F7-A805-0FF04FAE8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65" name="Freeform 19">
              <a:extLst>
                <a:ext uri="{FF2B5EF4-FFF2-40B4-BE49-F238E27FC236}">
                  <a16:creationId xmlns:a16="http://schemas.microsoft.com/office/drawing/2014/main" id="{FA283238-23CF-4994-8E02-4EB5D97D8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66" name="Freeform 20">
              <a:extLst>
                <a:ext uri="{FF2B5EF4-FFF2-40B4-BE49-F238E27FC236}">
                  <a16:creationId xmlns:a16="http://schemas.microsoft.com/office/drawing/2014/main" id="{AE2F0444-3560-46A9-85C6-AD9C4D700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67" name="Freeform 21">
              <a:extLst>
                <a:ext uri="{FF2B5EF4-FFF2-40B4-BE49-F238E27FC236}">
                  <a16:creationId xmlns:a16="http://schemas.microsoft.com/office/drawing/2014/main" id="{B69EAEB1-1086-4684-B20B-C6E250A90E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68" name="Freeform 22">
              <a:extLst>
                <a:ext uri="{FF2B5EF4-FFF2-40B4-BE49-F238E27FC236}">
                  <a16:creationId xmlns:a16="http://schemas.microsoft.com/office/drawing/2014/main" id="{4C869530-8A60-4306-BC67-63294F9D5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69" name="Freeform 23">
              <a:extLst>
                <a:ext uri="{FF2B5EF4-FFF2-40B4-BE49-F238E27FC236}">
                  <a16:creationId xmlns:a16="http://schemas.microsoft.com/office/drawing/2014/main" id="{EEBC3BC8-0066-4FFF-936E-746B47A0C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70" name="Freeform 24">
              <a:extLst>
                <a:ext uri="{FF2B5EF4-FFF2-40B4-BE49-F238E27FC236}">
                  <a16:creationId xmlns:a16="http://schemas.microsoft.com/office/drawing/2014/main" id="{7951EC55-DA0C-46F0-BF98-427078A66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71" name="Freeform 25">
              <a:extLst>
                <a:ext uri="{FF2B5EF4-FFF2-40B4-BE49-F238E27FC236}">
                  <a16:creationId xmlns:a16="http://schemas.microsoft.com/office/drawing/2014/main" id="{F40CBDE4-9D9D-471D-9C7E-D000C060B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72" name="Freeform 26">
              <a:extLst>
                <a:ext uri="{FF2B5EF4-FFF2-40B4-BE49-F238E27FC236}">
                  <a16:creationId xmlns:a16="http://schemas.microsoft.com/office/drawing/2014/main" id="{4E63F3FC-5BCB-400B-8CBB-DB58CF61D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73" name="Freeform 27">
              <a:extLst>
                <a:ext uri="{FF2B5EF4-FFF2-40B4-BE49-F238E27FC236}">
                  <a16:creationId xmlns:a16="http://schemas.microsoft.com/office/drawing/2014/main" id="{CBE4FF3F-9B00-4479-9EC8-BADD8C77E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74" name="Freeform 28">
              <a:extLst>
                <a:ext uri="{FF2B5EF4-FFF2-40B4-BE49-F238E27FC236}">
                  <a16:creationId xmlns:a16="http://schemas.microsoft.com/office/drawing/2014/main" id="{6BA6A1A3-FE7E-46C6-96C1-693C2E018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75" name="Freeform 29">
              <a:extLst>
                <a:ext uri="{FF2B5EF4-FFF2-40B4-BE49-F238E27FC236}">
                  <a16:creationId xmlns:a16="http://schemas.microsoft.com/office/drawing/2014/main" id="{114DA81D-9A00-4EB7-A592-23911BB14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76" name="Freeform 30">
              <a:extLst>
                <a:ext uri="{FF2B5EF4-FFF2-40B4-BE49-F238E27FC236}">
                  <a16:creationId xmlns:a16="http://schemas.microsoft.com/office/drawing/2014/main" id="{DB83C953-DA56-415B-943C-6669B401A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77" name="Freeform 31">
              <a:extLst>
                <a:ext uri="{FF2B5EF4-FFF2-40B4-BE49-F238E27FC236}">
                  <a16:creationId xmlns:a16="http://schemas.microsoft.com/office/drawing/2014/main" id="{51B3F681-1B14-43A9-AD7C-3337BF646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78" name="Freeform 32">
              <a:extLst>
                <a:ext uri="{FF2B5EF4-FFF2-40B4-BE49-F238E27FC236}">
                  <a16:creationId xmlns:a16="http://schemas.microsoft.com/office/drawing/2014/main" id="{9FFEE267-6F5A-4942-9CCD-93E0FD72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79" name="Rectangle 4178">
              <a:extLst>
                <a:ext uri="{FF2B5EF4-FFF2-40B4-BE49-F238E27FC236}">
                  <a16:creationId xmlns:a16="http://schemas.microsoft.com/office/drawing/2014/main" id="{D473DF80-FE50-4F0F-9AF3-BE37ACE6B9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80" name="Freeform 34">
              <a:extLst>
                <a:ext uri="{FF2B5EF4-FFF2-40B4-BE49-F238E27FC236}">
                  <a16:creationId xmlns:a16="http://schemas.microsoft.com/office/drawing/2014/main" id="{D2426B62-A33A-419E-B4DF-42543C4CC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81" name="Freeform 35">
              <a:extLst>
                <a:ext uri="{FF2B5EF4-FFF2-40B4-BE49-F238E27FC236}">
                  <a16:creationId xmlns:a16="http://schemas.microsoft.com/office/drawing/2014/main" id="{1790CDFA-5E0D-467A-B0CA-637136309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82" name="Freeform 36">
              <a:extLst>
                <a:ext uri="{FF2B5EF4-FFF2-40B4-BE49-F238E27FC236}">
                  <a16:creationId xmlns:a16="http://schemas.microsoft.com/office/drawing/2014/main" id="{54F41241-7241-4D2A-BDEA-28406C41D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83" name="Freeform 37">
              <a:extLst>
                <a:ext uri="{FF2B5EF4-FFF2-40B4-BE49-F238E27FC236}">
                  <a16:creationId xmlns:a16="http://schemas.microsoft.com/office/drawing/2014/main" id="{351E54C3-3D62-48EA-A2DC-D1570769C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84" name="Freeform 38">
              <a:extLst>
                <a:ext uri="{FF2B5EF4-FFF2-40B4-BE49-F238E27FC236}">
                  <a16:creationId xmlns:a16="http://schemas.microsoft.com/office/drawing/2014/main" id="{F08D2F28-5814-4CA4-A46E-C82FE6EF5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85" name="Freeform 39">
              <a:extLst>
                <a:ext uri="{FF2B5EF4-FFF2-40B4-BE49-F238E27FC236}">
                  <a16:creationId xmlns:a16="http://schemas.microsoft.com/office/drawing/2014/main" id="{D308FFD9-83B2-4D86-8A5B-CE9F07E8E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86" name="Freeform 40">
              <a:extLst>
                <a:ext uri="{FF2B5EF4-FFF2-40B4-BE49-F238E27FC236}">
                  <a16:creationId xmlns:a16="http://schemas.microsoft.com/office/drawing/2014/main" id="{E6A3BE28-5E73-44F0-AA57-58DAD5DD0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87" name="Freeform 41">
              <a:extLst>
                <a:ext uri="{FF2B5EF4-FFF2-40B4-BE49-F238E27FC236}">
                  <a16:creationId xmlns:a16="http://schemas.microsoft.com/office/drawing/2014/main" id="{7ACED00D-535A-4494-8BFA-78E58A2D5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88" name="Freeform 42">
              <a:extLst>
                <a:ext uri="{FF2B5EF4-FFF2-40B4-BE49-F238E27FC236}">
                  <a16:creationId xmlns:a16="http://schemas.microsoft.com/office/drawing/2014/main" id="{0C7D7BCF-768E-4C0D-857A-63BBA8F9BF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89" name="Freeform 43">
              <a:extLst>
                <a:ext uri="{FF2B5EF4-FFF2-40B4-BE49-F238E27FC236}">
                  <a16:creationId xmlns:a16="http://schemas.microsoft.com/office/drawing/2014/main" id="{29401C0B-5EF6-49A6-A9F6-DAC32B3B65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90" name="Freeform 44">
              <a:extLst>
                <a:ext uri="{FF2B5EF4-FFF2-40B4-BE49-F238E27FC236}">
                  <a16:creationId xmlns:a16="http://schemas.microsoft.com/office/drawing/2014/main" id="{F6DF5234-BC86-4ABB-A7ED-575143C6A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91" name="Rectangle 4190">
              <a:extLst>
                <a:ext uri="{FF2B5EF4-FFF2-40B4-BE49-F238E27FC236}">
                  <a16:creationId xmlns:a16="http://schemas.microsoft.com/office/drawing/2014/main" id="{E4863625-8438-4877-9681-839C192C6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92" name="Freeform 46">
              <a:extLst>
                <a:ext uri="{FF2B5EF4-FFF2-40B4-BE49-F238E27FC236}">
                  <a16:creationId xmlns:a16="http://schemas.microsoft.com/office/drawing/2014/main" id="{8A1D47CD-E2C4-4AD2-B105-655BB09052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93" name="Freeform 47">
              <a:extLst>
                <a:ext uri="{FF2B5EF4-FFF2-40B4-BE49-F238E27FC236}">
                  <a16:creationId xmlns:a16="http://schemas.microsoft.com/office/drawing/2014/main" id="{4D816259-D8E8-4E5C-A2CF-8C8AFB805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94" name="Freeform 48">
              <a:extLst>
                <a:ext uri="{FF2B5EF4-FFF2-40B4-BE49-F238E27FC236}">
                  <a16:creationId xmlns:a16="http://schemas.microsoft.com/office/drawing/2014/main" id="{6377A258-3874-44DB-99C9-C4EA6F7AA2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95" name="Freeform 49">
              <a:extLst>
                <a:ext uri="{FF2B5EF4-FFF2-40B4-BE49-F238E27FC236}">
                  <a16:creationId xmlns:a16="http://schemas.microsoft.com/office/drawing/2014/main" id="{A3902333-5178-425F-AA5F-14ABBEDAE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96" name="Freeform 50">
              <a:extLst>
                <a:ext uri="{FF2B5EF4-FFF2-40B4-BE49-F238E27FC236}">
                  <a16:creationId xmlns:a16="http://schemas.microsoft.com/office/drawing/2014/main" id="{090FF72C-8743-4B55-99A4-E62D6A4B2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97" name="Freeform 51">
              <a:extLst>
                <a:ext uri="{FF2B5EF4-FFF2-40B4-BE49-F238E27FC236}">
                  <a16:creationId xmlns:a16="http://schemas.microsoft.com/office/drawing/2014/main" id="{BFCE6B39-2A20-4DB5-BA8E-2FA60B460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98" name="Freeform 52">
              <a:extLst>
                <a:ext uri="{FF2B5EF4-FFF2-40B4-BE49-F238E27FC236}">
                  <a16:creationId xmlns:a16="http://schemas.microsoft.com/office/drawing/2014/main" id="{A9F068E0-CF7F-474D-9118-50619A6E1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99" name="Freeform 53">
              <a:extLst>
                <a:ext uri="{FF2B5EF4-FFF2-40B4-BE49-F238E27FC236}">
                  <a16:creationId xmlns:a16="http://schemas.microsoft.com/office/drawing/2014/main" id="{CEE9ADFF-5205-4783-ADA2-655A73DB47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200" name="Freeform 54">
              <a:extLst>
                <a:ext uri="{FF2B5EF4-FFF2-40B4-BE49-F238E27FC236}">
                  <a16:creationId xmlns:a16="http://schemas.microsoft.com/office/drawing/2014/main" id="{B28123C4-0A50-4115-936C-C659A912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201" name="Freeform 55">
              <a:extLst>
                <a:ext uri="{FF2B5EF4-FFF2-40B4-BE49-F238E27FC236}">
                  <a16:creationId xmlns:a16="http://schemas.microsoft.com/office/drawing/2014/main" id="{09B49DB9-536F-45DE-9352-5095C8D83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202" name="Freeform 56">
              <a:extLst>
                <a:ext uri="{FF2B5EF4-FFF2-40B4-BE49-F238E27FC236}">
                  <a16:creationId xmlns:a16="http://schemas.microsoft.com/office/drawing/2014/main" id="{43C4B12A-C5E9-47A5-9B04-5D2186A07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203" name="Freeform 57">
              <a:extLst>
                <a:ext uri="{FF2B5EF4-FFF2-40B4-BE49-F238E27FC236}">
                  <a16:creationId xmlns:a16="http://schemas.microsoft.com/office/drawing/2014/main" id="{A01B0DF5-9122-4E62-BF5B-0CCE0A5457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204" name="Freeform 58">
              <a:extLst>
                <a:ext uri="{FF2B5EF4-FFF2-40B4-BE49-F238E27FC236}">
                  <a16:creationId xmlns:a16="http://schemas.microsoft.com/office/drawing/2014/main" id="{3ED6B441-A89D-4565-949B-4C4AB6DC9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8" name="Объект 7">
            <a:extLst>
              <a:ext uri="{FF2B5EF4-FFF2-40B4-BE49-F238E27FC236}">
                <a16:creationId xmlns:a16="http://schemas.microsoft.com/office/drawing/2014/main" id="{53CA5267-8D38-9E09-347C-F3E957F9B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68958" y="2249487"/>
            <a:ext cx="6078453" cy="354171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Интегрировать</a:t>
            </a:r>
            <a:r>
              <a:rPr lang="en-US" dirty="0"/>
              <a:t> </a:t>
            </a:r>
            <a:r>
              <a:rPr lang="en-US" dirty="0" err="1"/>
              <a:t>брокерские</a:t>
            </a:r>
            <a:r>
              <a:rPr lang="en-US" dirty="0"/>
              <a:t> </a:t>
            </a:r>
            <a:r>
              <a:rPr lang="en-US" dirty="0" err="1"/>
              <a:t>функции</a:t>
            </a:r>
            <a:r>
              <a:rPr lang="en-US" dirty="0"/>
              <a:t>. </a:t>
            </a:r>
            <a:r>
              <a:rPr lang="en-US" dirty="0" err="1"/>
              <a:t>Разработать</a:t>
            </a:r>
            <a:r>
              <a:rPr lang="en-US" dirty="0"/>
              <a:t> </a:t>
            </a:r>
            <a:r>
              <a:rPr lang="en-US" dirty="0" err="1"/>
              <a:t>некую</a:t>
            </a:r>
            <a:r>
              <a:rPr lang="en-US" dirty="0"/>
              <a:t> </a:t>
            </a:r>
            <a:r>
              <a:rPr lang="en-US" dirty="0" err="1"/>
              <a:t>соц</a:t>
            </a:r>
            <a:r>
              <a:rPr lang="en-US" dirty="0"/>
              <a:t>. </a:t>
            </a:r>
            <a:r>
              <a:rPr lang="en-US" dirty="0" err="1"/>
              <a:t>сеть</a:t>
            </a:r>
            <a:r>
              <a:rPr lang="en-US" dirty="0"/>
              <a:t> </a:t>
            </a:r>
            <a:r>
              <a:rPr lang="en-US" dirty="0" err="1"/>
              <a:t>для</a:t>
            </a:r>
            <a:r>
              <a:rPr lang="en-US" dirty="0"/>
              <a:t> </a:t>
            </a:r>
            <a:r>
              <a:rPr lang="en-US" dirty="0" err="1"/>
              <a:t>обсуждения</a:t>
            </a:r>
            <a:r>
              <a:rPr lang="en-US" dirty="0"/>
              <a:t> </a:t>
            </a:r>
            <a:r>
              <a:rPr lang="en-US" dirty="0" err="1"/>
              <a:t>активов</a:t>
            </a:r>
            <a:r>
              <a:rPr lang="en-US" dirty="0"/>
              <a:t> </a:t>
            </a:r>
            <a:r>
              <a:rPr lang="en-US" dirty="0" err="1"/>
              <a:t>прямо</a:t>
            </a:r>
            <a:r>
              <a:rPr lang="en-US" dirty="0"/>
              <a:t> в </a:t>
            </a:r>
            <a:r>
              <a:rPr lang="en-US" dirty="0" err="1"/>
              <a:t>приложении</a:t>
            </a:r>
            <a:r>
              <a:rPr lang="en-US" dirty="0"/>
              <a:t>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E82BC12-6833-F3A0-B03F-2EBFA778168A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98" r="1" b="2030"/>
          <a:stretch/>
        </p:blipFill>
        <p:spPr bwMode="auto">
          <a:xfrm>
            <a:off x="-5597" y="10"/>
            <a:ext cx="4635583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825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89913F-8FBB-6338-CDF0-4032E34660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7" name="Picture 2">
            <a:extLst>
              <a:ext uri="{FF2B5EF4-FFF2-40B4-BE49-F238E27FC236}">
                <a16:creationId xmlns:a16="http://schemas.microsoft.com/office/drawing/2014/main" id="{38BFA449-4933-478B-B27D-ACCC557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29" name="Group 5128">
            <a:extLst>
              <a:ext uri="{FF2B5EF4-FFF2-40B4-BE49-F238E27FC236}">
                <a16:creationId xmlns:a16="http://schemas.microsoft.com/office/drawing/2014/main" id="{F21A37DB-EDD2-4025-A254-7FE5E4C7A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5130" name="Rectangle 5">
              <a:extLst>
                <a:ext uri="{FF2B5EF4-FFF2-40B4-BE49-F238E27FC236}">
                  <a16:creationId xmlns:a16="http://schemas.microsoft.com/office/drawing/2014/main" id="{708D40D6-935E-4579-ABE6-A99C7E33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31" name="Freeform 6">
              <a:extLst>
                <a:ext uri="{FF2B5EF4-FFF2-40B4-BE49-F238E27FC236}">
                  <a16:creationId xmlns:a16="http://schemas.microsoft.com/office/drawing/2014/main" id="{F9775315-32FD-4BD8-BB73-F51CD2C68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32" name="Freeform 7">
              <a:extLst>
                <a:ext uri="{FF2B5EF4-FFF2-40B4-BE49-F238E27FC236}">
                  <a16:creationId xmlns:a16="http://schemas.microsoft.com/office/drawing/2014/main" id="{336A6870-9B40-41FF-B9F4-A6BA3B298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33" name="Rectangle 8">
              <a:extLst>
                <a:ext uri="{FF2B5EF4-FFF2-40B4-BE49-F238E27FC236}">
                  <a16:creationId xmlns:a16="http://schemas.microsoft.com/office/drawing/2014/main" id="{C710122E-DD96-4794-A7E0-04B497DA5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34" name="Freeform 9">
              <a:extLst>
                <a:ext uri="{FF2B5EF4-FFF2-40B4-BE49-F238E27FC236}">
                  <a16:creationId xmlns:a16="http://schemas.microsoft.com/office/drawing/2014/main" id="{4F4CBCBE-E77B-4F77-A0FC-8E53E8222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35" name="Freeform 10">
              <a:extLst>
                <a:ext uri="{FF2B5EF4-FFF2-40B4-BE49-F238E27FC236}">
                  <a16:creationId xmlns:a16="http://schemas.microsoft.com/office/drawing/2014/main" id="{3AADEE32-46BC-4B55-9FB4-EC09FF4B7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36" name="Freeform 11">
              <a:extLst>
                <a:ext uri="{FF2B5EF4-FFF2-40B4-BE49-F238E27FC236}">
                  <a16:creationId xmlns:a16="http://schemas.microsoft.com/office/drawing/2014/main" id="{49C2E1A9-8937-452C-B9FC-E73592881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37" name="Freeform 12">
              <a:extLst>
                <a:ext uri="{FF2B5EF4-FFF2-40B4-BE49-F238E27FC236}">
                  <a16:creationId xmlns:a16="http://schemas.microsoft.com/office/drawing/2014/main" id="{52F0D79A-B92A-42F1-9DC4-3768BB84C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38" name="Freeform 13">
              <a:extLst>
                <a:ext uri="{FF2B5EF4-FFF2-40B4-BE49-F238E27FC236}">
                  <a16:creationId xmlns:a16="http://schemas.microsoft.com/office/drawing/2014/main" id="{DF9A7FE6-2AA9-4245-A3FD-2B1E9B419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39" name="Freeform 14">
              <a:extLst>
                <a:ext uri="{FF2B5EF4-FFF2-40B4-BE49-F238E27FC236}">
                  <a16:creationId xmlns:a16="http://schemas.microsoft.com/office/drawing/2014/main" id="{5DBCDEBC-5990-40B3-B01F-0901475F5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40" name="Freeform 15">
              <a:extLst>
                <a:ext uri="{FF2B5EF4-FFF2-40B4-BE49-F238E27FC236}">
                  <a16:creationId xmlns:a16="http://schemas.microsoft.com/office/drawing/2014/main" id="{4F679A7F-49B5-4FB8-8861-39C0B1A78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41" name="Freeform 16">
              <a:extLst>
                <a:ext uri="{FF2B5EF4-FFF2-40B4-BE49-F238E27FC236}">
                  <a16:creationId xmlns:a16="http://schemas.microsoft.com/office/drawing/2014/main" id="{25A941BD-9824-47D0-835E-824412568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42" name="Freeform 17">
              <a:extLst>
                <a:ext uri="{FF2B5EF4-FFF2-40B4-BE49-F238E27FC236}">
                  <a16:creationId xmlns:a16="http://schemas.microsoft.com/office/drawing/2014/main" id="{9788DF14-5749-40F7-9AFC-400AB2F61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43" name="Freeform 18">
              <a:extLst>
                <a:ext uri="{FF2B5EF4-FFF2-40B4-BE49-F238E27FC236}">
                  <a16:creationId xmlns:a16="http://schemas.microsoft.com/office/drawing/2014/main" id="{E1032387-9F5C-4637-A5BC-43C8FDFF3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44" name="Freeform 19">
              <a:extLst>
                <a:ext uri="{FF2B5EF4-FFF2-40B4-BE49-F238E27FC236}">
                  <a16:creationId xmlns:a16="http://schemas.microsoft.com/office/drawing/2014/main" id="{E0AE6232-915A-4EDB-BC6C-546E772D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45" name="Freeform 20">
              <a:extLst>
                <a:ext uri="{FF2B5EF4-FFF2-40B4-BE49-F238E27FC236}">
                  <a16:creationId xmlns:a16="http://schemas.microsoft.com/office/drawing/2014/main" id="{4B47A13E-CFFB-493F-8C53-266B8A9D1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46" name="Freeform 21">
              <a:extLst>
                <a:ext uri="{FF2B5EF4-FFF2-40B4-BE49-F238E27FC236}">
                  <a16:creationId xmlns:a16="http://schemas.microsoft.com/office/drawing/2014/main" id="{CFD722CE-8752-4A08-B23F-764AB47D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47" name="Freeform 22">
              <a:extLst>
                <a:ext uri="{FF2B5EF4-FFF2-40B4-BE49-F238E27FC236}">
                  <a16:creationId xmlns:a16="http://schemas.microsoft.com/office/drawing/2014/main" id="{042C13BD-E9AE-4C85-B32E-8913F9B270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48" name="Freeform 23">
              <a:extLst>
                <a:ext uri="{FF2B5EF4-FFF2-40B4-BE49-F238E27FC236}">
                  <a16:creationId xmlns:a16="http://schemas.microsoft.com/office/drawing/2014/main" id="{4598BDC2-ABB1-475A-89A7-29713D01C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49" name="Freeform 24">
              <a:extLst>
                <a:ext uri="{FF2B5EF4-FFF2-40B4-BE49-F238E27FC236}">
                  <a16:creationId xmlns:a16="http://schemas.microsoft.com/office/drawing/2014/main" id="{2B080B8C-F78B-4171-A1BC-CA5BE0F56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50" name="Freeform 25">
              <a:extLst>
                <a:ext uri="{FF2B5EF4-FFF2-40B4-BE49-F238E27FC236}">
                  <a16:creationId xmlns:a16="http://schemas.microsoft.com/office/drawing/2014/main" id="{71741891-D8A9-46B8-B264-5459DCF9E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51" name="Freeform 26">
              <a:extLst>
                <a:ext uri="{FF2B5EF4-FFF2-40B4-BE49-F238E27FC236}">
                  <a16:creationId xmlns:a16="http://schemas.microsoft.com/office/drawing/2014/main" id="{A109E82B-1D08-4B6E-9B6C-FE2EC6D53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52" name="Freeform 27">
              <a:extLst>
                <a:ext uri="{FF2B5EF4-FFF2-40B4-BE49-F238E27FC236}">
                  <a16:creationId xmlns:a16="http://schemas.microsoft.com/office/drawing/2014/main" id="{F35E73B8-CFFA-479A-9DE0-5300299D2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53" name="Freeform 28">
              <a:extLst>
                <a:ext uri="{FF2B5EF4-FFF2-40B4-BE49-F238E27FC236}">
                  <a16:creationId xmlns:a16="http://schemas.microsoft.com/office/drawing/2014/main" id="{B0B910CE-9CED-4630-9203-347D1B6D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54" name="Freeform 29">
              <a:extLst>
                <a:ext uri="{FF2B5EF4-FFF2-40B4-BE49-F238E27FC236}">
                  <a16:creationId xmlns:a16="http://schemas.microsoft.com/office/drawing/2014/main" id="{D06A4D8D-E038-4ED6-9E80-4E91BA84A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55" name="Freeform 30">
              <a:extLst>
                <a:ext uri="{FF2B5EF4-FFF2-40B4-BE49-F238E27FC236}">
                  <a16:creationId xmlns:a16="http://schemas.microsoft.com/office/drawing/2014/main" id="{5EC8C817-4C9E-45E8-B74C-729F1C3FB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56" name="Freeform 31">
              <a:extLst>
                <a:ext uri="{FF2B5EF4-FFF2-40B4-BE49-F238E27FC236}">
                  <a16:creationId xmlns:a16="http://schemas.microsoft.com/office/drawing/2014/main" id="{226556E8-E6A7-4D81-9C6C-A69A8B611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57" name="Freeform 32">
              <a:extLst>
                <a:ext uri="{FF2B5EF4-FFF2-40B4-BE49-F238E27FC236}">
                  <a16:creationId xmlns:a16="http://schemas.microsoft.com/office/drawing/2014/main" id="{BF75F646-19BF-4436-97C0-BE3EBEEF9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58" name="Rectangle 33">
              <a:extLst>
                <a:ext uri="{FF2B5EF4-FFF2-40B4-BE49-F238E27FC236}">
                  <a16:creationId xmlns:a16="http://schemas.microsoft.com/office/drawing/2014/main" id="{222B076E-642A-4E93-8143-3A8D88975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59" name="Freeform 34">
              <a:extLst>
                <a:ext uri="{FF2B5EF4-FFF2-40B4-BE49-F238E27FC236}">
                  <a16:creationId xmlns:a16="http://schemas.microsoft.com/office/drawing/2014/main" id="{569DC54F-1DCD-40F9-B756-A79C3170C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60" name="Freeform 35">
              <a:extLst>
                <a:ext uri="{FF2B5EF4-FFF2-40B4-BE49-F238E27FC236}">
                  <a16:creationId xmlns:a16="http://schemas.microsoft.com/office/drawing/2014/main" id="{D6F49EF9-430E-4A1B-9A18-6C247E71E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61" name="Freeform 36">
              <a:extLst>
                <a:ext uri="{FF2B5EF4-FFF2-40B4-BE49-F238E27FC236}">
                  <a16:creationId xmlns:a16="http://schemas.microsoft.com/office/drawing/2014/main" id="{C94C2930-C094-4CF9-8449-60C7BAE98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62" name="Freeform 37">
              <a:extLst>
                <a:ext uri="{FF2B5EF4-FFF2-40B4-BE49-F238E27FC236}">
                  <a16:creationId xmlns:a16="http://schemas.microsoft.com/office/drawing/2014/main" id="{B4FF864C-97F2-40BD-95D1-E47527BCB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63" name="Freeform 38">
              <a:extLst>
                <a:ext uri="{FF2B5EF4-FFF2-40B4-BE49-F238E27FC236}">
                  <a16:creationId xmlns:a16="http://schemas.microsoft.com/office/drawing/2014/main" id="{E8804833-F6BB-4F88-BA24-F59429C71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64" name="Freeform 39">
              <a:extLst>
                <a:ext uri="{FF2B5EF4-FFF2-40B4-BE49-F238E27FC236}">
                  <a16:creationId xmlns:a16="http://schemas.microsoft.com/office/drawing/2014/main" id="{29A4A3B0-4E15-432A-92DB-7B9E5760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65" name="Freeform 40">
              <a:extLst>
                <a:ext uri="{FF2B5EF4-FFF2-40B4-BE49-F238E27FC236}">
                  <a16:creationId xmlns:a16="http://schemas.microsoft.com/office/drawing/2014/main" id="{3CAB34B1-2BFA-44A9-AC3E-D300B30B7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66" name="Freeform 41">
              <a:extLst>
                <a:ext uri="{FF2B5EF4-FFF2-40B4-BE49-F238E27FC236}">
                  <a16:creationId xmlns:a16="http://schemas.microsoft.com/office/drawing/2014/main" id="{F92527C9-EADB-4C47-BA6A-E70AC9FEC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67" name="Freeform 42">
              <a:extLst>
                <a:ext uri="{FF2B5EF4-FFF2-40B4-BE49-F238E27FC236}">
                  <a16:creationId xmlns:a16="http://schemas.microsoft.com/office/drawing/2014/main" id="{B9808241-C113-44CB-810B-CCBA18955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68" name="Freeform 43">
              <a:extLst>
                <a:ext uri="{FF2B5EF4-FFF2-40B4-BE49-F238E27FC236}">
                  <a16:creationId xmlns:a16="http://schemas.microsoft.com/office/drawing/2014/main" id="{67AEC938-B302-4DA0-9A63-39F2BC34A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69" name="Freeform 44">
              <a:extLst>
                <a:ext uri="{FF2B5EF4-FFF2-40B4-BE49-F238E27FC236}">
                  <a16:creationId xmlns:a16="http://schemas.microsoft.com/office/drawing/2014/main" id="{4A1D4FCF-06B8-4AD3-A750-2B6C298C2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70" name="Rectangle 45">
              <a:extLst>
                <a:ext uri="{FF2B5EF4-FFF2-40B4-BE49-F238E27FC236}">
                  <a16:creationId xmlns:a16="http://schemas.microsoft.com/office/drawing/2014/main" id="{B99F5A7E-1A7F-43C2-AC7A-A1B877D0A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71" name="Freeform 46">
              <a:extLst>
                <a:ext uri="{FF2B5EF4-FFF2-40B4-BE49-F238E27FC236}">
                  <a16:creationId xmlns:a16="http://schemas.microsoft.com/office/drawing/2014/main" id="{5B2DDAA2-7B26-47EF-B7D6-B00B653B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72" name="Freeform 47">
              <a:extLst>
                <a:ext uri="{FF2B5EF4-FFF2-40B4-BE49-F238E27FC236}">
                  <a16:creationId xmlns:a16="http://schemas.microsoft.com/office/drawing/2014/main" id="{7050BAA0-A0C9-4670-B76F-CC87679BC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73" name="Freeform 48">
              <a:extLst>
                <a:ext uri="{FF2B5EF4-FFF2-40B4-BE49-F238E27FC236}">
                  <a16:creationId xmlns:a16="http://schemas.microsoft.com/office/drawing/2014/main" id="{296F765D-D9A6-4D73-88D8-0DCC5012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74" name="Freeform 49">
              <a:extLst>
                <a:ext uri="{FF2B5EF4-FFF2-40B4-BE49-F238E27FC236}">
                  <a16:creationId xmlns:a16="http://schemas.microsoft.com/office/drawing/2014/main" id="{30C0F78F-AC50-4DFA-B5A8-A68422EC0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75" name="Freeform 50">
              <a:extLst>
                <a:ext uri="{FF2B5EF4-FFF2-40B4-BE49-F238E27FC236}">
                  <a16:creationId xmlns:a16="http://schemas.microsoft.com/office/drawing/2014/main" id="{E8AD708C-6C0A-458D-A623-7669B9178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76" name="Freeform 51">
              <a:extLst>
                <a:ext uri="{FF2B5EF4-FFF2-40B4-BE49-F238E27FC236}">
                  <a16:creationId xmlns:a16="http://schemas.microsoft.com/office/drawing/2014/main" id="{2F29497E-2528-4481-99BB-8336C16E4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77" name="Freeform 52">
              <a:extLst>
                <a:ext uri="{FF2B5EF4-FFF2-40B4-BE49-F238E27FC236}">
                  <a16:creationId xmlns:a16="http://schemas.microsoft.com/office/drawing/2014/main" id="{30DD109A-0A1F-4554-A865-B1062C525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78" name="Freeform 53">
              <a:extLst>
                <a:ext uri="{FF2B5EF4-FFF2-40B4-BE49-F238E27FC236}">
                  <a16:creationId xmlns:a16="http://schemas.microsoft.com/office/drawing/2014/main" id="{39A1957F-65F0-4D6E-9F75-09614FFAC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79" name="Freeform 54">
              <a:extLst>
                <a:ext uri="{FF2B5EF4-FFF2-40B4-BE49-F238E27FC236}">
                  <a16:creationId xmlns:a16="http://schemas.microsoft.com/office/drawing/2014/main" id="{B4F4BB93-11B2-400C-9549-C7FB7BF7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80" name="Freeform 55">
              <a:extLst>
                <a:ext uri="{FF2B5EF4-FFF2-40B4-BE49-F238E27FC236}">
                  <a16:creationId xmlns:a16="http://schemas.microsoft.com/office/drawing/2014/main" id="{04B086A3-C06F-4862-A8A0-DB01FF3DD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81" name="Freeform 56">
              <a:extLst>
                <a:ext uri="{FF2B5EF4-FFF2-40B4-BE49-F238E27FC236}">
                  <a16:creationId xmlns:a16="http://schemas.microsoft.com/office/drawing/2014/main" id="{9202F0E1-86CF-4652-AA29-E28414647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82" name="Freeform 57">
              <a:extLst>
                <a:ext uri="{FF2B5EF4-FFF2-40B4-BE49-F238E27FC236}">
                  <a16:creationId xmlns:a16="http://schemas.microsoft.com/office/drawing/2014/main" id="{8887D0AB-0624-47E1-906E-6686FA7DE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83" name="Freeform 58">
              <a:extLst>
                <a:ext uri="{FF2B5EF4-FFF2-40B4-BE49-F238E27FC236}">
                  <a16:creationId xmlns:a16="http://schemas.microsoft.com/office/drawing/2014/main" id="{F54439EF-914B-4744-A1D7-FBD89813C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5185" name="Group 5184">
            <a:extLst>
              <a:ext uri="{FF2B5EF4-FFF2-40B4-BE49-F238E27FC236}">
                <a16:creationId xmlns:a16="http://schemas.microsoft.com/office/drawing/2014/main" id="{4D50C3BF-4EC6-4075-8C5A-BB4D93669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5186" name="Rectangle 5185">
              <a:extLst>
                <a:ext uri="{FF2B5EF4-FFF2-40B4-BE49-F238E27FC236}">
                  <a16:creationId xmlns:a16="http://schemas.microsoft.com/office/drawing/2014/main" id="{AAD5EEF9-647D-437D-909D-552158996D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87" name="Picture 2">
              <a:extLst>
                <a:ext uri="{FF2B5EF4-FFF2-40B4-BE49-F238E27FC236}">
                  <a16:creationId xmlns:a16="http://schemas.microsoft.com/office/drawing/2014/main" id="{AD572E06-C69D-4C73-907F-E960818C98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2CF61F-2A29-09E5-861C-7854351DD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4092" y="-263985"/>
            <a:ext cx="5397933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dirty="0" err="1"/>
              <a:t>Трансформировать</a:t>
            </a:r>
            <a:r>
              <a:rPr lang="en-US" sz="4100" dirty="0"/>
              <a:t>!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CCDF832B-E1C9-269E-A4A8-FE2AD1A47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34092" y="2387599"/>
            <a:ext cx="5437103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 dirty="0"/>
              <a:t>Сделать </a:t>
            </a:r>
            <a:r>
              <a:rPr lang="en-US" cap="all" dirty="0" err="1"/>
              <a:t>мега</a:t>
            </a:r>
            <a:r>
              <a:rPr lang="en-US" cap="all" dirty="0"/>
              <a:t> </a:t>
            </a:r>
            <a:r>
              <a:rPr lang="en-US" cap="all" dirty="0" err="1"/>
              <a:t>приложение</a:t>
            </a:r>
            <a:r>
              <a:rPr lang="en-US" cap="all" dirty="0"/>
              <a:t> с </a:t>
            </a:r>
            <a:r>
              <a:rPr lang="en-US" cap="all" dirty="0" err="1"/>
              <a:t>новостями</a:t>
            </a:r>
            <a:r>
              <a:rPr lang="en-US" cap="all" dirty="0"/>
              <a:t>, </a:t>
            </a:r>
            <a:r>
              <a:rPr lang="en-US" cap="all" dirty="0" err="1"/>
              <a:t>соц</a:t>
            </a:r>
            <a:r>
              <a:rPr lang="en-US" cap="all" dirty="0"/>
              <a:t>. </a:t>
            </a:r>
            <a:r>
              <a:rPr lang="en-US" cap="all" dirty="0" err="1"/>
              <a:t>сетью</a:t>
            </a:r>
            <a:r>
              <a:rPr lang="en-US" cap="all" dirty="0"/>
              <a:t>, </a:t>
            </a:r>
            <a:r>
              <a:rPr lang="en-US" cap="all" dirty="0" err="1"/>
              <a:t>анализом</a:t>
            </a:r>
            <a:r>
              <a:rPr lang="en-US" cap="all" dirty="0"/>
              <a:t> и </a:t>
            </a:r>
            <a:r>
              <a:rPr lang="en-US" cap="all" dirty="0" err="1"/>
              <a:t>возможностью</a:t>
            </a:r>
            <a:r>
              <a:rPr lang="en-US" cap="all" dirty="0"/>
              <a:t> </a:t>
            </a:r>
            <a:r>
              <a:rPr lang="en-US" cap="all" dirty="0" err="1"/>
              <a:t>торговли</a:t>
            </a:r>
            <a:r>
              <a:rPr lang="en-US" cap="all" dirty="0">
                <a:solidFill>
                  <a:schemeClr val="tx2"/>
                </a:solidFill>
              </a:rPr>
              <a:t>.</a:t>
            </a:r>
          </a:p>
        </p:txBody>
      </p:sp>
      <p:grpSp>
        <p:nvGrpSpPr>
          <p:cNvPr id="5189" name="Group 5188">
            <a:extLst>
              <a:ext uri="{FF2B5EF4-FFF2-40B4-BE49-F238E27FC236}">
                <a16:creationId xmlns:a16="http://schemas.microsoft.com/office/drawing/2014/main" id="{5C427DC4-D0C8-4AD1-971C-C179999E4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5190" name="Rectangle 5">
              <a:extLst>
                <a:ext uri="{FF2B5EF4-FFF2-40B4-BE49-F238E27FC236}">
                  <a16:creationId xmlns:a16="http://schemas.microsoft.com/office/drawing/2014/main" id="{11827C78-913D-484C-8C41-03DA314252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91" name="Freeform 6">
              <a:extLst>
                <a:ext uri="{FF2B5EF4-FFF2-40B4-BE49-F238E27FC236}">
                  <a16:creationId xmlns:a16="http://schemas.microsoft.com/office/drawing/2014/main" id="{B6F8B17C-D826-4328-938A-3EA29923D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92" name="Freeform 7">
              <a:extLst>
                <a:ext uri="{FF2B5EF4-FFF2-40B4-BE49-F238E27FC236}">
                  <a16:creationId xmlns:a16="http://schemas.microsoft.com/office/drawing/2014/main" id="{39D88DB7-6249-4F7B-BE6A-FCC6D4978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93" name="Rectangle 8">
              <a:extLst>
                <a:ext uri="{FF2B5EF4-FFF2-40B4-BE49-F238E27FC236}">
                  <a16:creationId xmlns:a16="http://schemas.microsoft.com/office/drawing/2014/main" id="{756D5198-7167-4B16-AB98-5B4E36925F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94" name="Freeform 9">
              <a:extLst>
                <a:ext uri="{FF2B5EF4-FFF2-40B4-BE49-F238E27FC236}">
                  <a16:creationId xmlns:a16="http://schemas.microsoft.com/office/drawing/2014/main" id="{DA8DAFD5-0534-4B77-9BDA-835065CBA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95" name="Freeform 10">
              <a:extLst>
                <a:ext uri="{FF2B5EF4-FFF2-40B4-BE49-F238E27FC236}">
                  <a16:creationId xmlns:a16="http://schemas.microsoft.com/office/drawing/2014/main" id="{7CA8B15F-CF03-4D11-8AEC-82E80157B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96" name="Freeform 11">
              <a:extLst>
                <a:ext uri="{FF2B5EF4-FFF2-40B4-BE49-F238E27FC236}">
                  <a16:creationId xmlns:a16="http://schemas.microsoft.com/office/drawing/2014/main" id="{459FF9F8-7A9B-4AA7-A132-383AF3485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97" name="Freeform 12">
              <a:extLst>
                <a:ext uri="{FF2B5EF4-FFF2-40B4-BE49-F238E27FC236}">
                  <a16:creationId xmlns:a16="http://schemas.microsoft.com/office/drawing/2014/main" id="{CBA02FB8-E42C-45DA-AAF7-3397620DA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98" name="Freeform 13">
              <a:extLst>
                <a:ext uri="{FF2B5EF4-FFF2-40B4-BE49-F238E27FC236}">
                  <a16:creationId xmlns:a16="http://schemas.microsoft.com/office/drawing/2014/main" id="{9929394A-93E2-4CC7-BE87-C83F6A8E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99" name="Freeform 14">
              <a:extLst>
                <a:ext uri="{FF2B5EF4-FFF2-40B4-BE49-F238E27FC236}">
                  <a16:creationId xmlns:a16="http://schemas.microsoft.com/office/drawing/2014/main" id="{0D9C5509-FF48-4A4B-93E5-54BB49A4A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00" name="Freeform 15">
              <a:extLst>
                <a:ext uri="{FF2B5EF4-FFF2-40B4-BE49-F238E27FC236}">
                  <a16:creationId xmlns:a16="http://schemas.microsoft.com/office/drawing/2014/main" id="{8D8D120B-EEA9-48FD-8996-23C6C46E1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01" name="Freeform 16">
              <a:extLst>
                <a:ext uri="{FF2B5EF4-FFF2-40B4-BE49-F238E27FC236}">
                  <a16:creationId xmlns:a16="http://schemas.microsoft.com/office/drawing/2014/main" id="{3C6F42D5-B202-46C6-8515-D98407842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02" name="Freeform 17">
              <a:extLst>
                <a:ext uri="{FF2B5EF4-FFF2-40B4-BE49-F238E27FC236}">
                  <a16:creationId xmlns:a16="http://schemas.microsoft.com/office/drawing/2014/main" id="{63970DAE-ED0B-4C16-A738-7D472097C3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03" name="Freeform 18">
              <a:extLst>
                <a:ext uri="{FF2B5EF4-FFF2-40B4-BE49-F238E27FC236}">
                  <a16:creationId xmlns:a16="http://schemas.microsoft.com/office/drawing/2014/main" id="{3057B46C-1C3D-49B0-BFA0-F8C524233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04" name="Freeform 19">
              <a:extLst>
                <a:ext uri="{FF2B5EF4-FFF2-40B4-BE49-F238E27FC236}">
                  <a16:creationId xmlns:a16="http://schemas.microsoft.com/office/drawing/2014/main" id="{48CF20C5-3838-4173-A8B8-B2F2C98F1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05" name="Freeform 20">
              <a:extLst>
                <a:ext uri="{FF2B5EF4-FFF2-40B4-BE49-F238E27FC236}">
                  <a16:creationId xmlns:a16="http://schemas.microsoft.com/office/drawing/2014/main" id="{ECE30E10-7578-4E62-ACBF-10C479060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06" name="Freeform 21">
              <a:extLst>
                <a:ext uri="{FF2B5EF4-FFF2-40B4-BE49-F238E27FC236}">
                  <a16:creationId xmlns:a16="http://schemas.microsoft.com/office/drawing/2014/main" id="{944967BD-A875-4678-99F4-7F57BB00D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07" name="Freeform 22">
              <a:extLst>
                <a:ext uri="{FF2B5EF4-FFF2-40B4-BE49-F238E27FC236}">
                  <a16:creationId xmlns:a16="http://schemas.microsoft.com/office/drawing/2014/main" id="{39B8890D-782F-4441-99F8-24D555ADB9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08" name="Freeform 23">
              <a:extLst>
                <a:ext uri="{FF2B5EF4-FFF2-40B4-BE49-F238E27FC236}">
                  <a16:creationId xmlns:a16="http://schemas.microsoft.com/office/drawing/2014/main" id="{BD2843C9-86AC-4823-8D89-66B62F94E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09" name="Freeform 24">
              <a:extLst>
                <a:ext uri="{FF2B5EF4-FFF2-40B4-BE49-F238E27FC236}">
                  <a16:creationId xmlns:a16="http://schemas.microsoft.com/office/drawing/2014/main" id="{1B519EA3-915E-4EAD-A40F-32168E8E1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10" name="Freeform 25">
              <a:extLst>
                <a:ext uri="{FF2B5EF4-FFF2-40B4-BE49-F238E27FC236}">
                  <a16:creationId xmlns:a16="http://schemas.microsoft.com/office/drawing/2014/main" id="{7A321902-1E1D-4964-AF8F-D133DEA58C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11" name="Freeform 26">
              <a:extLst>
                <a:ext uri="{FF2B5EF4-FFF2-40B4-BE49-F238E27FC236}">
                  <a16:creationId xmlns:a16="http://schemas.microsoft.com/office/drawing/2014/main" id="{112E54C4-91A4-40EC-9182-578C6684F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12" name="Freeform 27">
              <a:extLst>
                <a:ext uri="{FF2B5EF4-FFF2-40B4-BE49-F238E27FC236}">
                  <a16:creationId xmlns:a16="http://schemas.microsoft.com/office/drawing/2014/main" id="{8FA627D4-711B-43E1-956F-E83777F1E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13" name="Freeform 28">
              <a:extLst>
                <a:ext uri="{FF2B5EF4-FFF2-40B4-BE49-F238E27FC236}">
                  <a16:creationId xmlns:a16="http://schemas.microsoft.com/office/drawing/2014/main" id="{A52861B4-1F11-4F96-B2C6-6CF1ABF3E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14" name="Freeform 29">
              <a:extLst>
                <a:ext uri="{FF2B5EF4-FFF2-40B4-BE49-F238E27FC236}">
                  <a16:creationId xmlns:a16="http://schemas.microsoft.com/office/drawing/2014/main" id="{8B08E382-69A6-4F49-B9D0-30282ABF2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15" name="Freeform 30">
              <a:extLst>
                <a:ext uri="{FF2B5EF4-FFF2-40B4-BE49-F238E27FC236}">
                  <a16:creationId xmlns:a16="http://schemas.microsoft.com/office/drawing/2014/main" id="{C90814EC-520D-44F5-86DC-EC86DC654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16" name="Freeform 31">
              <a:extLst>
                <a:ext uri="{FF2B5EF4-FFF2-40B4-BE49-F238E27FC236}">
                  <a16:creationId xmlns:a16="http://schemas.microsoft.com/office/drawing/2014/main" id="{F912B22F-31DB-46D6-8E4E-54EBED6B9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17" name="Freeform 32">
              <a:extLst>
                <a:ext uri="{FF2B5EF4-FFF2-40B4-BE49-F238E27FC236}">
                  <a16:creationId xmlns:a16="http://schemas.microsoft.com/office/drawing/2014/main" id="{051A22F2-66B3-4FF2-89BD-CD02C2681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18" name="Rectangle 33">
              <a:extLst>
                <a:ext uri="{FF2B5EF4-FFF2-40B4-BE49-F238E27FC236}">
                  <a16:creationId xmlns:a16="http://schemas.microsoft.com/office/drawing/2014/main" id="{4C2C276D-BE72-4024-971D-6777F9524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19" name="Freeform 34">
              <a:extLst>
                <a:ext uri="{FF2B5EF4-FFF2-40B4-BE49-F238E27FC236}">
                  <a16:creationId xmlns:a16="http://schemas.microsoft.com/office/drawing/2014/main" id="{6AFDDC6B-3AFC-48D7-95CF-5FBB511D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20" name="Freeform 35">
              <a:extLst>
                <a:ext uri="{FF2B5EF4-FFF2-40B4-BE49-F238E27FC236}">
                  <a16:creationId xmlns:a16="http://schemas.microsoft.com/office/drawing/2014/main" id="{FFAA444D-5CF5-4864-A37F-A111C8FF8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21" name="Freeform 36">
              <a:extLst>
                <a:ext uri="{FF2B5EF4-FFF2-40B4-BE49-F238E27FC236}">
                  <a16:creationId xmlns:a16="http://schemas.microsoft.com/office/drawing/2014/main" id="{5FF79462-E4F2-48A6-A56D-0D60256382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22" name="Freeform 37">
              <a:extLst>
                <a:ext uri="{FF2B5EF4-FFF2-40B4-BE49-F238E27FC236}">
                  <a16:creationId xmlns:a16="http://schemas.microsoft.com/office/drawing/2014/main" id="{966D2CEE-D08F-46BC-B14C-93765B5B5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23" name="Freeform 38">
              <a:extLst>
                <a:ext uri="{FF2B5EF4-FFF2-40B4-BE49-F238E27FC236}">
                  <a16:creationId xmlns:a16="http://schemas.microsoft.com/office/drawing/2014/main" id="{599A4AD6-C27F-4336-9E88-8C647A23C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24" name="Freeform 39">
              <a:extLst>
                <a:ext uri="{FF2B5EF4-FFF2-40B4-BE49-F238E27FC236}">
                  <a16:creationId xmlns:a16="http://schemas.microsoft.com/office/drawing/2014/main" id="{44DF8341-5042-4DC0-BAEF-E3D91FF7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25" name="Freeform 40">
              <a:extLst>
                <a:ext uri="{FF2B5EF4-FFF2-40B4-BE49-F238E27FC236}">
                  <a16:creationId xmlns:a16="http://schemas.microsoft.com/office/drawing/2014/main" id="{71762CC7-CB05-40DA-A00C-4E2E2480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26" name="Freeform 41">
              <a:extLst>
                <a:ext uri="{FF2B5EF4-FFF2-40B4-BE49-F238E27FC236}">
                  <a16:creationId xmlns:a16="http://schemas.microsoft.com/office/drawing/2014/main" id="{4F9045FC-8914-48C8-A36C-AAA35E3F4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27" name="Freeform 42">
              <a:extLst>
                <a:ext uri="{FF2B5EF4-FFF2-40B4-BE49-F238E27FC236}">
                  <a16:creationId xmlns:a16="http://schemas.microsoft.com/office/drawing/2014/main" id="{2B8DF617-2AF1-45FE-A0B8-E36B9580A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28" name="Freeform 43">
              <a:extLst>
                <a:ext uri="{FF2B5EF4-FFF2-40B4-BE49-F238E27FC236}">
                  <a16:creationId xmlns:a16="http://schemas.microsoft.com/office/drawing/2014/main" id="{492D7FF8-46B6-4679-9439-2057238D5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29" name="Freeform 44">
              <a:extLst>
                <a:ext uri="{FF2B5EF4-FFF2-40B4-BE49-F238E27FC236}">
                  <a16:creationId xmlns:a16="http://schemas.microsoft.com/office/drawing/2014/main" id="{33DDE513-207C-49C7-BF67-7526AAAA1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30" name="Rectangle 45">
              <a:extLst>
                <a:ext uri="{FF2B5EF4-FFF2-40B4-BE49-F238E27FC236}">
                  <a16:creationId xmlns:a16="http://schemas.microsoft.com/office/drawing/2014/main" id="{ABEE1802-DF83-4775-831C-512B9B0B1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31" name="Freeform 46">
              <a:extLst>
                <a:ext uri="{FF2B5EF4-FFF2-40B4-BE49-F238E27FC236}">
                  <a16:creationId xmlns:a16="http://schemas.microsoft.com/office/drawing/2014/main" id="{3882C4EF-F620-4972-8FB9-B856D2B6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32" name="Freeform 47">
              <a:extLst>
                <a:ext uri="{FF2B5EF4-FFF2-40B4-BE49-F238E27FC236}">
                  <a16:creationId xmlns:a16="http://schemas.microsoft.com/office/drawing/2014/main" id="{531F85E7-F63E-4D39-8088-8195AD2274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33" name="Freeform 48">
              <a:extLst>
                <a:ext uri="{FF2B5EF4-FFF2-40B4-BE49-F238E27FC236}">
                  <a16:creationId xmlns:a16="http://schemas.microsoft.com/office/drawing/2014/main" id="{9ADD32DD-B096-4677-80F8-B92AA01E6E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34" name="Freeform 49">
              <a:extLst>
                <a:ext uri="{FF2B5EF4-FFF2-40B4-BE49-F238E27FC236}">
                  <a16:creationId xmlns:a16="http://schemas.microsoft.com/office/drawing/2014/main" id="{9F1863D8-139F-4C40-BF00-40B6EA0F3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35" name="Freeform 50">
              <a:extLst>
                <a:ext uri="{FF2B5EF4-FFF2-40B4-BE49-F238E27FC236}">
                  <a16:creationId xmlns:a16="http://schemas.microsoft.com/office/drawing/2014/main" id="{41C88777-539F-4497-8ACD-DB5EB48C8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36" name="Freeform 51">
              <a:extLst>
                <a:ext uri="{FF2B5EF4-FFF2-40B4-BE49-F238E27FC236}">
                  <a16:creationId xmlns:a16="http://schemas.microsoft.com/office/drawing/2014/main" id="{502CEC28-4F28-4576-B919-7262CCC10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37" name="Freeform 52">
              <a:extLst>
                <a:ext uri="{FF2B5EF4-FFF2-40B4-BE49-F238E27FC236}">
                  <a16:creationId xmlns:a16="http://schemas.microsoft.com/office/drawing/2014/main" id="{C9E5198A-7C53-4D62-BA3D-A3AC6FD0F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38" name="Freeform 53">
              <a:extLst>
                <a:ext uri="{FF2B5EF4-FFF2-40B4-BE49-F238E27FC236}">
                  <a16:creationId xmlns:a16="http://schemas.microsoft.com/office/drawing/2014/main" id="{E9A854AB-3F74-4287-87DC-AF5A568859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39" name="Freeform 54">
              <a:extLst>
                <a:ext uri="{FF2B5EF4-FFF2-40B4-BE49-F238E27FC236}">
                  <a16:creationId xmlns:a16="http://schemas.microsoft.com/office/drawing/2014/main" id="{4AB0057E-B3A6-4026-9957-95F85AEE5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40" name="Freeform 55">
              <a:extLst>
                <a:ext uri="{FF2B5EF4-FFF2-40B4-BE49-F238E27FC236}">
                  <a16:creationId xmlns:a16="http://schemas.microsoft.com/office/drawing/2014/main" id="{3EE41E05-F297-4026-836E-28493C070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41" name="Freeform 56">
              <a:extLst>
                <a:ext uri="{FF2B5EF4-FFF2-40B4-BE49-F238E27FC236}">
                  <a16:creationId xmlns:a16="http://schemas.microsoft.com/office/drawing/2014/main" id="{C92C5E3B-704D-4F3E-8093-7CA684C41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42" name="Freeform 57">
              <a:extLst>
                <a:ext uri="{FF2B5EF4-FFF2-40B4-BE49-F238E27FC236}">
                  <a16:creationId xmlns:a16="http://schemas.microsoft.com/office/drawing/2014/main" id="{825CD6F0-AF7C-4FF4-97CB-67456D1D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43" name="Freeform 58">
              <a:extLst>
                <a:ext uri="{FF2B5EF4-FFF2-40B4-BE49-F238E27FC236}">
                  <a16:creationId xmlns:a16="http://schemas.microsoft.com/office/drawing/2014/main" id="{C4DD64A4-C034-4789-BB5E-F569044A3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5245" name="Group 5244">
            <a:extLst>
              <a:ext uri="{FF2B5EF4-FFF2-40B4-BE49-F238E27FC236}">
                <a16:creationId xmlns:a16="http://schemas.microsoft.com/office/drawing/2014/main" id="{B683E0DB-6F21-4C3E-8305-9450FD8D6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5246" name="Freeform 32">
              <a:extLst>
                <a:ext uri="{FF2B5EF4-FFF2-40B4-BE49-F238E27FC236}">
                  <a16:creationId xmlns:a16="http://schemas.microsoft.com/office/drawing/2014/main" id="{F0A05D6A-7B96-4CC8-AE3F-7FD9D8AD9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47" name="Freeform 33">
              <a:extLst>
                <a:ext uri="{FF2B5EF4-FFF2-40B4-BE49-F238E27FC236}">
                  <a16:creationId xmlns:a16="http://schemas.microsoft.com/office/drawing/2014/main" id="{5D804E2E-555D-4400-AF17-C855839CB3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48" name="Freeform 34">
              <a:extLst>
                <a:ext uri="{FF2B5EF4-FFF2-40B4-BE49-F238E27FC236}">
                  <a16:creationId xmlns:a16="http://schemas.microsoft.com/office/drawing/2014/main" id="{18D98775-8A76-44FB-B847-48847A7B51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49" name="Freeform 35">
              <a:extLst>
                <a:ext uri="{FF2B5EF4-FFF2-40B4-BE49-F238E27FC236}">
                  <a16:creationId xmlns:a16="http://schemas.microsoft.com/office/drawing/2014/main" id="{81718D4D-D78C-49F6-A8D0-9BFA8281A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50" name="Freeform 36">
              <a:extLst>
                <a:ext uri="{FF2B5EF4-FFF2-40B4-BE49-F238E27FC236}">
                  <a16:creationId xmlns:a16="http://schemas.microsoft.com/office/drawing/2014/main" id="{77635061-C105-40C2-B344-85AFF348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51" name="Freeform 37">
              <a:extLst>
                <a:ext uri="{FF2B5EF4-FFF2-40B4-BE49-F238E27FC236}">
                  <a16:creationId xmlns:a16="http://schemas.microsoft.com/office/drawing/2014/main" id="{8AC7657B-8096-43B1-8064-66D26AD3E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52" name="Freeform 38">
              <a:extLst>
                <a:ext uri="{FF2B5EF4-FFF2-40B4-BE49-F238E27FC236}">
                  <a16:creationId xmlns:a16="http://schemas.microsoft.com/office/drawing/2014/main" id="{53E7728E-84D6-4409-8B01-362F9C83C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53" name="Freeform 39">
              <a:extLst>
                <a:ext uri="{FF2B5EF4-FFF2-40B4-BE49-F238E27FC236}">
                  <a16:creationId xmlns:a16="http://schemas.microsoft.com/office/drawing/2014/main" id="{4AC472D4-CE53-4329-A993-58B6E842D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54" name="Freeform 40">
              <a:extLst>
                <a:ext uri="{FF2B5EF4-FFF2-40B4-BE49-F238E27FC236}">
                  <a16:creationId xmlns:a16="http://schemas.microsoft.com/office/drawing/2014/main" id="{26159CF8-0326-4216-A837-F6D30FE96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55" name="Rectangle 41">
              <a:extLst>
                <a:ext uri="{FF2B5EF4-FFF2-40B4-BE49-F238E27FC236}">
                  <a16:creationId xmlns:a16="http://schemas.microsoft.com/office/drawing/2014/main" id="{9BC6B81B-A802-4A4A-A808-00EB76985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pic>
        <p:nvPicPr>
          <p:cNvPr id="5122" name="Picture 2">
            <a:extLst>
              <a:ext uri="{FF2B5EF4-FFF2-40B4-BE49-F238E27FC236}">
                <a16:creationId xmlns:a16="http://schemas.microsoft.com/office/drawing/2014/main" id="{727C69F9-3625-2840-AC3A-74FC7583496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27" r="1" b="1"/>
          <a:stretch/>
        </p:blipFill>
        <p:spPr bwMode="auto">
          <a:xfrm>
            <a:off x="-5597" y="10"/>
            <a:ext cx="4635583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14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20D31641-F789-722F-4125-A32F968E3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1066802"/>
            <a:ext cx="9905955" cy="3429000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6EAD5493-DDD3-D72C-D05F-0D20095E4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r"/>
            <a:r>
              <a:rPr lang="ru-RU" sz="2400" dirty="0"/>
              <a:t>Презентацию подготовил студент группы ИВМ-24 Морозов А. А.</a:t>
            </a:r>
          </a:p>
        </p:txBody>
      </p:sp>
    </p:spTree>
    <p:extLst>
      <p:ext uri="{BB962C8B-B14F-4D97-AF65-F5344CB8AC3E}">
        <p14:creationId xmlns:p14="http://schemas.microsoft.com/office/powerpoint/2010/main" val="3020523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Использовать иначе!</a:t>
            </a:r>
          </a:p>
        </p:txBody>
      </p:sp>
      <p:pic>
        <p:nvPicPr>
          <p:cNvPr id="1032" name="Picture 8" descr="Минфин США вывел «Коммерсант» из-под санкций отдельной генеральной  лицензией › - Новости СМИ - Лениздат.ру">
            <a:extLst>
              <a:ext uri="{FF2B5EF4-FFF2-40B4-BE49-F238E27FC236}">
                <a16:creationId xmlns:a16="http://schemas.microsoft.com/office/drawing/2014/main" id="{66A1B9C4-F471-5951-BEBC-E2CCA81540BC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964" y="2249486"/>
            <a:ext cx="1876604" cy="1394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Объект 7">
            <a:extLst>
              <a:ext uri="{FF2B5EF4-FFF2-40B4-BE49-F238E27FC236}">
                <a16:creationId xmlns:a16="http://schemas.microsoft.com/office/drawing/2014/main" id="{06A4E0BC-9435-3FBA-0EDF-3A44788C1A8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Отображать новости о компании из официальный доступных источников и авторитетных изданий.</a:t>
            </a:r>
          </a:p>
          <a:p>
            <a:endParaRPr lang="ru-RU" dirty="0"/>
          </a:p>
        </p:txBody>
      </p:sp>
      <p:pic>
        <p:nvPicPr>
          <p:cNvPr id="1034" name="Picture 10" descr="РИА Новости - события в Москве, России и мире сегодня: темы дня, фото,  видео, инфографика, радио">
            <a:extLst>
              <a:ext uri="{FF2B5EF4-FFF2-40B4-BE49-F238E27FC236}">
                <a16:creationId xmlns:a16="http://schemas.microsoft.com/office/drawing/2014/main" id="{D1DFDE0D-CB84-AC56-06E8-8FB3858F5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344" y="4390628"/>
            <a:ext cx="3028799" cy="74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BE49BC-26D4-A494-1B10-1B82559B18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E4AE95-F5B6-C559-DE22-A8E7638A0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0892" y="166207"/>
            <a:ext cx="3269384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 err="1"/>
              <a:t>Привести</a:t>
            </a:r>
            <a:r>
              <a:rPr lang="en-US" sz="3200" dirty="0"/>
              <a:t> в </a:t>
            </a:r>
            <a:r>
              <a:rPr lang="en-US" sz="3200" dirty="0" err="1"/>
              <a:t>соответствие</a:t>
            </a:r>
            <a:r>
              <a:rPr lang="en-US" sz="3200" dirty="0"/>
              <a:t>!</a:t>
            </a:r>
          </a:p>
        </p:txBody>
      </p:sp>
      <p:pic>
        <p:nvPicPr>
          <p:cNvPr id="5" name="Объект 4" descr="Изображение выглядит как текст, снимок экрана, логотип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052EE602-1AE1-27A9-A02A-58A3E2CB76B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891" y="741390"/>
            <a:ext cx="4952819" cy="4952819"/>
          </a:xfrm>
          <a:prstGeom prst="rect">
            <a:avLst/>
          </a:prstGeom>
        </p:spPr>
      </p:pic>
      <p:sp>
        <p:nvSpPr>
          <p:cNvPr id="8" name="Объект 7">
            <a:extLst>
              <a:ext uri="{FF2B5EF4-FFF2-40B4-BE49-F238E27FC236}">
                <a16:creationId xmlns:a16="http://schemas.microsoft.com/office/drawing/2014/main" id="{6A2A2CF9-E2FC-4D1F-1869-FA79DF997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50890" y="1958292"/>
            <a:ext cx="3240264" cy="344783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/>
              <a:t>Можно</a:t>
            </a:r>
            <a:r>
              <a:rPr lang="en-US" dirty="0"/>
              <a:t> </a:t>
            </a:r>
            <a:r>
              <a:rPr lang="en-US" dirty="0" err="1"/>
              <a:t>добавить</a:t>
            </a:r>
            <a:r>
              <a:rPr lang="en-US" dirty="0"/>
              <a:t> </a:t>
            </a:r>
            <a:r>
              <a:rPr lang="en-US" dirty="0" err="1"/>
              <a:t>элементы</a:t>
            </a:r>
            <a:r>
              <a:rPr lang="en-US" dirty="0"/>
              <a:t> </a:t>
            </a:r>
            <a:r>
              <a:rPr lang="en-US" dirty="0" err="1"/>
              <a:t>игры</a:t>
            </a:r>
            <a:r>
              <a:rPr lang="en-US" dirty="0"/>
              <a:t> и </a:t>
            </a:r>
            <a:r>
              <a:rPr lang="en-US" dirty="0" err="1"/>
              <a:t>рейтинга</a:t>
            </a:r>
            <a:r>
              <a:rPr lang="en-US" dirty="0"/>
              <a:t> </a:t>
            </a:r>
            <a:r>
              <a:rPr lang="en-US" dirty="0" err="1"/>
              <a:t>для</a:t>
            </a:r>
            <a:r>
              <a:rPr lang="en-US" dirty="0"/>
              <a:t> </a:t>
            </a:r>
            <a:r>
              <a:rPr lang="en-US" dirty="0" err="1"/>
              <a:t>большего</a:t>
            </a:r>
            <a:r>
              <a:rPr lang="en-US" dirty="0"/>
              <a:t> </a:t>
            </a:r>
            <a:r>
              <a:rPr lang="en-US" dirty="0" err="1"/>
              <a:t>вовлечения</a:t>
            </a:r>
            <a:r>
              <a:rPr lang="en-US" dirty="0"/>
              <a:t> </a:t>
            </a:r>
            <a:r>
              <a:rPr lang="en-US" dirty="0" err="1"/>
              <a:t>людей</a:t>
            </a:r>
            <a:r>
              <a:rPr lang="en-US" dirty="0"/>
              <a:t>, </a:t>
            </a:r>
            <a:r>
              <a:rPr lang="en-US" dirty="0" err="1"/>
              <a:t>добавить</a:t>
            </a:r>
            <a:r>
              <a:rPr lang="en-US" dirty="0"/>
              <a:t> </a:t>
            </a:r>
            <a:r>
              <a:rPr lang="en-US" dirty="0" err="1"/>
              <a:t>карточки</a:t>
            </a:r>
            <a:r>
              <a:rPr lang="en-US" dirty="0"/>
              <a:t> с </a:t>
            </a:r>
            <a:r>
              <a:rPr lang="en-US" dirty="0" err="1"/>
              <a:t>основной</a:t>
            </a:r>
            <a:r>
              <a:rPr lang="en-US" dirty="0"/>
              <a:t> </a:t>
            </a:r>
            <a:r>
              <a:rPr lang="en-US" dirty="0" err="1"/>
              <a:t>информацией</a:t>
            </a:r>
            <a:r>
              <a:rPr lang="en-US" dirty="0"/>
              <a:t> </a:t>
            </a:r>
            <a:r>
              <a:rPr lang="en-US" dirty="0" err="1"/>
              <a:t>об</a:t>
            </a:r>
            <a:r>
              <a:rPr lang="en-US" dirty="0"/>
              <a:t> </a:t>
            </a:r>
            <a:r>
              <a:rPr lang="en-US" dirty="0" err="1"/>
              <a:t>активе</a:t>
            </a:r>
            <a:r>
              <a:rPr lang="en-US" dirty="0"/>
              <a:t>, </a:t>
            </a:r>
            <a:r>
              <a:rPr lang="en-US" dirty="0" err="1"/>
              <a:t>обучение</a:t>
            </a:r>
            <a:r>
              <a:rPr lang="en-US" dirty="0"/>
              <a:t> </a:t>
            </a:r>
            <a:r>
              <a:rPr lang="en-US" dirty="0" err="1"/>
              <a:t>новичков</a:t>
            </a:r>
            <a:endParaRPr lang="en-US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7716CF79-409E-97F3-F073-BEFC1DE8DF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7547" y="2181127"/>
            <a:ext cx="2073344" cy="207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226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E9DCF7-87DD-AF59-A8D6-E4F20119D8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2">
            <a:extLst>
              <a:ext uri="{FF2B5EF4-FFF2-40B4-BE49-F238E27FC236}">
                <a16:creationId xmlns:a16="http://schemas.microsoft.com/office/drawing/2014/main" id="{A725256B-14D4-4D13-99C3-67DB4DB08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57" name="Group 2056">
            <a:extLst>
              <a:ext uri="{FF2B5EF4-FFF2-40B4-BE49-F238E27FC236}">
                <a16:creationId xmlns:a16="http://schemas.microsoft.com/office/drawing/2014/main" id="{63B162F2-B930-47F6-A9DC-B50E36454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2058" name="Rectangle 5">
              <a:extLst>
                <a:ext uri="{FF2B5EF4-FFF2-40B4-BE49-F238E27FC236}">
                  <a16:creationId xmlns:a16="http://schemas.microsoft.com/office/drawing/2014/main" id="{6D0E7CA2-3FE6-4654-9900-A471C1312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59" name="Freeform 6">
              <a:extLst>
                <a:ext uri="{FF2B5EF4-FFF2-40B4-BE49-F238E27FC236}">
                  <a16:creationId xmlns:a16="http://schemas.microsoft.com/office/drawing/2014/main" id="{55AD5E0D-76E5-49B6-BC6B-0E05F9F60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60" name="Freeform 7">
              <a:extLst>
                <a:ext uri="{FF2B5EF4-FFF2-40B4-BE49-F238E27FC236}">
                  <a16:creationId xmlns:a16="http://schemas.microsoft.com/office/drawing/2014/main" id="{0C9EF950-31D2-48DF-ACA2-E34AD353D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61" name="Rectangle 8">
              <a:extLst>
                <a:ext uri="{FF2B5EF4-FFF2-40B4-BE49-F238E27FC236}">
                  <a16:creationId xmlns:a16="http://schemas.microsoft.com/office/drawing/2014/main" id="{DE78A160-3564-432F-B8BC-5656867D3B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62" name="Freeform 9">
              <a:extLst>
                <a:ext uri="{FF2B5EF4-FFF2-40B4-BE49-F238E27FC236}">
                  <a16:creationId xmlns:a16="http://schemas.microsoft.com/office/drawing/2014/main" id="{476DB23F-8033-45F5-9922-F7858DA4F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63" name="Freeform 10">
              <a:extLst>
                <a:ext uri="{FF2B5EF4-FFF2-40B4-BE49-F238E27FC236}">
                  <a16:creationId xmlns:a16="http://schemas.microsoft.com/office/drawing/2014/main" id="{4069CC88-3CCB-4F31-9416-7C8B4AFB05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64" name="Freeform 11">
              <a:extLst>
                <a:ext uri="{FF2B5EF4-FFF2-40B4-BE49-F238E27FC236}">
                  <a16:creationId xmlns:a16="http://schemas.microsoft.com/office/drawing/2014/main" id="{4AEDE138-84AE-45BA-BCE8-0F9F2E3CE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65" name="Freeform 12">
              <a:extLst>
                <a:ext uri="{FF2B5EF4-FFF2-40B4-BE49-F238E27FC236}">
                  <a16:creationId xmlns:a16="http://schemas.microsoft.com/office/drawing/2014/main" id="{81F00943-F4AD-44CD-B70E-46DA96894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66" name="Freeform 13">
              <a:extLst>
                <a:ext uri="{FF2B5EF4-FFF2-40B4-BE49-F238E27FC236}">
                  <a16:creationId xmlns:a16="http://schemas.microsoft.com/office/drawing/2014/main" id="{4BE68431-6001-4AB1-BC5C-E94999B20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67" name="Freeform 14">
              <a:extLst>
                <a:ext uri="{FF2B5EF4-FFF2-40B4-BE49-F238E27FC236}">
                  <a16:creationId xmlns:a16="http://schemas.microsoft.com/office/drawing/2014/main" id="{967C9189-F86F-4CE3-8D31-D23227B59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68" name="Freeform 15">
              <a:extLst>
                <a:ext uri="{FF2B5EF4-FFF2-40B4-BE49-F238E27FC236}">
                  <a16:creationId xmlns:a16="http://schemas.microsoft.com/office/drawing/2014/main" id="{7B2449D7-EFEF-475B-A5C0-A40D374A34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69" name="Freeform 16">
              <a:extLst>
                <a:ext uri="{FF2B5EF4-FFF2-40B4-BE49-F238E27FC236}">
                  <a16:creationId xmlns:a16="http://schemas.microsoft.com/office/drawing/2014/main" id="{34D92C4F-DD4F-4D85-8BC6-FCE6AB5A6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70" name="Freeform 17">
              <a:extLst>
                <a:ext uri="{FF2B5EF4-FFF2-40B4-BE49-F238E27FC236}">
                  <a16:creationId xmlns:a16="http://schemas.microsoft.com/office/drawing/2014/main" id="{A4AAAF9D-16BC-4DA1-A813-FC37F1829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71" name="Freeform 18">
              <a:extLst>
                <a:ext uri="{FF2B5EF4-FFF2-40B4-BE49-F238E27FC236}">
                  <a16:creationId xmlns:a16="http://schemas.microsoft.com/office/drawing/2014/main" id="{83BF3428-5CAD-4606-8F85-07BE0D1D56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72" name="Freeform 19">
              <a:extLst>
                <a:ext uri="{FF2B5EF4-FFF2-40B4-BE49-F238E27FC236}">
                  <a16:creationId xmlns:a16="http://schemas.microsoft.com/office/drawing/2014/main" id="{53DFE6DE-47E4-4F4B-8A42-AD863AADC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73" name="Freeform 20">
              <a:extLst>
                <a:ext uri="{FF2B5EF4-FFF2-40B4-BE49-F238E27FC236}">
                  <a16:creationId xmlns:a16="http://schemas.microsoft.com/office/drawing/2014/main" id="{28F69E0A-4B2A-436B-AD31-98BA8354B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74" name="Freeform 21">
              <a:extLst>
                <a:ext uri="{FF2B5EF4-FFF2-40B4-BE49-F238E27FC236}">
                  <a16:creationId xmlns:a16="http://schemas.microsoft.com/office/drawing/2014/main" id="{C509CD92-F0C1-48BB-BF1A-63522FDC1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75" name="Freeform 22">
              <a:extLst>
                <a:ext uri="{FF2B5EF4-FFF2-40B4-BE49-F238E27FC236}">
                  <a16:creationId xmlns:a16="http://schemas.microsoft.com/office/drawing/2014/main" id="{3A98D60C-77A4-42AF-B86D-48F7C9AB1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76" name="Freeform 23">
              <a:extLst>
                <a:ext uri="{FF2B5EF4-FFF2-40B4-BE49-F238E27FC236}">
                  <a16:creationId xmlns:a16="http://schemas.microsoft.com/office/drawing/2014/main" id="{56DCCB48-D8A9-40A6-B68C-43A35C0E0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77" name="Freeform 24">
              <a:extLst>
                <a:ext uri="{FF2B5EF4-FFF2-40B4-BE49-F238E27FC236}">
                  <a16:creationId xmlns:a16="http://schemas.microsoft.com/office/drawing/2014/main" id="{133E4DA3-90B9-416E-A5CE-D9C5661A2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78" name="Freeform 25">
              <a:extLst>
                <a:ext uri="{FF2B5EF4-FFF2-40B4-BE49-F238E27FC236}">
                  <a16:creationId xmlns:a16="http://schemas.microsoft.com/office/drawing/2014/main" id="{AE3DA917-3C00-46A1-8D21-F61A371B6C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79" name="Freeform 26">
              <a:extLst>
                <a:ext uri="{FF2B5EF4-FFF2-40B4-BE49-F238E27FC236}">
                  <a16:creationId xmlns:a16="http://schemas.microsoft.com/office/drawing/2014/main" id="{96B1C7DA-E795-4A0B-8924-D205BD6C0F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80" name="Freeform 27">
              <a:extLst>
                <a:ext uri="{FF2B5EF4-FFF2-40B4-BE49-F238E27FC236}">
                  <a16:creationId xmlns:a16="http://schemas.microsoft.com/office/drawing/2014/main" id="{FEBAF99F-3686-45F0-8401-882C3ABC1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81" name="Freeform 28">
              <a:extLst>
                <a:ext uri="{FF2B5EF4-FFF2-40B4-BE49-F238E27FC236}">
                  <a16:creationId xmlns:a16="http://schemas.microsoft.com/office/drawing/2014/main" id="{58211079-9C36-4253-852F-95B3ABA23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82" name="Freeform 29">
              <a:extLst>
                <a:ext uri="{FF2B5EF4-FFF2-40B4-BE49-F238E27FC236}">
                  <a16:creationId xmlns:a16="http://schemas.microsoft.com/office/drawing/2014/main" id="{1FE74215-6F2F-4A03-9CC7-523029CD6E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83" name="Freeform 30">
              <a:extLst>
                <a:ext uri="{FF2B5EF4-FFF2-40B4-BE49-F238E27FC236}">
                  <a16:creationId xmlns:a16="http://schemas.microsoft.com/office/drawing/2014/main" id="{4476ED71-2A5C-4F27-9FFB-F1E6B5129E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84" name="Freeform 31">
              <a:extLst>
                <a:ext uri="{FF2B5EF4-FFF2-40B4-BE49-F238E27FC236}">
                  <a16:creationId xmlns:a16="http://schemas.microsoft.com/office/drawing/2014/main" id="{8267D7F5-A20A-4609-B63A-62ED63F84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85" name="Freeform 32">
              <a:extLst>
                <a:ext uri="{FF2B5EF4-FFF2-40B4-BE49-F238E27FC236}">
                  <a16:creationId xmlns:a16="http://schemas.microsoft.com/office/drawing/2014/main" id="{E6AFB22C-4FCF-45A6-BF31-9540A6F34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86" name="Rectangle 33">
              <a:extLst>
                <a:ext uri="{FF2B5EF4-FFF2-40B4-BE49-F238E27FC236}">
                  <a16:creationId xmlns:a16="http://schemas.microsoft.com/office/drawing/2014/main" id="{DB317745-3841-4AD5-8FC4-511A5D10F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87" name="Freeform 34">
              <a:extLst>
                <a:ext uri="{FF2B5EF4-FFF2-40B4-BE49-F238E27FC236}">
                  <a16:creationId xmlns:a16="http://schemas.microsoft.com/office/drawing/2014/main" id="{6D3BA348-0C90-4EE6-A16C-D17E90187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88" name="Freeform 35">
              <a:extLst>
                <a:ext uri="{FF2B5EF4-FFF2-40B4-BE49-F238E27FC236}">
                  <a16:creationId xmlns:a16="http://schemas.microsoft.com/office/drawing/2014/main" id="{B3FAA4DB-6C54-4C44-8BBF-AE205CE598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89" name="Freeform 36">
              <a:extLst>
                <a:ext uri="{FF2B5EF4-FFF2-40B4-BE49-F238E27FC236}">
                  <a16:creationId xmlns:a16="http://schemas.microsoft.com/office/drawing/2014/main" id="{097CA9F8-5865-4D17-A051-172DDDD8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90" name="Freeform 37">
              <a:extLst>
                <a:ext uri="{FF2B5EF4-FFF2-40B4-BE49-F238E27FC236}">
                  <a16:creationId xmlns:a16="http://schemas.microsoft.com/office/drawing/2014/main" id="{2C296192-B697-47A2-AC95-FC8641268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91" name="Freeform 38">
              <a:extLst>
                <a:ext uri="{FF2B5EF4-FFF2-40B4-BE49-F238E27FC236}">
                  <a16:creationId xmlns:a16="http://schemas.microsoft.com/office/drawing/2014/main" id="{9C9AD537-B004-4991-9A8B-ECF72AF63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92" name="Freeform 39">
              <a:extLst>
                <a:ext uri="{FF2B5EF4-FFF2-40B4-BE49-F238E27FC236}">
                  <a16:creationId xmlns:a16="http://schemas.microsoft.com/office/drawing/2014/main" id="{9DF274C3-D204-4FB8-9209-BDB30F99C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93" name="Freeform 40">
              <a:extLst>
                <a:ext uri="{FF2B5EF4-FFF2-40B4-BE49-F238E27FC236}">
                  <a16:creationId xmlns:a16="http://schemas.microsoft.com/office/drawing/2014/main" id="{4909F4FF-54C5-43F7-8753-91D003503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94" name="Freeform 41">
              <a:extLst>
                <a:ext uri="{FF2B5EF4-FFF2-40B4-BE49-F238E27FC236}">
                  <a16:creationId xmlns:a16="http://schemas.microsoft.com/office/drawing/2014/main" id="{5FE19BB2-6FAC-4FF4-BE92-30D8A3C020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95" name="Freeform 42">
              <a:extLst>
                <a:ext uri="{FF2B5EF4-FFF2-40B4-BE49-F238E27FC236}">
                  <a16:creationId xmlns:a16="http://schemas.microsoft.com/office/drawing/2014/main" id="{C52D5DC1-58EE-4153-825A-B09C698C38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96" name="Freeform 43">
              <a:extLst>
                <a:ext uri="{FF2B5EF4-FFF2-40B4-BE49-F238E27FC236}">
                  <a16:creationId xmlns:a16="http://schemas.microsoft.com/office/drawing/2014/main" id="{81A663EF-73E5-477B-91AD-18FA889DD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97" name="Freeform 44">
              <a:extLst>
                <a:ext uri="{FF2B5EF4-FFF2-40B4-BE49-F238E27FC236}">
                  <a16:creationId xmlns:a16="http://schemas.microsoft.com/office/drawing/2014/main" id="{B4DBBF7D-8C34-4013-A287-BFEC00038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98" name="Rectangle 45">
              <a:extLst>
                <a:ext uri="{FF2B5EF4-FFF2-40B4-BE49-F238E27FC236}">
                  <a16:creationId xmlns:a16="http://schemas.microsoft.com/office/drawing/2014/main" id="{5EDAC163-083A-4AEE-80D6-E9774E160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99" name="Freeform 46">
              <a:extLst>
                <a:ext uri="{FF2B5EF4-FFF2-40B4-BE49-F238E27FC236}">
                  <a16:creationId xmlns:a16="http://schemas.microsoft.com/office/drawing/2014/main" id="{F898E171-D099-48A5-B01A-D8CC6DED22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00" name="Freeform 47">
              <a:extLst>
                <a:ext uri="{FF2B5EF4-FFF2-40B4-BE49-F238E27FC236}">
                  <a16:creationId xmlns:a16="http://schemas.microsoft.com/office/drawing/2014/main" id="{AB23D959-BC81-4FD8-BED8-3AB7910673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01" name="Freeform 48">
              <a:extLst>
                <a:ext uri="{FF2B5EF4-FFF2-40B4-BE49-F238E27FC236}">
                  <a16:creationId xmlns:a16="http://schemas.microsoft.com/office/drawing/2014/main" id="{64CA4034-86BB-4E4B-8BDE-F144EFD66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02" name="Freeform 49">
              <a:extLst>
                <a:ext uri="{FF2B5EF4-FFF2-40B4-BE49-F238E27FC236}">
                  <a16:creationId xmlns:a16="http://schemas.microsoft.com/office/drawing/2014/main" id="{8D8C2377-2A01-46E3-B448-BC68296A8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03" name="Freeform 50">
              <a:extLst>
                <a:ext uri="{FF2B5EF4-FFF2-40B4-BE49-F238E27FC236}">
                  <a16:creationId xmlns:a16="http://schemas.microsoft.com/office/drawing/2014/main" id="{9C241A62-FC0D-442C-848E-2CE07E78F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04" name="Freeform 51">
              <a:extLst>
                <a:ext uri="{FF2B5EF4-FFF2-40B4-BE49-F238E27FC236}">
                  <a16:creationId xmlns:a16="http://schemas.microsoft.com/office/drawing/2014/main" id="{3ACC34B9-6FA5-4877-B540-29C8C4A67A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05" name="Freeform 52">
              <a:extLst>
                <a:ext uri="{FF2B5EF4-FFF2-40B4-BE49-F238E27FC236}">
                  <a16:creationId xmlns:a16="http://schemas.microsoft.com/office/drawing/2014/main" id="{D362703C-25CE-49F8-806C-8BFE4068C6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06" name="Freeform 53">
              <a:extLst>
                <a:ext uri="{FF2B5EF4-FFF2-40B4-BE49-F238E27FC236}">
                  <a16:creationId xmlns:a16="http://schemas.microsoft.com/office/drawing/2014/main" id="{B0EF9A27-4999-40AE-BA08-70C3BBE18F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07" name="Freeform 54">
              <a:extLst>
                <a:ext uri="{FF2B5EF4-FFF2-40B4-BE49-F238E27FC236}">
                  <a16:creationId xmlns:a16="http://schemas.microsoft.com/office/drawing/2014/main" id="{D715A6D3-544B-4B12-9841-5A1F6B33E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08" name="Freeform 55">
              <a:extLst>
                <a:ext uri="{FF2B5EF4-FFF2-40B4-BE49-F238E27FC236}">
                  <a16:creationId xmlns:a16="http://schemas.microsoft.com/office/drawing/2014/main" id="{82B48662-B68D-4BC7-B8D2-23826AB86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09" name="Freeform 56">
              <a:extLst>
                <a:ext uri="{FF2B5EF4-FFF2-40B4-BE49-F238E27FC236}">
                  <a16:creationId xmlns:a16="http://schemas.microsoft.com/office/drawing/2014/main" id="{D2EEDA5F-E97D-4265-9E81-DF0976EC7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10" name="Freeform 57">
              <a:extLst>
                <a:ext uri="{FF2B5EF4-FFF2-40B4-BE49-F238E27FC236}">
                  <a16:creationId xmlns:a16="http://schemas.microsoft.com/office/drawing/2014/main" id="{BC1768C4-E2D0-481F-A3B9-7A5EAE2C7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11" name="Freeform 58">
              <a:extLst>
                <a:ext uri="{FF2B5EF4-FFF2-40B4-BE49-F238E27FC236}">
                  <a16:creationId xmlns:a16="http://schemas.microsoft.com/office/drawing/2014/main" id="{39321CDD-4745-45CC-9FCC-64B8C1D9E3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2FE1DD-DE70-BACA-2ED9-BBEDE3BF1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424" y="4141693"/>
            <a:ext cx="8791575" cy="13016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Изменить!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E16383D2-4B91-03EE-B186-14314A721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76424" y="5443368"/>
            <a:ext cx="8791575" cy="86599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cap="all" dirty="0" err="1">
                <a:solidFill>
                  <a:schemeClr val="tx2"/>
                </a:solidFill>
              </a:rPr>
              <a:t>Изменить</a:t>
            </a:r>
            <a:r>
              <a:rPr lang="en-US" sz="2000" cap="all" dirty="0">
                <a:solidFill>
                  <a:schemeClr val="tx2"/>
                </a:solidFill>
              </a:rPr>
              <a:t> </a:t>
            </a:r>
            <a:r>
              <a:rPr lang="en-US" sz="2000" cap="all" dirty="0" err="1">
                <a:solidFill>
                  <a:schemeClr val="tx2"/>
                </a:solidFill>
              </a:rPr>
              <a:t>фон</a:t>
            </a:r>
            <a:r>
              <a:rPr lang="en-US" sz="2000" cap="all" dirty="0">
                <a:solidFill>
                  <a:schemeClr val="tx2"/>
                </a:solidFill>
              </a:rPr>
              <a:t>, </a:t>
            </a:r>
            <a:r>
              <a:rPr lang="en-US" sz="2000" cap="all" dirty="0" err="1">
                <a:solidFill>
                  <a:schemeClr val="tx2"/>
                </a:solidFill>
              </a:rPr>
              <a:t>сделать</a:t>
            </a:r>
            <a:r>
              <a:rPr lang="en-US" sz="2000" cap="all" dirty="0">
                <a:solidFill>
                  <a:schemeClr val="tx2"/>
                </a:solidFill>
              </a:rPr>
              <a:t> web-</a:t>
            </a:r>
            <a:r>
              <a:rPr lang="en-US" sz="2000" cap="all" dirty="0" err="1">
                <a:solidFill>
                  <a:schemeClr val="tx2"/>
                </a:solidFill>
              </a:rPr>
              <a:t>приложение</a:t>
            </a:r>
            <a:r>
              <a:rPr lang="en-US" sz="2000" cap="all" dirty="0">
                <a:solidFill>
                  <a:schemeClr val="tx2"/>
                </a:solidFill>
              </a:rPr>
              <a:t> и </a:t>
            </a:r>
            <a:r>
              <a:rPr lang="en-US" sz="2000" cap="all" dirty="0" err="1">
                <a:solidFill>
                  <a:schemeClr val="tx2"/>
                </a:solidFill>
              </a:rPr>
              <a:t>приложение</a:t>
            </a:r>
            <a:r>
              <a:rPr lang="en-US" sz="2000" cap="all" dirty="0">
                <a:solidFill>
                  <a:schemeClr val="tx2"/>
                </a:solidFill>
              </a:rPr>
              <a:t> </a:t>
            </a:r>
            <a:r>
              <a:rPr lang="en-US" sz="2000" cap="all" dirty="0" err="1">
                <a:solidFill>
                  <a:schemeClr val="tx2"/>
                </a:solidFill>
              </a:rPr>
              <a:t>для</a:t>
            </a:r>
            <a:r>
              <a:rPr lang="en-US" sz="2000" cap="all" dirty="0">
                <a:solidFill>
                  <a:schemeClr val="tx2"/>
                </a:solidFill>
              </a:rPr>
              <a:t> </a:t>
            </a:r>
            <a:r>
              <a:rPr lang="en-US" sz="2000" cap="all" dirty="0" err="1">
                <a:solidFill>
                  <a:schemeClr val="tx2"/>
                </a:solidFill>
              </a:rPr>
              <a:t>смартфонов</a:t>
            </a:r>
            <a:r>
              <a:rPr lang="en-US" sz="2000" cap="all" dirty="0">
                <a:solidFill>
                  <a:schemeClr val="tx2"/>
                </a:solidFill>
              </a:rPr>
              <a:t>.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09BB101-D99F-D0A4-CCFE-35CC1C3062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3769" y="804251"/>
            <a:ext cx="2600876" cy="340580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050" name="Picture 2" descr="Robinhood App Re-Design by Alex Banaga on Dribbble">
            <a:extLst>
              <a:ext uri="{FF2B5EF4-FFF2-40B4-BE49-F238E27FC236}">
                <a16:creationId xmlns:a16="http://schemas.microsoft.com/office/drawing/2014/main" id="{AD7239C6-24DD-DB40-2ED0-11C8D010996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81831" y="1102655"/>
            <a:ext cx="3858412" cy="2893808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84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22227D-1068-4AA3-9504-9B1FD0C85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6" name="Picture 2">
            <a:extLst>
              <a:ext uri="{FF2B5EF4-FFF2-40B4-BE49-F238E27FC236}">
                <a16:creationId xmlns:a16="http://schemas.microsoft.com/office/drawing/2014/main" id="{5B367C29-5200-4FF1-83B7-18B105A0B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77" name="Group 1032">
            <a:extLst>
              <a:ext uri="{FF2B5EF4-FFF2-40B4-BE49-F238E27FC236}">
                <a16:creationId xmlns:a16="http://schemas.microsoft.com/office/drawing/2014/main" id="{EC711491-7BB6-4BE6-A470-44BF61D56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1034" name="Group 1033">
              <a:extLst>
                <a:ext uri="{FF2B5EF4-FFF2-40B4-BE49-F238E27FC236}">
                  <a16:creationId xmlns:a16="http://schemas.microsoft.com/office/drawing/2014/main" id="{FE4F104B-68BE-4E53-A6A5-5C5F93FF7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1078" name="Rectangle 5">
                <a:extLst>
                  <a:ext uri="{FF2B5EF4-FFF2-40B4-BE49-F238E27FC236}">
                    <a16:creationId xmlns:a16="http://schemas.microsoft.com/office/drawing/2014/main" id="{EF4A7076-D6BC-4AE1-AE2C-C09B16AAB4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79" name="Freeform 6">
                <a:extLst>
                  <a:ext uri="{FF2B5EF4-FFF2-40B4-BE49-F238E27FC236}">
                    <a16:creationId xmlns:a16="http://schemas.microsoft.com/office/drawing/2014/main" id="{58FA119B-7250-4EC7-912F-F5613CC281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80" name="Freeform 7">
                <a:extLst>
                  <a:ext uri="{FF2B5EF4-FFF2-40B4-BE49-F238E27FC236}">
                    <a16:creationId xmlns:a16="http://schemas.microsoft.com/office/drawing/2014/main" id="{7B9A9AED-D47E-44AD-AD6E-2EECC94D88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81" name="Freeform 8">
                <a:extLst>
                  <a:ext uri="{FF2B5EF4-FFF2-40B4-BE49-F238E27FC236}">
                    <a16:creationId xmlns:a16="http://schemas.microsoft.com/office/drawing/2014/main" id="{00A30ECA-328D-4512-825B-0AD5960467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82" name="Freeform 9">
                <a:extLst>
                  <a:ext uri="{FF2B5EF4-FFF2-40B4-BE49-F238E27FC236}">
                    <a16:creationId xmlns:a16="http://schemas.microsoft.com/office/drawing/2014/main" id="{14A218CE-B3D8-4A43-86CC-48980645AC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83" name="Freeform 10">
                <a:extLst>
                  <a:ext uri="{FF2B5EF4-FFF2-40B4-BE49-F238E27FC236}">
                    <a16:creationId xmlns:a16="http://schemas.microsoft.com/office/drawing/2014/main" id="{E9743B7D-51BF-425C-A4B8-33B2E001E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84" name="Freeform 11">
                <a:extLst>
                  <a:ext uri="{FF2B5EF4-FFF2-40B4-BE49-F238E27FC236}">
                    <a16:creationId xmlns:a16="http://schemas.microsoft.com/office/drawing/2014/main" id="{9BA633B3-C879-4E15-B66C-788B4C60A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85" name="Freeform 12">
                <a:extLst>
                  <a:ext uri="{FF2B5EF4-FFF2-40B4-BE49-F238E27FC236}">
                    <a16:creationId xmlns:a16="http://schemas.microsoft.com/office/drawing/2014/main" id="{324C8953-B4E2-4DA0-B5D5-BD2A735E67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86" name="Freeform 13">
                <a:extLst>
                  <a:ext uri="{FF2B5EF4-FFF2-40B4-BE49-F238E27FC236}">
                    <a16:creationId xmlns:a16="http://schemas.microsoft.com/office/drawing/2014/main" id="{717A3B65-FE80-419B-AB5D-48B5E3A7B4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87" name="Freeform 14">
                <a:extLst>
                  <a:ext uri="{FF2B5EF4-FFF2-40B4-BE49-F238E27FC236}">
                    <a16:creationId xmlns:a16="http://schemas.microsoft.com/office/drawing/2014/main" id="{675ECD78-7D6B-4A3F-8163-392D7F8D69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88" name="Freeform 15">
                <a:extLst>
                  <a:ext uri="{FF2B5EF4-FFF2-40B4-BE49-F238E27FC236}">
                    <a16:creationId xmlns:a16="http://schemas.microsoft.com/office/drawing/2014/main" id="{8D036282-E32F-461D-BFB6-2A58D6D27A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89" name="Line 16">
                <a:extLst>
                  <a:ext uri="{FF2B5EF4-FFF2-40B4-BE49-F238E27FC236}">
                    <a16:creationId xmlns:a16="http://schemas.microsoft.com/office/drawing/2014/main" id="{F95EB10E-5264-467D-8382-A77C4DED25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90" name="Freeform 17">
                <a:extLst>
                  <a:ext uri="{FF2B5EF4-FFF2-40B4-BE49-F238E27FC236}">
                    <a16:creationId xmlns:a16="http://schemas.microsoft.com/office/drawing/2014/main" id="{218F9268-D2F0-487B-A021-8786B65518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91" name="Freeform 18">
                <a:extLst>
                  <a:ext uri="{FF2B5EF4-FFF2-40B4-BE49-F238E27FC236}">
                    <a16:creationId xmlns:a16="http://schemas.microsoft.com/office/drawing/2014/main" id="{B4AEE5AC-EF5C-42E4-B185-A176E19976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92" name="Freeform 19">
                <a:extLst>
                  <a:ext uri="{FF2B5EF4-FFF2-40B4-BE49-F238E27FC236}">
                    <a16:creationId xmlns:a16="http://schemas.microsoft.com/office/drawing/2014/main" id="{E961E89F-C1DB-48E5-8B52-FDDAED9E0E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93" name="Freeform 20">
                <a:extLst>
                  <a:ext uri="{FF2B5EF4-FFF2-40B4-BE49-F238E27FC236}">
                    <a16:creationId xmlns:a16="http://schemas.microsoft.com/office/drawing/2014/main" id="{412962B4-425A-4C36-A65A-0F66ED7CD3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94" name="Rectangle 21">
                <a:extLst>
                  <a:ext uri="{FF2B5EF4-FFF2-40B4-BE49-F238E27FC236}">
                    <a16:creationId xmlns:a16="http://schemas.microsoft.com/office/drawing/2014/main" id="{037BE3F7-563A-4D9A-BC98-C71F727D23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95" name="Freeform 22">
                <a:extLst>
                  <a:ext uri="{FF2B5EF4-FFF2-40B4-BE49-F238E27FC236}">
                    <a16:creationId xmlns:a16="http://schemas.microsoft.com/office/drawing/2014/main" id="{2FDB1005-EB5E-475A-AC43-4ED3E563DE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96" name="Freeform 23">
                <a:extLst>
                  <a:ext uri="{FF2B5EF4-FFF2-40B4-BE49-F238E27FC236}">
                    <a16:creationId xmlns:a16="http://schemas.microsoft.com/office/drawing/2014/main" id="{68BFFBC6-C704-42A7-9D7E-AFB5C37FBD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97" name="Freeform 24">
                <a:extLst>
                  <a:ext uri="{FF2B5EF4-FFF2-40B4-BE49-F238E27FC236}">
                    <a16:creationId xmlns:a16="http://schemas.microsoft.com/office/drawing/2014/main" id="{4888EAD7-EBE9-4549-9A91-6FEC611536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98" name="Freeform 25">
                <a:extLst>
                  <a:ext uri="{FF2B5EF4-FFF2-40B4-BE49-F238E27FC236}">
                    <a16:creationId xmlns:a16="http://schemas.microsoft.com/office/drawing/2014/main" id="{B79BC975-BE42-4B57-8335-1699BC0AB1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99" name="Freeform 26">
                <a:extLst>
                  <a:ext uri="{FF2B5EF4-FFF2-40B4-BE49-F238E27FC236}">
                    <a16:creationId xmlns:a16="http://schemas.microsoft.com/office/drawing/2014/main" id="{3998B4F0-CA80-490A-A256-1600E7EA88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00" name="Freeform 27">
                <a:extLst>
                  <a:ext uri="{FF2B5EF4-FFF2-40B4-BE49-F238E27FC236}">
                    <a16:creationId xmlns:a16="http://schemas.microsoft.com/office/drawing/2014/main" id="{2052C104-8168-487E-9044-454DA83AB2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01" name="Freeform 28">
                <a:extLst>
                  <a:ext uri="{FF2B5EF4-FFF2-40B4-BE49-F238E27FC236}">
                    <a16:creationId xmlns:a16="http://schemas.microsoft.com/office/drawing/2014/main" id="{63ACA30B-5F59-400C-A7CE-D17B5647E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02" name="Freeform 29">
                <a:extLst>
                  <a:ext uri="{FF2B5EF4-FFF2-40B4-BE49-F238E27FC236}">
                    <a16:creationId xmlns:a16="http://schemas.microsoft.com/office/drawing/2014/main" id="{2E16F318-A142-4353-9949-B4E3A09FE0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03" name="Freeform 30">
                <a:extLst>
                  <a:ext uri="{FF2B5EF4-FFF2-40B4-BE49-F238E27FC236}">
                    <a16:creationId xmlns:a16="http://schemas.microsoft.com/office/drawing/2014/main" id="{8AE8DBB4-2468-4A78-A54D-FD77C5DC8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04" name="Freeform 31">
                <a:extLst>
                  <a:ext uri="{FF2B5EF4-FFF2-40B4-BE49-F238E27FC236}">
                    <a16:creationId xmlns:a16="http://schemas.microsoft.com/office/drawing/2014/main" id="{B0E7CEF2-11E4-465C-8F1F-AA8367F96A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1035" name="Group 1034">
              <a:extLst>
                <a:ext uri="{FF2B5EF4-FFF2-40B4-BE49-F238E27FC236}">
                  <a16:creationId xmlns:a16="http://schemas.microsoft.com/office/drawing/2014/main" id="{88B30AFD-E104-45DD-BFBB-5A41F1413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05" name="Freeform 32">
                <a:extLst>
                  <a:ext uri="{FF2B5EF4-FFF2-40B4-BE49-F238E27FC236}">
                    <a16:creationId xmlns:a16="http://schemas.microsoft.com/office/drawing/2014/main" id="{CE45A3DF-350B-4A5E-AEBE-F0F280AD03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06" name="Freeform 33">
                <a:extLst>
                  <a:ext uri="{FF2B5EF4-FFF2-40B4-BE49-F238E27FC236}">
                    <a16:creationId xmlns:a16="http://schemas.microsoft.com/office/drawing/2014/main" id="{966D2640-A438-4FB6-B781-5A52DEC85C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07" name="Freeform 34">
                <a:extLst>
                  <a:ext uri="{FF2B5EF4-FFF2-40B4-BE49-F238E27FC236}">
                    <a16:creationId xmlns:a16="http://schemas.microsoft.com/office/drawing/2014/main" id="{34E1EFFF-720C-4CC0-9F95-DD1DAF99AD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08" name="Freeform 35">
                <a:extLst>
                  <a:ext uri="{FF2B5EF4-FFF2-40B4-BE49-F238E27FC236}">
                    <a16:creationId xmlns:a16="http://schemas.microsoft.com/office/drawing/2014/main" id="{EA7AB0E1-6C49-409D-86F5-BE00BDDFC0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09" name="Freeform 36">
                <a:extLst>
                  <a:ext uri="{FF2B5EF4-FFF2-40B4-BE49-F238E27FC236}">
                    <a16:creationId xmlns:a16="http://schemas.microsoft.com/office/drawing/2014/main" id="{5D17598C-0C57-4F4E-8F6B-A2AD8071F8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10" name="Freeform 37">
                <a:extLst>
                  <a:ext uri="{FF2B5EF4-FFF2-40B4-BE49-F238E27FC236}">
                    <a16:creationId xmlns:a16="http://schemas.microsoft.com/office/drawing/2014/main" id="{EBEBC0DC-F56F-48FE-824E-E9378C4897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11" name="Freeform 38">
                <a:extLst>
                  <a:ext uri="{FF2B5EF4-FFF2-40B4-BE49-F238E27FC236}">
                    <a16:creationId xmlns:a16="http://schemas.microsoft.com/office/drawing/2014/main" id="{CC7FDCF1-1736-48A0-BDB2-87D6E0906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12" name="Freeform 39">
                <a:extLst>
                  <a:ext uri="{FF2B5EF4-FFF2-40B4-BE49-F238E27FC236}">
                    <a16:creationId xmlns:a16="http://schemas.microsoft.com/office/drawing/2014/main" id="{2A650CF5-564F-44D1-AB08-6C500DD3CE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13" name="Freeform 40">
                <a:extLst>
                  <a:ext uri="{FF2B5EF4-FFF2-40B4-BE49-F238E27FC236}">
                    <a16:creationId xmlns:a16="http://schemas.microsoft.com/office/drawing/2014/main" id="{3108FEFA-0402-4C1C-AE39-5ADC09402F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14" name="Rectangle 41">
                <a:extLst>
                  <a:ext uri="{FF2B5EF4-FFF2-40B4-BE49-F238E27FC236}">
                    <a16:creationId xmlns:a16="http://schemas.microsoft.com/office/drawing/2014/main" id="{340AE827-F344-464F-851C-E03AFC98DC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7C04E1-E3CF-CF90-ABAF-6FBCCA7E2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Увеличить!</a:t>
            </a:r>
            <a:endParaRPr lang="en-US" dirty="0"/>
          </a:p>
        </p:txBody>
      </p:sp>
      <p:pic>
        <p:nvPicPr>
          <p:cNvPr id="1026" name="Объект 8">
            <a:extLst>
              <a:ext uri="{FF2B5EF4-FFF2-40B4-BE49-F238E27FC236}">
                <a16:creationId xmlns:a16="http://schemas.microsoft.com/office/drawing/2014/main" id="{C42FE1CC-1B21-49C1-99DA-E636002D0F1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569912" y="1972791"/>
            <a:ext cx="7524509" cy="280287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Объект 7">
            <a:extLst>
              <a:ext uri="{FF2B5EF4-FFF2-40B4-BE49-F238E27FC236}">
                <a16:creationId xmlns:a16="http://schemas.microsoft.com/office/drawing/2014/main" id="{3183B2CB-2EF2-869D-5A7A-6D6800DA3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65870" y="1658142"/>
            <a:ext cx="3184767" cy="354171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100" dirty="0" err="1"/>
              <a:t>Добавить</a:t>
            </a:r>
            <a:r>
              <a:rPr lang="en-US" sz="2100" dirty="0"/>
              <a:t> </a:t>
            </a:r>
            <a:r>
              <a:rPr lang="en-US" sz="2100" dirty="0" err="1"/>
              <a:t>возможность</a:t>
            </a:r>
            <a:r>
              <a:rPr lang="en-US" sz="2100" dirty="0"/>
              <a:t> </a:t>
            </a:r>
            <a:r>
              <a:rPr lang="en-US" sz="2100" dirty="0" err="1"/>
              <a:t>построить</a:t>
            </a:r>
            <a:r>
              <a:rPr lang="en-US" sz="2100" dirty="0"/>
              <a:t> </a:t>
            </a:r>
            <a:r>
              <a:rPr lang="en-US" sz="2100" dirty="0" err="1"/>
              <a:t>графики</a:t>
            </a:r>
            <a:r>
              <a:rPr lang="en-US" sz="2100" dirty="0"/>
              <a:t> </a:t>
            </a:r>
            <a:r>
              <a:rPr lang="en-US" sz="2100" dirty="0" err="1"/>
              <a:t>по</a:t>
            </a:r>
            <a:r>
              <a:rPr lang="en-US" sz="2100" dirty="0"/>
              <a:t> </a:t>
            </a:r>
            <a:r>
              <a:rPr lang="en-US" sz="2100" dirty="0" err="1"/>
              <a:t>основным</a:t>
            </a:r>
            <a:r>
              <a:rPr lang="en-US" sz="2100" dirty="0"/>
              <a:t> </a:t>
            </a:r>
            <a:r>
              <a:rPr lang="en-US" sz="2100" dirty="0" err="1"/>
              <a:t>техническим</a:t>
            </a:r>
            <a:r>
              <a:rPr lang="en-US" sz="2100" dirty="0"/>
              <a:t> </a:t>
            </a:r>
            <a:r>
              <a:rPr lang="en-US" sz="2100" dirty="0" err="1"/>
              <a:t>показателям</a:t>
            </a:r>
            <a:r>
              <a:rPr lang="en-US" sz="2100" dirty="0"/>
              <a:t> (</a:t>
            </a:r>
            <a:r>
              <a:rPr lang="en-US" sz="2100" dirty="0" err="1"/>
              <a:t>график</a:t>
            </a:r>
            <a:r>
              <a:rPr lang="en-US" sz="2100" dirty="0"/>
              <a:t> </a:t>
            </a:r>
            <a:r>
              <a:rPr lang="en-US" sz="2100" dirty="0" err="1"/>
              <a:t>изменения</a:t>
            </a:r>
            <a:r>
              <a:rPr lang="en-US" sz="2100" dirty="0"/>
              <a:t> EBITDA, P/E, P/S </a:t>
            </a:r>
            <a:r>
              <a:rPr lang="en-US" sz="2100" dirty="0" err="1"/>
              <a:t>денежного</a:t>
            </a:r>
            <a:r>
              <a:rPr lang="en-US" sz="2100" dirty="0"/>
              <a:t> </a:t>
            </a:r>
            <a:r>
              <a:rPr lang="en-US" sz="2100" dirty="0" err="1"/>
              <a:t>потока</a:t>
            </a:r>
            <a:r>
              <a:rPr lang="en-US" sz="2100" dirty="0"/>
              <a:t>, Book Value), </a:t>
            </a:r>
            <a:r>
              <a:rPr lang="en-US" sz="2100" dirty="0" err="1"/>
              <a:t>добавить</a:t>
            </a:r>
            <a:r>
              <a:rPr lang="en-US" sz="2100" dirty="0"/>
              <a:t> </a:t>
            </a:r>
            <a:r>
              <a:rPr lang="en-US" sz="2100" dirty="0" err="1"/>
              <a:t>возможность</a:t>
            </a:r>
            <a:r>
              <a:rPr lang="en-US" sz="2100" dirty="0"/>
              <a:t> </a:t>
            </a:r>
            <a:r>
              <a:rPr lang="en-US" sz="2100" dirty="0" err="1"/>
              <a:t>мониторинга</a:t>
            </a:r>
            <a:r>
              <a:rPr lang="en-US" sz="2100" dirty="0"/>
              <a:t> </a:t>
            </a:r>
            <a:r>
              <a:rPr lang="en-US" sz="2100" dirty="0" err="1"/>
              <a:t>цен</a:t>
            </a:r>
            <a:r>
              <a:rPr lang="en-US" sz="2100" dirty="0"/>
              <a:t> с </a:t>
            </a:r>
            <a:r>
              <a:rPr lang="en-US" sz="2100" dirty="0" err="1"/>
              <a:t>разных</a:t>
            </a:r>
            <a:r>
              <a:rPr lang="en-US" sz="2100" dirty="0"/>
              <a:t> </a:t>
            </a:r>
            <a:r>
              <a:rPr lang="en-US" sz="2100" dirty="0" err="1"/>
              <a:t>бирж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857193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AB4228-65A2-F3F4-99A0-3DDB9B0839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80BB8C-1474-E193-E48F-187871F72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Уменьшить!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BC274C0B-513F-433F-9D20-EB21D9CD2A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Сделать минималистичное приложение для самых-самых новичков (минимум кнопок, минимальная отображаемая информация)</a:t>
            </a:r>
          </a:p>
        </p:txBody>
      </p:sp>
      <p:pic>
        <p:nvPicPr>
          <p:cNvPr id="3074" name="Picture 2" descr="Robinhood UI Secrets: How to Design a Sky-Rocket Trading App - Itexus">
            <a:extLst>
              <a:ext uri="{FF2B5EF4-FFF2-40B4-BE49-F238E27FC236}">
                <a16:creationId xmlns:a16="http://schemas.microsoft.com/office/drawing/2014/main" id="{6C1DBB99-8EFF-48AD-861D-710B6C85B43D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4401" y="1972411"/>
            <a:ext cx="8191729" cy="4095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690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5ECFCF-5B3F-C986-6BEC-32890290B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35DC52-A989-ADDB-6899-87C67B9F6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Заменить!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2D223089-E2B6-4FAF-4BED-8DAC6D301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70755" y="2691937"/>
            <a:ext cx="4875211" cy="1894811"/>
          </a:xfrm>
        </p:spPr>
        <p:txBody>
          <a:bodyPr/>
          <a:lstStyle/>
          <a:p>
            <a:r>
              <a:rPr lang="ru-RU" dirty="0"/>
              <a:t>Заменить продажу приложения на платную подписку с расширенным функционалом, а бесплатное сделать с рекламой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2A6291E-681F-57C9-BA03-F784E394753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3053" y="2249488"/>
            <a:ext cx="3541712" cy="3541712"/>
          </a:xfrm>
        </p:spPr>
      </p:pic>
    </p:spTree>
    <p:extLst>
      <p:ext uri="{BB962C8B-B14F-4D97-AF65-F5344CB8AC3E}">
        <p14:creationId xmlns:p14="http://schemas.microsoft.com/office/powerpoint/2010/main" val="2225878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E371DB-0C8A-401F-81F6-F3C042B9E2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62A503-2DB6-41E4-64F9-D9B17B5A5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Передвинуть!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38A6503E-7900-4B90-7A32-770DA0451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70755" y="2249487"/>
            <a:ext cx="4875211" cy="3541714"/>
          </a:xfrm>
        </p:spPr>
        <p:txBody>
          <a:bodyPr>
            <a:normAutofit/>
          </a:bodyPr>
          <a:lstStyle/>
          <a:p>
            <a:r>
              <a:rPr lang="ru-RU" dirty="0"/>
              <a:t>Изменить расположение кнопок для навигации в приложении, главным экраном будет последний открытый биржевой инструмент, модульный интерфейс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904F5D39-C759-4C68-135A-5ED9C952A92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46034" y="2249487"/>
            <a:ext cx="2953979" cy="2953979"/>
          </a:xfrm>
        </p:spPr>
      </p:pic>
    </p:spTree>
    <p:extLst>
      <p:ext uri="{BB962C8B-B14F-4D97-AF65-F5344CB8AC3E}">
        <p14:creationId xmlns:p14="http://schemas.microsoft.com/office/powerpoint/2010/main" val="1479032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8C6565-FF17-D976-66CC-03FAC5B846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BB31D6-0278-661E-8C30-966423C0B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Сделать наоборот!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BAC30755-A90C-D8D0-7AFB-0B67979012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70755" y="2249487"/>
            <a:ext cx="4875211" cy="3541714"/>
          </a:xfrm>
        </p:spPr>
        <p:txBody>
          <a:bodyPr>
            <a:normAutofit/>
          </a:bodyPr>
          <a:lstStyle/>
          <a:p>
            <a:r>
              <a:rPr lang="ru-RU" dirty="0"/>
              <a:t>Вместо попыток предугадать изменение цены на актив предоставлять пользователю информацию о наименьшей цене актива за период N-дней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6AE91C24-D88E-5192-9B8F-4223F45D1A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4782" y="1658144"/>
            <a:ext cx="3541712" cy="3541712"/>
          </a:xfrm>
        </p:spPr>
      </p:pic>
    </p:spTree>
    <p:extLst>
      <p:ext uri="{BB962C8B-B14F-4D97-AF65-F5344CB8AC3E}">
        <p14:creationId xmlns:p14="http://schemas.microsoft.com/office/powerpoint/2010/main" val="39101294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283</TotalTime>
  <Words>293</Words>
  <Application>Microsoft Office PowerPoint</Application>
  <PresentationFormat>Широкоэкранный</PresentationFormat>
  <Paragraphs>29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Aptos</vt:lpstr>
      <vt:lpstr>Arial</vt:lpstr>
      <vt:lpstr>Tw Cen MT</vt:lpstr>
      <vt:lpstr>Контур</vt:lpstr>
      <vt:lpstr>Министерство науки и высшего образования Российской Федерации Федеральное государственное бюджетное образовательное учреждение высшего образования «Рыбинский государственный авиационный технический университет имени П.А. Соловьева»</vt:lpstr>
      <vt:lpstr>Использовать иначе!</vt:lpstr>
      <vt:lpstr>Привести в соответствие!</vt:lpstr>
      <vt:lpstr>Изменить!</vt:lpstr>
      <vt:lpstr>Увеличить!</vt:lpstr>
      <vt:lpstr>Уменьшить!</vt:lpstr>
      <vt:lpstr>Заменить!</vt:lpstr>
      <vt:lpstr>Передвинуть!</vt:lpstr>
      <vt:lpstr>Сделать наоборот!</vt:lpstr>
      <vt:lpstr>Комбинировать!</vt:lpstr>
      <vt:lpstr>Трансформировать!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My Office</dc:creator>
  <cp:lastModifiedBy>My Office</cp:lastModifiedBy>
  <cp:revision>153</cp:revision>
  <dcterms:created xsi:type="dcterms:W3CDTF">2024-09-19T14:22:00Z</dcterms:created>
  <dcterms:modified xsi:type="dcterms:W3CDTF">2024-11-28T19:04:30Z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B546E19EF41141A4A8AEDE6C766D27C2_12</vt:lpwstr>
  </property>
  <property fmtid="{D5CDD505-2E9C-101B-9397-08002B2CF9AE}" pid="3" name="KSOProductBuildVer">
    <vt:lpwstr>1049-12.2.0.18607</vt:lpwstr>
  </property>
</Properties>
</file>