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B4BE-190F-4DFD-BD17-90CCF20F3D0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6309-BE70-418A-8D34-84ED8E7FAD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66309-BE70-418A-8D34-84ED8E7FADE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30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4F13-3B47-4406-AFFD-7D98C1F8A1B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23836"/>
            <a:ext cx="8791575" cy="2100263"/>
          </a:xfrm>
        </p:spPr>
        <p:txBody>
          <a:bodyPr>
            <a:normAutofit/>
          </a:bodyPr>
          <a:lstStyle/>
          <a:p>
            <a:pPr algn="ctr"/>
            <a:r>
              <a:rPr lang="ru-RU" sz="2200" dirty="0"/>
              <a:t>Министерство науки и высшего образования Российской Федерации</a:t>
            </a:r>
            <a:br>
              <a:rPr lang="ru-RU" sz="2200" dirty="0"/>
            </a:br>
            <a:r>
              <a:rPr lang="ru-RU" sz="2200" dirty="0"/>
              <a:t>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044950"/>
            <a:ext cx="8791575" cy="12128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«История сбывшихся прогнозов и обманутых надежд»</a:t>
            </a:r>
            <a:r>
              <a:rPr lang="en-US" altLang="ru-RU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ru-RU" dirty="0">
                <a:solidFill>
                  <a:schemeClr val="tx1"/>
                </a:solidFill>
              </a:rPr>
              <a:t>«Закон Мура»</a:t>
            </a:r>
          </a:p>
        </p:txBody>
      </p:sp>
      <p:sp>
        <p:nvSpPr>
          <p:cNvPr id="4" name="Подзаголовок 2"/>
          <p:cNvSpPr txBox="1"/>
          <p:nvPr/>
        </p:nvSpPr>
        <p:spPr>
          <a:xfrm>
            <a:off x="4028440" y="5746115"/>
            <a:ext cx="7962900" cy="939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Работа выполнена студентом группы ИВМ-24  </a:t>
            </a:r>
            <a:r>
              <a:rPr lang="en-US" altLang="ru-RU" dirty="0">
                <a:solidFill>
                  <a:schemeClr val="tx1"/>
                </a:solidFill>
              </a:rPr>
              <a:t>  </a:t>
            </a:r>
            <a:r>
              <a:rPr lang="ru-RU" dirty="0">
                <a:solidFill>
                  <a:schemeClr val="tx1"/>
                </a:solidFill>
              </a:rPr>
              <a:t>Морозов А. А.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Преподаватель к. п. н.</a:t>
            </a:r>
            <a:r>
              <a:rPr lang="en-US">
                <a:solidFill>
                  <a:schemeClr val="tx1"/>
                </a:solidFill>
              </a:rPr>
              <a:t>,</a:t>
            </a:r>
            <a:r>
              <a:rPr lang="ru-RU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доцент 				        Пинаев В. Н.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1876424" y="2669380"/>
            <a:ext cx="8791575" cy="41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Институт «Информационные технологии и системы управления»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2028823" y="3202233"/>
            <a:ext cx="8791575" cy="552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Кафедра математического и программного обеспечения электронных вычислительных средств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A4E35B-E765-C68C-534D-CA9F7B979706}"/>
              </a:ext>
            </a:extLst>
          </p:cNvPr>
          <p:cNvSpPr txBox="1"/>
          <p:nvPr/>
        </p:nvSpPr>
        <p:spPr>
          <a:xfrm>
            <a:off x="1397726" y="744583"/>
            <a:ext cx="98102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«Если бы за последние 25 лет авиационная промышленность развивалась столь же стремительно, как вычислительная техника, то Boeing 767 можно было бы приобрести сегодня за 500 долл. и облететь на нем земной шар за 20 мин, израсходовав при этом 19 литров горючего. При этой аналогии, хотя и не совсем точной, можно судить о темпах снижения стоимости и энергопотребления и роста быстродействия вычислительных машин»</a:t>
            </a:r>
            <a:r>
              <a:rPr lang="en-US" sz="2400" dirty="0"/>
              <a:t>[1].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en-US" sz="2400" dirty="0"/>
              <a:t>1 - </a:t>
            </a:r>
            <a:r>
              <a:rPr lang="ru-RU" sz="2400" dirty="0"/>
              <a:t>Журнал «В мире науки» (1983, № 08)</a:t>
            </a:r>
          </a:p>
        </p:txBody>
      </p:sp>
    </p:spTree>
    <p:extLst>
      <p:ext uri="{BB962C8B-B14F-4D97-AF65-F5344CB8AC3E}">
        <p14:creationId xmlns:p14="http://schemas.microsoft.com/office/powerpoint/2010/main" val="124206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ГОрдон Эрл МУр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65600" y="2249486"/>
            <a:ext cx="6881811" cy="3541714"/>
          </a:xfrm>
        </p:spPr>
        <p:txBody>
          <a:bodyPr>
            <a:normAutofit/>
          </a:bodyPr>
          <a:lstStyle/>
          <a:p>
            <a:r>
              <a:rPr lang="ru-RU" dirty="0"/>
              <a:t>Родился 3 января 1929 года.</a:t>
            </a:r>
          </a:p>
          <a:p>
            <a:r>
              <a:rPr lang="ru-RU" dirty="0"/>
              <a:t>Закончил </a:t>
            </a:r>
            <a:r>
              <a:rPr lang="ru-RU" b="0" i="0" dirty="0">
                <a:effectLst/>
                <a:latin typeface="Linux Libertine"/>
              </a:rPr>
              <a:t>Калифорнийский технологический институт.</a:t>
            </a:r>
          </a:p>
          <a:p>
            <a:r>
              <a:rPr lang="ru-RU" b="0" i="0" dirty="0">
                <a:effectLst/>
                <a:latin typeface="Linux Libertine"/>
              </a:rPr>
              <a:t>Соучредитель (в 1968) корпорации Intel.</a:t>
            </a:r>
          </a:p>
          <a:p>
            <a:r>
              <a:rPr lang="ru-RU" b="0" i="0" dirty="0">
                <a:effectLst/>
                <a:latin typeface="Linux Libertine"/>
              </a:rPr>
              <a:t>Сформулировал закон Мура.</a:t>
            </a:r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8A4629E-4DC1-EA60-C014-AF93EDCC7A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8406" y="2097088"/>
            <a:ext cx="3202095" cy="35417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Мура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Закон Мура – это эмпирическое наблюдение, сформулированное в 1965 году сооснователем компании </a:t>
            </a:r>
            <a:r>
              <a:rPr lang="ru-RU" i="1" dirty="0"/>
              <a:t>Intel</a:t>
            </a:r>
            <a:r>
              <a:rPr lang="ru-RU" dirty="0"/>
              <a:t> Гордоном Муром. Согласно закону, количество транзисторов на интегральной схеме удваивается примерно каждые два года, что приводит к росту вычислительной мощности. Закон Мура быстро стал основополагающим принципом прогноза в мире высоких технологий и положил начало эре невероятного ускорения технологического прогресса.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1" y="429107"/>
            <a:ext cx="9905998" cy="1478570"/>
          </a:xfrm>
        </p:spPr>
        <p:txBody>
          <a:bodyPr/>
          <a:lstStyle/>
          <a:p>
            <a:r>
              <a:rPr lang="ru-RU" dirty="0"/>
              <a:t>Сбывшийся прогноз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CA31BDB-5BA9-512F-CA95-C8E7DB5AC5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684" y="1609406"/>
            <a:ext cx="6343776" cy="49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5" descr="Формулы, записанные на класснаядоска">
            <a:extLst>
              <a:ext uri="{FF2B5EF4-FFF2-40B4-BE49-F238E27FC236}">
                <a16:creationId xmlns:a16="http://schemas.microsoft.com/office/drawing/2014/main" id="{269C03F0-54EC-AFDD-C682-5A58EF3391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Проблемы закона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0AE72D4-82B5-9C8F-39E0-919DF303B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К тех процессу </a:t>
            </a:r>
            <a:r>
              <a:rPr lang="en-US" sz="2000" dirty="0"/>
              <a:t>в </a:t>
            </a:r>
            <a:r>
              <a:rPr lang="en-US" sz="2000"/>
              <a:t>25 нм уже появились сложности в дальнейшем уменьшении.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/>
              <a:t>Немаловажным пунктом было то, что с увеличением количества транзисторов происходило увеличение и производительности, а цена, наоборот, уменьшалась.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506FD5A-F36F-77CD-77FB-5D4AA29F9B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«</a:t>
            </a:r>
            <a:r>
              <a:rPr lang="en-US" sz="6000" i="1">
                <a:solidFill>
                  <a:srgbClr val="FFFFFF"/>
                </a:solidFill>
              </a:rPr>
              <a:t>Moore’s Law’s dead</a:t>
            </a:r>
            <a:r>
              <a:rPr lang="en-US" sz="6000">
                <a:solidFill>
                  <a:srgbClr val="FFFFFF"/>
                </a:solidFill>
              </a:rPr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F9C37-E523-CDB7-4380-A9BD438B0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«Moore’s Law’s dead…It’s completely over.» сказал Дженсен Хуанг в 2022 году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43</TotalTime>
  <Words>320</Words>
  <Application>Microsoft Office PowerPoint</Application>
  <PresentationFormat>Широкоэкранный</PresentationFormat>
  <Paragraphs>30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Arial</vt:lpstr>
      <vt:lpstr>Linux Libertine</vt:lpstr>
      <vt:lpstr>Tw Cen MT</vt:lpstr>
      <vt:lpstr>Контур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vt:lpstr>
      <vt:lpstr>Презентация PowerPoint</vt:lpstr>
      <vt:lpstr>ГОрдон Эрл МУр</vt:lpstr>
      <vt:lpstr>Закон Мура</vt:lpstr>
      <vt:lpstr>Сбывшийся прогноз</vt:lpstr>
      <vt:lpstr>Проблемы закона</vt:lpstr>
      <vt:lpstr>«Moore’s Law’s dead»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Office</dc:creator>
  <cp:lastModifiedBy>My Office</cp:lastModifiedBy>
  <cp:revision>98</cp:revision>
  <dcterms:created xsi:type="dcterms:W3CDTF">2024-09-19T14:22:00Z</dcterms:created>
  <dcterms:modified xsi:type="dcterms:W3CDTF">2024-10-29T18:25:19Z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B546E19EF41141A4A8AEDE6C766D27C2_12</vt:lpwstr>
  </property>
  <property fmtid="{D5CDD505-2E9C-101B-9397-08002B2CF9AE}" pid="3" name="KSOProductBuildVer">
    <vt:lpwstr>1049-12.2.0.18607</vt:lpwstr>
  </property>
</Properties>
</file>