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1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58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0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0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4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7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3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2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23836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ru-RU" sz="2200" dirty="0"/>
              <a:t>Министерство науки и высшего образования Российской Федерации</a:t>
            </a:r>
            <a:br>
              <a:rPr lang="ru-RU" sz="2200" dirty="0"/>
            </a:br>
            <a:r>
              <a:rPr lang="ru-RU" sz="22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286233"/>
            <a:ext cx="8791575" cy="121285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«Контрольная таблица Осборна»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ru-RU" altLang="ru-RU" sz="2400" dirty="0">
                <a:solidFill>
                  <a:schemeClr val="tx1"/>
                </a:solidFill>
              </a:rPr>
              <a:t>«Приложение для мониторинга </a:t>
            </a:r>
            <a:r>
              <a:rPr lang="en-US" altLang="ru-RU" sz="2400" dirty="0">
                <a:solidFill>
                  <a:schemeClr val="tx1"/>
                </a:solidFill>
              </a:rPr>
              <a:t>MOEX</a:t>
            </a:r>
            <a:r>
              <a:rPr lang="ru-RU" altLang="ru-RU" sz="2400" dirty="0">
                <a:solidFill>
                  <a:schemeClr val="tx1"/>
                </a:solidFill>
              </a:rPr>
              <a:t>»</a:t>
            </a:r>
            <a:endParaRPr lang="en-US" altLang="ru-RU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4028440" y="5746115"/>
            <a:ext cx="7962900" cy="93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Работа выполнена студентом группы ИВМ-24  </a:t>
            </a:r>
            <a:r>
              <a:rPr lang="en-US" altLang="ru-RU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Морозов А. А.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Преподаватель к. э. н.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доцент 				      Смирнова Т. В.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Институт «Информационные технологии и системы управления»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2028823" y="3371311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Кафедра экономики, менеджмента и экономических информационных 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F3478-DB91-123C-4CF1-C8741F669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9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05" name="Group 4104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4106" name="Group 4105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420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107" name="Group 4106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4233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4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5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6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7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8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9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0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1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2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47" name="Rectangle 4146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48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598DC-BA45-333B-7FBC-60F91FF5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Комбинировать!</a:t>
            </a:r>
          </a:p>
        </p:txBody>
      </p:sp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151" name="Rectangle 4150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2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3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4" name="Rectangle 4153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5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6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7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8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9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0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1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2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3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4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5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6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7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8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9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0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1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2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3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4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5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6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7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8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9" name="Rectangle 4178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0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1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2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3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4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5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6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7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8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9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0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1" name="Rectangle 4190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2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3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4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5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6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7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8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9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0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1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2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3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4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Объект 7">
            <a:extLst>
              <a:ext uri="{FF2B5EF4-FFF2-40B4-BE49-F238E27FC236}">
                <a16:creationId xmlns:a16="http://schemas.microsoft.com/office/drawing/2014/main" id="{53CA5267-8D38-9E09-347C-F3E957F9B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Интегрировать брокерские функции. Разработать некую соц. сеть для обсуждения активов прямо в приложении.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82BC12-6833-F3A0-B03F-2EBFA77816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8" r="1" b="2030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9913F-8FBB-6338-CDF0-4032E3466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130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2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4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5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6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7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8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9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0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1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2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3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4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5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7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8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9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0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1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2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3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4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5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6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7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8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9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0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1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2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3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4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5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6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7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8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9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0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1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2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3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4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5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6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7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8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9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0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1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2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3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185" name="Group 5184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186" name="Rectangle 5185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87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CF61F-2A29-09E5-861C-7854351D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/>
              <a:t>Трансформировать</a:t>
            </a:r>
            <a:r>
              <a:rPr lang="en-US" sz="4100" dirty="0"/>
              <a:t>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CDF832B-E1C9-269E-A4A8-FE2AD1A4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Сделать </a:t>
            </a:r>
            <a:r>
              <a:rPr lang="en-US" cap="all" dirty="0" err="1"/>
              <a:t>мега</a:t>
            </a:r>
            <a:r>
              <a:rPr lang="en-US" cap="all" dirty="0"/>
              <a:t> </a:t>
            </a:r>
            <a:r>
              <a:rPr lang="en-US" cap="all" dirty="0" err="1"/>
              <a:t>приложение</a:t>
            </a:r>
            <a:r>
              <a:rPr lang="en-US" cap="all" dirty="0"/>
              <a:t> с </a:t>
            </a:r>
            <a:r>
              <a:rPr lang="en-US" cap="all" dirty="0" err="1"/>
              <a:t>новостями</a:t>
            </a:r>
            <a:r>
              <a:rPr lang="en-US" cap="all" dirty="0"/>
              <a:t>, </a:t>
            </a:r>
            <a:r>
              <a:rPr lang="en-US" cap="all" dirty="0" err="1"/>
              <a:t>соц</a:t>
            </a:r>
            <a:r>
              <a:rPr lang="en-US" cap="all" dirty="0"/>
              <a:t>. </a:t>
            </a:r>
            <a:r>
              <a:rPr lang="en-US" cap="all" dirty="0" err="1"/>
              <a:t>сетью</a:t>
            </a:r>
            <a:r>
              <a:rPr lang="en-US" cap="all" dirty="0"/>
              <a:t>, </a:t>
            </a:r>
            <a:r>
              <a:rPr lang="en-US" cap="all" dirty="0" err="1"/>
              <a:t>анализом</a:t>
            </a:r>
            <a:r>
              <a:rPr lang="en-US" cap="all" dirty="0"/>
              <a:t> и </a:t>
            </a:r>
            <a:r>
              <a:rPr lang="en-US" cap="all" dirty="0" err="1"/>
              <a:t>возможностью</a:t>
            </a:r>
            <a:r>
              <a:rPr lang="en-US" cap="all" dirty="0"/>
              <a:t> </a:t>
            </a:r>
            <a:r>
              <a:rPr lang="en-US" cap="all" dirty="0" err="1"/>
              <a:t>торговли</a:t>
            </a:r>
            <a:r>
              <a:rPr lang="en-US" cap="all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5189" name="Group 5188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190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1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2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3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4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5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6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7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8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9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0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1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2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3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4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5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6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7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8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9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0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1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2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3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4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5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6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7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8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9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0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1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2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3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4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5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6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7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8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9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0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1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2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3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4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5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6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7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8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9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0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1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2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3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245" name="Group 5244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246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7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8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9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0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1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2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3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4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5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7C69F9-3625-2840-AC3A-74FC758349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7" r="1" b="1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Использовать иначе!</a:t>
            </a:r>
          </a:p>
        </p:txBody>
      </p:sp>
      <p:pic>
        <p:nvPicPr>
          <p:cNvPr id="1032" name="Picture 8" descr="Минфин США вывел «Коммерсант» из-под санкций отдельной генеральной  лицензией › - Новости СМИ - Лениздат.ру">
            <a:extLst>
              <a:ext uri="{FF2B5EF4-FFF2-40B4-BE49-F238E27FC236}">
                <a16:creationId xmlns:a16="http://schemas.microsoft.com/office/drawing/2014/main" id="{66A1B9C4-F471-5951-BEBC-E2CCA81540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64" y="2249486"/>
            <a:ext cx="1876604" cy="13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06A4E0BC-9435-3FBA-0EDF-3A44788C1A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Отображать новости о компании из официальный доступных источников и авторитетных изданий.</a:t>
            </a:r>
          </a:p>
          <a:p>
            <a:endParaRPr lang="ru-RU" dirty="0"/>
          </a:p>
        </p:txBody>
      </p:sp>
      <p:pic>
        <p:nvPicPr>
          <p:cNvPr id="1034" name="Picture 10" descr="РИА Новости - события в Москве, России и мире сегодня: темы дня, фото,  видео, инфографика, радио">
            <a:extLst>
              <a:ext uri="{FF2B5EF4-FFF2-40B4-BE49-F238E27FC236}">
                <a16:creationId xmlns:a16="http://schemas.microsoft.com/office/drawing/2014/main" id="{D1DFDE0D-CB84-AC56-06E8-8FB3858F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44" y="4390628"/>
            <a:ext cx="3028799" cy="7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49BC-26D4-A494-1B10-1B82559B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4AE95-F5B6-C559-DE22-A8E7638A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892" y="166207"/>
            <a:ext cx="326938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Привести</a:t>
            </a:r>
            <a:r>
              <a:rPr lang="en-US" sz="3200" dirty="0"/>
              <a:t> в </a:t>
            </a:r>
            <a:r>
              <a:rPr lang="en-US" sz="3200" dirty="0" err="1"/>
              <a:t>соответствие</a:t>
            </a:r>
            <a:r>
              <a:rPr lang="en-US" sz="3200" dirty="0"/>
              <a:t>!</a:t>
            </a:r>
          </a:p>
        </p:txBody>
      </p:sp>
      <p:pic>
        <p:nvPicPr>
          <p:cNvPr id="5" name="Объект 4" descr="Изображение выглядит как текст, снимок экрана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52EE602-1AE1-27A9-A02A-58A3E2CB76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91" y="741390"/>
            <a:ext cx="4952819" cy="4952819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6A2A2CF9-E2FC-4D1F-1869-FA79DF99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0890" y="1958292"/>
            <a:ext cx="324026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элементы</a:t>
            </a:r>
            <a:r>
              <a:rPr lang="en-US" dirty="0"/>
              <a:t> </a:t>
            </a:r>
            <a:r>
              <a:rPr lang="en-US" dirty="0" err="1"/>
              <a:t>игры</a:t>
            </a:r>
            <a:r>
              <a:rPr lang="en-US" dirty="0"/>
              <a:t> и </a:t>
            </a:r>
            <a:r>
              <a:rPr lang="en-US" dirty="0" err="1"/>
              <a:t>рейтинга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большего</a:t>
            </a:r>
            <a:r>
              <a:rPr lang="en-US" dirty="0"/>
              <a:t> </a:t>
            </a:r>
            <a:r>
              <a:rPr lang="en-US" dirty="0" err="1"/>
              <a:t>вовлечения</a:t>
            </a:r>
            <a:r>
              <a:rPr lang="en-US" dirty="0"/>
              <a:t> </a:t>
            </a:r>
            <a:r>
              <a:rPr lang="en-US" dirty="0" err="1"/>
              <a:t>людей</a:t>
            </a:r>
            <a:r>
              <a:rPr lang="en-US" dirty="0"/>
              <a:t>,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карточки</a:t>
            </a:r>
            <a:r>
              <a:rPr lang="en-US" dirty="0"/>
              <a:t> с </a:t>
            </a:r>
            <a:r>
              <a:rPr lang="en-US" dirty="0" err="1"/>
              <a:t>основной</a:t>
            </a:r>
            <a:r>
              <a:rPr lang="en-US" dirty="0"/>
              <a:t> </a:t>
            </a:r>
            <a:r>
              <a:rPr lang="en-US" dirty="0" err="1"/>
              <a:t>информацией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активе</a:t>
            </a:r>
            <a:r>
              <a:rPr lang="en-US" dirty="0"/>
              <a:t>, </a:t>
            </a:r>
            <a:r>
              <a:rPr lang="en-US" dirty="0" err="1"/>
              <a:t>обучение</a:t>
            </a:r>
            <a:r>
              <a:rPr lang="en-US" dirty="0"/>
              <a:t> </a:t>
            </a:r>
            <a:r>
              <a:rPr lang="en-US" dirty="0" err="1"/>
              <a:t>новичков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16CF79-409E-97F3-F073-BEFC1DE8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7547" y="2181127"/>
            <a:ext cx="2073344" cy="20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9DCF7-87DD-AF59-A8D6-E4F20119D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E1DD-DE70-BACA-2ED9-BBEDE3BF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Изменить!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16383D2-4B91-03EE-B186-14314A72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 err="1">
                <a:solidFill>
                  <a:schemeClr val="tx2"/>
                </a:solidFill>
              </a:rPr>
              <a:t>Изменить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фон</a:t>
            </a:r>
            <a:r>
              <a:rPr lang="en-US" sz="2000" cap="all" dirty="0">
                <a:solidFill>
                  <a:schemeClr val="tx2"/>
                </a:solidFill>
              </a:rPr>
              <a:t>, </a:t>
            </a:r>
            <a:r>
              <a:rPr lang="en-US" sz="2000" cap="all" dirty="0" err="1">
                <a:solidFill>
                  <a:schemeClr val="tx2"/>
                </a:solidFill>
              </a:rPr>
              <a:t>сделать</a:t>
            </a:r>
            <a:r>
              <a:rPr lang="en-US" sz="2000" cap="all" dirty="0">
                <a:solidFill>
                  <a:schemeClr val="tx2"/>
                </a:solidFill>
              </a:rPr>
              <a:t> web-</a:t>
            </a:r>
            <a:r>
              <a:rPr lang="en-US" sz="2000" cap="all" dirty="0" err="1">
                <a:solidFill>
                  <a:schemeClr val="tx2"/>
                </a:solidFill>
              </a:rPr>
              <a:t>приложение</a:t>
            </a:r>
            <a:r>
              <a:rPr lang="en-US" sz="2000" cap="all" dirty="0">
                <a:solidFill>
                  <a:schemeClr val="tx2"/>
                </a:solidFill>
              </a:rPr>
              <a:t> и </a:t>
            </a:r>
            <a:r>
              <a:rPr lang="en-US" sz="2000" cap="all" dirty="0" err="1">
                <a:solidFill>
                  <a:schemeClr val="tx2"/>
                </a:solidFill>
              </a:rPr>
              <a:t>приложение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для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смартфонов</a:t>
            </a:r>
            <a:r>
              <a:rPr lang="en-US" sz="2000" cap="all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9BB101-D99F-D0A4-CCFE-35CC1C30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769" y="804251"/>
            <a:ext cx="2600876" cy="34058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Robinhood App Re-Design by Alex Banaga on Dribbble">
            <a:extLst>
              <a:ext uri="{FF2B5EF4-FFF2-40B4-BE49-F238E27FC236}">
                <a16:creationId xmlns:a16="http://schemas.microsoft.com/office/drawing/2014/main" id="{AD7239C6-24DD-DB40-2ED0-11C8D01099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831" y="1102655"/>
            <a:ext cx="3858412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2227D-1068-4AA3-9504-9B1FD0C8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7" name="Group 103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07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05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6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7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8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9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0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1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2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3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4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C04E1-E3CF-CF90-ABAF-6FBCCA7E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Увеличить!</a:t>
            </a:r>
            <a:endParaRPr lang="en-US" dirty="0"/>
          </a:p>
        </p:txBody>
      </p:sp>
      <p:pic>
        <p:nvPicPr>
          <p:cNvPr id="1026" name="Объект 8">
            <a:extLst>
              <a:ext uri="{FF2B5EF4-FFF2-40B4-BE49-F238E27FC236}">
                <a16:creationId xmlns:a16="http://schemas.microsoft.com/office/drawing/2014/main" id="{C42FE1CC-1B21-49C1-99DA-E636002D0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69912" y="1972791"/>
            <a:ext cx="7524509" cy="28028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3183B2CB-2EF2-869D-5A7A-6D6800DA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5870" y="1658142"/>
            <a:ext cx="3184767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100" dirty="0" err="1"/>
              <a:t>Добавить</a:t>
            </a:r>
            <a:r>
              <a:rPr lang="en-US" sz="2100" dirty="0"/>
              <a:t> </a:t>
            </a:r>
            <a:r>
              <a:rPr lang="en-US" sz="2100" dirty="0" err="1"/>
              <a:t>возможность</a:t>
            </a:r>
            <a:r>
              <a:rPr lang="en-US" sz="2100" dirty="0"/>
              <a:t> </a:t>
            </a:r>
            <a:r>
              <a:rPr lang="en-US" sz="2100" dirty="0" err="1"/>
              <a:t>построить</a:t>
            </a:r>
            <a:r>
              <a:rPr lang="en-US" sz="2100" dirty="0"/>
              <a:t> </a:t>
            </a:r>
            <a:r>
              <a:rPr lang="en-US" sz="2100" dirty="0" err="1"/>
              <a:t>графики</a:t>
            </a:r>
            <a:r>
              <a:rPr lang="en-US" sz="2100" dirty="0"/>
              <a:t> </a:t>
            </a:r>
            <a:r>
              <a:rPr lang="en-US" sz="2100" dirty="0" err="1"/>
              <a:t>по</a:t>
            </a:r>
            <a:r>
              <a:rPr lang="en-US" sz="2100" dirty="0"/>
              <a:t> </a:t>
            </a:r>
            <a:r>
              <a:rPr lang="en-US" sz="2100" dirty="0" err="1"/>
              <a:t>основным</a:t>
            </a:r>
            <a:r>
              <a:rPr lang="en-US" sz="2100" dirty="0"/>
              <a:t> </a:t>
            </a:r>
            <a:r>
              <a:rPr lang="en-US" sz="2100" dirty="0" err="1"/>
              <a:t>техническим</a:t>
            </a:r>
            <a:r>
              <a:rPr lang="en-US" sz="2100" dirty="0"/>
              <a:t> </a:t>
            </a:r>
            <a:r>
              <a:rPr lang="en-US" sz="2100" dirty="0" err="1"/>
              <a:t>показателям</a:t>
            </a:r>
            <a:r>
              <a:rPr lang="en-US" sz="2100" dirty="0"/>
              <a:t> (</a:t>
            </a:r>
            <a:r>
              <a:rPr lang="en-US" sz="2100" dirty="0" err="1"/>
              <a:t>график</a:t>
            </a:r>
            <a:r>
              <a:rPr lang="en-US" sz="2100" dirty="0"/>
              <a:t> </a:t>
            </a:r>
            <a:r>
              <a:rPr lang="en-US" sz="2100" dirty="0" err="1"/>
              <a:t>изменения</a:t>
            </a:r>
            <a:r>
              <a:rPr lang="en-US" sz="2100" dirty="0"/>
              <a:t> EBITDA, P/E, P/S </a:t>
            </a:r>
            <a:r>
              <a:rPr lang="en-US" sz="2100" dirty="0" err="1"/>
              <a:t>денежного</a:t>
            </a:r>
            <a:r>
              <a:rPr lang="en-US" sz="2100" dirty="0"/>
              <a:t> </a:t>
            </a:r>
            <a:r>
              <a:rPr lang="en-US" sz="2100" dirty="0" err="1"/>
              <a:t>потока</a:t>
            </a:r>
            <a:r>
              <a:rPr lang="en-US" sz="2100" dirty="0"/>
              <a:t>, Book Value), </a:t>
            </a:r>
            <a:r>
              <a:rPr lang="en-US" sz="2100" dirty="0" err="1"/>
              <a:t>добавить</a:t>
            </a:r>
            <a:r>
              <a:rPr lang="en-US" sz="2100" dirty="0"/>
              <a:t> </a:t>
            </a:r>
            <a:r>
              <a:rPr lang="en-US" sz="2100" dirty="0" err="1"/>
              <a:t>возможность</a:t>
            </a:r>
            <a:r>
              <a:rPr lang="en-US" sz="2100" dirty="0"/>
              <a:t> </a:t>
            </a:r>
            <a:r>
              <a:rPr lang="en-US" sz="2100" dirty="0" err="1"/>
              <a:t>мониторинга</a:t>
            </a:r>
            <a:r>
              <a:rPr lang="en-US" sz="2100" dirty="0"/>
              <a:t> </a:t>
            </a:r>
            <a:r>
              <a:rPr lang="en-US" sz="2100" dirty="0" err="1"/>
              <a:t>цен</a:t>
            </a:r>
            <a:r>
              <a:rPr lang="en-US" sz="2100" dirty="0"/>
              <a:t> с </a:t>
            </a:r>
            <a:r>
              <a:rPr lang="en-US" sz="2100" dirty="0" err="1"/>
              <a:t>разных</a:t>
            </a:r>
            <a:r>
              <a:rPr lang="en-US" sz="2100" dirty="0"/>
              <a:t> </a:t>
            </a:r>
            <a:r>
              <a:rPr lang="en-US" sz="2100" dirty="0" err="1"/>
              <a:t>бирж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5719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4228-65A2-F3F4-99A0-3DDB9B08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0BB8C-1474-E193-E48F-187871F7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Уменьшить!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C274C0B-513F-433F-9D20-EB21D9CD2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Сделать минималистичное приложение для самых-самых новичков (минимум кнопок, минимальная отображаемая информация)</a:t>
            </a:r>
          </a:p>
        </p:txBody>
      </p:sp>
      <p:pic>
        <p:nvPicPr>
          <p:cNvPr id="3074" name="Picture 2" descr="Robinhood UI Secrets: How to Design a Sky-Rocket Trading App - Itexus">
            <a:extLst>
              <a:ext uri="{FF2B5EF4-FFF2-40B4-BE49-F238E27FC236}">
                <a16:creationId xmlns:a16="http://schemas.microsoft.com/office/drawing/2014/main" id="{6C1DBB99-8EFF-48AD-861D-710B6C85B4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1" y="1972411"/>
            <a:ext cx="8191729" cy="409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9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ECFCF-5B3F-C986-6BEC-32890290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DC52-A989-ADDB-6899-87C67B9F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D223089-E2B6-4FAF-4BED-8DAC6D301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755" y="2691937"/>
            <a:ext cx="4875211" cy="1894811"/>
          </a:xfrm>
        </p:spPr>
        <p:txBody>
          <a:bodyPr/>
          <a:lstStyle/>
          <a:p>
            <a:r>
              <a:rPr lang="ru-RU" dirty="0"/>
              <a:t>Заменить продажу приложения на платную подписку с расширенным функционалом, а бесплатное сделать с рекламой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A6291E-681F-57C9-BA03-F784E3947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3053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22258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371DB-0C8A-401F-81F6-F3C042B9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A503-2DB6-41E4-64F9-D9B17B5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Передвинуть!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8A6503E-7900-4B90-7A32-770DA045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755" y="2249487"/>
            <a:ext cx="4875211" cy="3541714"/>
          </a:xfrm>
        </p:spPr>
        <p:txBody>
          <a:bodyPr>
            <a:normAutofit/>
          </a:bodyPr>
          <a:lstStyle/>
          <a:p>
            <a:r>
              <a:rPr lang="ru-RU" dirty="0"/>
              <a:t>Изменить расположение кнопок для навигации в приложении, главным экраном будет последний открытый биржевой инструмент, модульный интерфейс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4F5D39-C759-4C68-135A-5ED9C952A9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034" y="2249487"/>
            <a:ext cx="2953979" cy="2953979"/>
          </a:xfrm>
        </p:spPr>
      </p:pic>
    </p:spTree>
    <p:extLst>
      <p:ext uri="{BB962C8B-B14F-4D97-AF65-F5344CB8AC3E}">
        <p14:creationId xmlns:p14="http://schemas.microsoft.com/office/powerpoint/2010/main" val="147903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6565-FF17-D976-66CC-03FAC5B84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B31D6-0278-661E-8C30-966423C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Сделать наоборот!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AC30755-A90C-D8D0-7AFB-0B679790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755" y="2249487"/>
            <a:ext cx="4875211" cy="3541714"/>
          </a:xfrm>
        </p:spPr>
        <p:txBody>
          <a:bodyPr>
            <a:normAutofit/>
          </a:bodyPr>
          <a:lstStyle/>
          <a:p>
            <a:r>
              <a:rPr lang="ru-RU" dirty="0"/>
              <a:t>Вместо попыток предугадать изменение цены на актив предоставлять пользователю информацию о наименьшей цене актива за период N-дней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E91C24-D88E-5192-9B8F-4223F45D1A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4782" y="1658144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91012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279</TotalTime>
  <Words>279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Arial</vt:lpstr>
      <vt:lpstr>Tw Cen MT</vt:lpstr>
      <vt:lpstr>Контур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Использовать иначе!</vt:lpstr>
      <vt:lpstr>Привести в соответствие!</vt:lpstr>
      <vt:lpstr>Изменить!</vt:lpstr>
      <vt:lpstr>Увеличить!</vt:lpstr>
      <vt:lpstr>Уменьшить!</vt:lpstr>
      <vt:lpstr>Заменить!</vt:lpstr>
      <vt:lpstr>Передвинуть!</vt:lpstr>
      <vt:lpstr>Сделать наоборот!</vt:lpstr>
      <vt:lpstr>Комбинировать!</vt:lpstr>
      <vt:lpstr>Трансформировать!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149</cp:revision>
  <dcterms:created xsi:type="dcterms:W3CDTF">2024-09-19T14:22:00Z</dcterms:created>
  <dcterms:modified xsi:type="dcterms:W3CDTF">2024-11-28T19:01:12Z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B546E19EF41141A4A8AEDE6C766D27C2_12</vt:lpwstr>
  </property>
  <property fmtid="{D5CDD505-2E9C-101B-9397-08002B2CF9AE}" pid="3" name="KSOProductBuildVer">
    <vt:lpwstr>1049-12.2.0.18607</vt:lpwstr>
  </property>
</Properties>
</file>