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Nuni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Medium-regular.fntdata"/><Relationship Id="rId11" Type="http://schemas.openxmlformats.org/officeDocument/2006/relationships/slide" Target="slides/slide6.xml"/><Relationship Id="rId22" Type="http://schemas.openxmlformats.org/officeDocument/2006/relationships/font" Target="fonts/NunitoMedium-italic.fntdata"/><Relationship Id="rId10" Type="http://schemas.openxmlformats.org/officeDocument/2006/relationships/slide" Target="slides/slide5.xml"/><Relationship Id="rId21" Type="http://schemas.openxmlformats.org/officeDocument/2006/relationships/font" Target="fonts/Nuni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34818b2ef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34818b2ef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34818b2ef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34818b2ef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34818b2ef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34818b2ef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34818b2ef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34818b2ef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34818b2ef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34818b2ef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34818b2ef_0_1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34818b2ef_0_1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34818b2ef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34818b2ef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Nunito Medium"/>
                <a:ea typeface="Nunito Medium"/>
                <a:cs typeface="Nunito Medium"/>
                <a:sym typeface="Nunito Medium"/>
              </a:rPr>
              <a:t>Matplotlib API</a:t>
            </a:r>
            <a:endParaRPr b="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latin typeface="Nunito Medium"/>
                <a:ea typeface="Nunito Medium"/>
                <a:cs typeface="Nunito Medium"/>
                <a:sym typeface="Nunito Medium"/>
              </a:rPr>
              <a:t>			</a:t>
            </a:r>
            <a:r>
              <a:rPr b="0" lang="ru" sz="1400">
                <a:latin typeface="Nunito Medium"/>
                <a:ea typeface="Nunito Medium"/>
                <a:cs typeface="Nunito Medium"/>
                <a:sym typeface="Nunito Medium"/>
              </a:rPr>
              <a:t>и немного numpy</a:t>
            </a:r>
            <a:endParaRPr b="0" sz="14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88625" y="772725"/>
            <a:ext cx="63669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>
                <a:latin typeface="Nunito"/>
                <a:ea typeface="Nunito"/>
                <a:cs typeface="Nunito"/>
                <a:sym typeface="Nunito"/>
              </a:rPr>
              <a:t>Matplotlib</a:t>
            </a:r>
            <a:endParaRPr sz="364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88625" y="1501125"/>
            <a:ext cx="6366900" cy="23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Matplotlib - это популярная библиотека для визуализации данных на языке программирования Python. Она предоставляет множество инструментов для создания различных видов графиков, диаграмм и рисунков.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88625" y="772725"/>
            <a:ext cx="63669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Nunito"/>
                <a:ea typeface="Nunito"/>
                <a:cs typeface="Nunito"/>
                <a:sym typeface="Nunito"/>
              </a:rPr>
              <a:t>Модуль Pyplot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88625" y="1579600"/>
            <a:ext cx="6366900" cy="22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Данный модуль представляет из себя коллекцию функций, которые позволяют использовать библиотеку matplotlib так же как и пакет прикладных программ MATLAB. Это основа основ для построения всевозможных графиков и диаграмм.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88625" y="772725"/>
            <a:ext cx="6366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Nunito"/>
                <a:ea typeface="Nunito"/>
                <a:cs typeface="Nunito"/>
                <a:sym typeface="Nunito"/>
              </a:rPr>
              <a:t>Функция Plot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88625" y="1448925"/>
            <a:ext cx="63669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Функция ожидает получить координаты точек по X и по Y, при этом </a:t>
            </a:r>
            <a:r>
              <a:rPr lang="ru" sz="2000"/>
              <a:t>не обязательно</a:t>
            </a:r>
            <a:r>
              <a:rPr lang="ru" sz="2000"/>
              <a:t> указывать значения по X, matplotlib сделает предположение, что это последовательность значений Y, и автоматически генерирует для вас значения X. Поскольку диапазоны Python начинаются с 0, вектор X по умолчанию имеет ту же длину, что и Y, но начинается с 0.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88625" y="772725"/>
            <a:ext cx="63669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Nunito"/>
                <a:ea typeface="Nunito"/>
                <a:cs typeface="Nunito"/>
                <a:sym typeface="Nunito"/>
              </a:rPr>
              <a:t>Функция Subplot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488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88625" y="1684125"/>
            <a:ext cx="63669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Данная функция очень похожа на функцию Plot, но позволяет на одном окне отобразить сразу несколько графиков, рисунков или диаграмм со своими собственными координатными плоскостями.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88625" y="772725"/>
            <a:ext cx="63669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Nunito"/>
                <a:ea typeface="Nunito"/>
                <a:cs typeface="Nunito"/>
                <a:sym typeface="Nunito"/>
              </a:rPr>
              <a:t>Функция Show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488"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88625" y="1684125"/>
            <a:ext cx="63669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Как понятно из названия функция покажет все plot и subplot, которые хранятся в памяти программы.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88625" y="772725"/>
            <a:ext cx="63669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Nunito"/>
                <a:ea typeface="Nunito"/>
                <a:cs typeface="Nunito"/>
                <a:sym typeface="Nunito"/>
              </a:rPr>
              <a:t>Функции Pie, Bar и Barh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488"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88625" y="1684125"/>
            <a:ext cx="63669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Функции Bar и Barh позволяют построить столбчатые диаграммы. Bar позволит построить вертикальные столбики, а Barh горизонтальные. Pie, в свою очередь, отобразит круговую диаграмму.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797900" y="752225"/>
            <a:ext cx="5857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NumPy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20"/>
          <p:cNvSpPr txBox="1"/>
          <p:nvPr>
            <p:ph type="title"/>
          </p:nvPr>
        </p:nvSpPr>
        <p:spPr>
          <a:xfrm>
            <a:off x="797900" y="1514225"/>
            <a:ext cx="58578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NumPy это open-source модуль для python, который предоставляет общие математические и числовые операции в виде пре-скомпилированных, быстрых функций. Основой NumPy можно назвать класс ndarray. Он аналогичен простому списку, но работает намного быстрее и предъявляет строгие требования к однородности элементов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