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38B7BC-7913-405B-8261-673B6076700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C60F8D-CA16-4757-AA4E-A14FAFDA9BA8}">
      <dgm:prSet/>
      <dgm:spPr/>
      <dgm:t>
        <a:bodyPr/>
        <a:lstStyle/>
        <a:p>
          <a:r>
            <a:rPr lang="en-US" b="0" i="0" baseline="0"/>
            <a:t>Key Findings: </a:t>
          </a:r>
          <a:endParaRPr lang="en-US"/>
        </a:p>
      </dgm:t>
    </dgm:pt>
    <dgm:pt modelId="{8F3787D9-AD96-4AB9-8927-82DB6B4D6647}" type="parTrans" cxnId="{1FCCCDD5-2E0F-40FB-95EE-1F53AC655332}">
      <dgm:prSet/>
      <dgm:spPr/>
      <dgm:t>
        <a:bodyPr/>
        <a:lstStyle/>
        <a:p>
          <a:endParaRPr lang="en-US"/>
        </a:p>
      </dgm:t>
    </dgm:pt>
    <dgm:pt modelId="{D294CEAE-A0FB-42CC-84F0-9BEE9C1D823B}" type="sibTrans" cxnId="{1FCCCDD5-2E0F-40FB-95EE-1F53AC655332}">
      <dgm:prSet/>
      <dgm:spPr/>
      <dgm:t>
        <a:bodyPr/>
        <a:lstStyle/>
        <a:p>
          <a:endParaRPr lang="en-US"/>
        </a:p>
      </dgm:t>
    </dgm:pt>
    <dgm:pt modelId="{B752DA84-E30C-4E63-B3F8-68D5E3589560}">
      <dgm:prSet/>
      <dgm:spPr/>
      <dgm:t>
        <a:bodyPr/>
        <a:lstStyle/>
        <a:p>
          <a:r>
            <a:rPr lang="en-US" b="0" i="0" baseline="0" dirty="0"/>
            <a:t>Model performance improved with increased complexity (Traditional NB &lt; Gaussian NB &lt; Multivariate Gaussian NB &lt; KNN) </a:t>
          </a:r>
          <a:endParaRPr lang="en-US" dirty="0"/>
        </a:p>
      </dgm:t>
    </dgm:pt>
    <dgm:pt modelId="{7DD98068-66BF-4FA9-9C07-3905733F3AC7}" type="parTrans" cxnId="{541FC77D-CC57-409F-8FBE-11FB71161924}">
      <dgm:prSet/>
      <dgm:spPr/>
      <dgm:t>
        <a:bodyPr/>
        <a:lstStyle/>
        <a:p>
          <a:endParaRPr lang="en-US"/>
        </a:p>
      </dgm:t>
    </dgm:pt>
    <dgm:pt modelId="{E7A242C4-19DC-406D-B46D-C065C23B9907}" type="sibTrans" cxnId="{541FC77D-CC57-409F-8FBE-11FB71161924}">
      <dgm:prSet/>
      <dgm:spPr/>
      <dgm:t>
        <a:bodyPr/>
        <a:lstStyle/>
        <a:p>
          <a:endParaRPr lang="en-US"/>
        </a:p>
      </dgm:t>
    </dgm:pt>
    <dgm:pt modelId="{1891E840-7D7F-4371-B771-EFC24AD03AF7}">
      <dgm:prSet/>
      <dgm:spPr/>
      <dgm:t>
        <a:bodyPr/>
        <a:lstStyle/>
        <a:p>
          <a:r>
            <a:rPr lang="en-US" b="0" i="0" baseline="0" dirty="0"/>
            <a:t>KNN showed the best overall performance (96.87% accuracy) </a:t>
          </a:r>
          <a:endParaRPr lang="en-US" dirty="0"/>
        </a:p>
      </dgm:t>
    </dgm:pt>
    <dgm:pt modelId="{059D8AE6-84F6-4B3E-A2F5-950642CEFB62}" type="parTrans" cxnId="{DED14F29-6F24-4B40-A2F9-460439CFCE77}">
      <dgm:prSet/>
      <dgm:spPr/>
      <dgm:t>
        <a:bodyPr/>
        <a:lstStyle/>
        <a:p>
          <a:endParaRPr lang="en-US"/>
        </a:p>
      </dgm:t>
    </dgm:pt>
    <dgm:pt modelId="{0D208429-715B-4E2A-808F-40B94631C5AA}" type="sibTrans" cxnId="{DED14F29-6F24-4B40-A2F9-460439CFCE77}">
      <dgm:prSet/>
      <dgm:spPr/>
      <dgm:t>
        <a:bodyPr/>
        <a:lstStyle/>
        <a:p>
          <a:endParaRPr lang="en-US"/>
        </a:p>
      </dgm:t>
    </dgm:pt>
    <dgm:pt modelId="{4F0E420E-B330-4EC8-8B68-A7D6C9D43C32}">
      <dgm:prSet/>
      <dgm:spPr/>
      <dgm:t>
        <a:bodyPr/>
        <a:lstStyle/>
        <a:p>
          <a:r>
            <a:rPr lang="en-US" b="0" i="0" baseline="0"/>
            <a:t>All models struggled with visually similar digits (e.g., 4 vs 9, 3 vs 5) </a:t>
          </a:r>
          <a:endParaRPr lang="en-US"/>
        </a:p>
      </dgm:t>
    </dgm:pt>
    <dgm:pt modelId="{8A52FED6-5594-4A9E-BA72-D2DCA4C3B35F}" type="parTrans" cxnId="{4B1CCAF6-274A-43C2-BA33-6CFC49A1EC95}">
      <dgm:prSet/>
      <dgm:spPr/>
      <dgm:t>
        <a:bodyPr/>
        <a:lstStyle/>
        <a:p>
          <a:endParaRPr lang="en-US"/>
        </a:p>
      </dgm:t>
    </dgm:pt>
    <dgm:pt modelId="{AB055E25-2094-46A7-8860-C0C834B399D5}" type="sibTrans" cxnId="{4B1CCAF6-274A-43C2-BA33-6CFC49A1EC95}">
      <dgm:prSet/>
      <dgm:spPr/>
      <dgm:t>
        <a:bodyPr/>
        <a:lstStyle/>
        <a:p>
          <a:endParaRPr lang="en-US"/>
        </a:p>
      </dgm:t>
    </dgm:pt>
    <dgm:pt modelId="{CCF57114-BF24-4353-BFB6-DD13178A7F8E}">
      <dgm:prSet/>
      <dgm:spPr/>
      <dgm:t>
        <a:bodyPr/>
        <a:lstStyle/>
        <a:p>
          <a:r>
            <a:rPr lang="en-US" b="0" i="0" baseline="0" dirty="0"/>
            <a:t>Capturing feature correlations significantly improved performance (Multivariate Gaussian NB vs Gaussian NB) </a:t>
          </a:r>
          <a:endParaRPr lang="en-US" dirty="0"/>
        </a:p>
      </dgm:t>
    </dgm:pt>
    <dgm:pt modelId="{81CB3C05-6750-4319-BB20-0B24D5ADF1F5}" type="parTrans" cxnId="{247318A8-90D0-4338-A5A3-FD387461FD72}">
      <dgm:prSet/>
      <dgm:spPr/>
      <dgm:t>
        <a:bodyPr/>
        <a:lstStyle/>
        <a:p>
          <a:endParaRPr lang="en-US"/>
        </a:p>
      </dgm:t>
    </dgm:pt>
    <dgm:pt modelId="{2E85A8CB-40A8-4E19-81BF-812850CF2105}" type="sibTrans" cxnId="{247318A8-90D0-4338-A5A3-FD387461FD72}">
      <dgm:prSet/>
      <dgm:spPr/>
      <dgm:t>
        <a:bodyPr/>
        <a:lstStyle/>
        <a:p>
          <a:endParaRPr lang="en-US"/>
        </a:p>
      </dgm:t>
    </dgm:pt>
    <dgm:pt modelId="{7CE9C3CA-B08B-46BB-9D87-B90DAFFB854D}">
      <dgm:prSet/>
      <dgm:spPr/>
      <dgm:t>
        <a:bodyPr/>
        <a:lstStyle/>
        <a:p>
          <a:r>
            <a:rPr lang="en-US" b="0" i="0" baseline="0"/>
            <a:t>Challenges Faced: </a:t>
          </a:r>
          <a:endParaRPr lang="en-US"/>
        </a:p>
      </dgm:t>
    </dgm:pt>
    <dgm:pt modelId="{D853CC59-7E79-499B-97D1-77AEEEC815D8}" type="parTrans" cxnId="{01DC4D4A-AD01-446E-A13D-4D483C128484}">
      <dgm:prSet/>
      <dgm:spPr/>
      <dgm:t>
        <a:bodyPr/>
        <a:lstStyle/>
        <a:p>
          <a:endParaRPr lang="en-US"/>
        </a:p>
      </dgm:t>
    </dgm:pt>
    <dgm:pt modelId="{8814B770-8551-42E3-A65B-55B2947B3DE7}" type="sibTrans" cxnId="{01DC4D4A-AD01-446E-A13D-4D483C128484}">
      <dgm:prSet/>
      <dgm:spPr/>
      <dgm:t>
        <a:bodyPr/>
        <a:lstStyle/>
        <a:p>
          <a:endParaRPr lang="en-US"/>
        </a:p>
      </dgm:t>
    </dgm:pt>
    <dgm:pt modelId="{332BEEA0-E993-494F-B20F-193A04316424}">
      <dgm:prSet/>
      <dgm:spPr/>
      <dgm:t>
        <a:bodyPr/>
        <a:lstStyle/>
        <a:p>
          <a:r>
            <a:rPr lang="en-US" b="0" i="0" baseline="0"/>
            <a:t>Balancing model complexity with interpretability </a:t>
          </a:r>
          <a:endParaRPr lang="en-US"/>
        </a:p>
      </dgm:t>
    </dgm:pt>
    <dgm:pt modelId="{B5ED3BEE-0FB0-4A22-BF07-9E2BC7AA680E}" type="parTrans" cxnId="{CDE66347-3657-4F0B-BCD4-40B939E9D63D}">
      <dgm:prSet/>
      <dgm:spPr/>
      <dgm:t>
        <a:bodyPr/>
        <a:lstStyle/>
        <a:p>
          <a:endParaRPr lang="en-US"/>
        </a:p>
      </dgm:t>
    </dgm:pt>
    <dgm:pt modelId="{0CEFDB12-B362-4524-8F9D-C5FEF550EA70}" type="sibTrans" cxnId="{CDE66347-3657-4F0B-BCD4-40B939E9D63D}">
      <dgm:prSet/>
      <dgm:spPr/>
      <dgm:t>
        <a:bodyPr/>
        <a:lstStyle/>
        <a:p>
          <a:endParaRPr lang="en-US"/>
        </a:p>
      </dgm:t>
    </dgm:pt>
    <dgm:pt modelId="{36D86974-614D-4F8D-81D9-075481E43D39}">
      <dgm:prSet/>
      <dgm:spPr/>
      <dgm:t>
        <a:bodyPr/>
        <a:lstStyle/>
        <a:p>
          <a:r>
            <a:rPr lang="en-US" b="0" i="0" baseline="0"/>
            <a:t>Handling high-dimensional image data </a:t>
          </a:r>
          <a:endParaRPr lang="en-US"/>
        </a:p>
      </dgm:t>
    </dgm:pt>
    <dgm:pt modelId="{90C60660-B486-49AA-8DC0-AED8754A202A}" type="parTrans" cxnId="{FDAD9C35-B401-4EFA-80AA-0EF8AA9E3CD3}">
      <dgm:prSet/>
      <dgm:spPr/>
      <dgm:t>
        <a:bodyPr/>
        <a:lstStyle/>
        <a:p>
          <a:endParaRPr lang="en-US"/>
        </a:p>
      </dgm:t>
    </dgm:pt>
    <dgm:pt modelId="{9B31F807-F723-4254-A031-9797BB868B54}" type="sibTrans" cxnId="{FDAD9C35-B401-4EFA-80AA-0EF8AA9E3CD3}">
      <dgm:prSet/>
      <dgm:spPr/>
      <dgm:t>
        <a:bodyPr/>
        <a:lstStyle/>
        <a:p>
          <a:endParaRPr lang="en-US"/>
        </a:p>
      </dgm:t>
    </dgm:pt>
    <dgm:pt modelId="{A395607A-BF49-4BA0-9B0E-AA94F0383058}">
      <dgm:prSet/>
      <dgm:spPr/>
      <dgm:t>
        <a:bodyPr/>
        <a:lstStyle/>
        <a:p>
          <a:r>
            <a:rPr lang="en-US" b="0" i="0" baseline="0"/>
            <a:t>Computational demands, especially for KNN </a:t>
          </a:r>
          <a:endParaRPr lang="en-US"/>
        </a:p>
      </dgm:t>
    </dgm:pt>
    <dgm:pt modelId="{7E7690DF-6251-427D-9A7E-6BE1BA6A049D}" type="parTrans" cxnId="{AF7EA4E3-DCBC-403B-982A-9148827DB5C9}">
      <dgm:prSet/>
      <dgm:spPr/>
      <dgm:t>
        <a:bodyPr/>
        <a:lstStyle/>
        <a:p>
          <a:endParaRPr lang="en-US"/>
        </a:p>
      </dgm:t>
    </dgm:pt>
    <dgm:pt modelId="{D23A01C6-32C2-4BFA-B749-FF8D4E47283B}" type="sibTrans" cxnId="{AF7EA4E3-DCBC-403B-982A-9148827DB5C9}">
      <dgm:prSet/>
      <dgm:spPr/>
      <dgm:t>
        <a:bodyPr/>
        <a:lstStyle/>
        <a:p>
          <a:endParaRPr lang="en-US"/>
        </a:p>
      </dgm:t>
    </dgm:pt>
    <dgm:pt modelId="{1470A0AF-DF30-4E24-BB2B-6DDB84E72C94}">
      <dgm:prSet/>
      <dgm:spPr/>
      <dgm:t>
        <a:bodyPr/>
        <a:lstStyle/>
        <a:p>
          <a:r>
            <a:rPr lang="en-US" b="0" i="0" baseline="0"/>
            <a:t>Future Directions: </a:t>
          </a:r>
          <a:endParaRPr lang="en-US"/>
        </a:p>
      </dgm:t>
    </dgm:pt>
    <dgm:pt modelId="{DFF08EE1-7035-46B6-B0E7-9C88A6A38DF3}" type="parTrans" cxnId="{F7859D86-9AE9-4891-8AAB-CDAE27564E07}">
      <dgm:prSet/>
      <dgm:spPr/>
      <dgm:t>
        <a:bodyPr/>
        <a:lstStyle/>
        <a:p>
          <a:endParaRPr lang="en-US"/>
        </a:p>
      </dgm:t>
    </dgm:pt>
    <dgm:pt modelId="{7318AB0C-074D-4C70-959F-B0788A505590}" type="sibTrans" cxnId="{F7859D86-9AE9-4891-8AAB-CDAE27564E07}">
      <dgm:prSet/>
      <dgm:spPr/>
      <dgm:t>
        <a:bodyPr/>
        <a:lstStyle/>
        <a:p>
          <a:endParaRPr lang="en-US"/>
        </a:p>
      </dgm:t>
    </dgm:pt>
    <dgm:pt modelId="{A472F5D8-07C0-4873-899E-60C95965B210}">
      <dgm:prSet/>
      <dgm:spPr/>
      <dgm:t>
        <a:bodyPr/>
        <a:lstStyle/>
        <a:p>
          <a:r>
            <a:rPr lang="en-US" b="0" i="0" baseline="0"/>
            <a:t>Explore ensemble methods to combine strengths of different models </a:t>
          </a:r>
          <a:endParaRPr lang="en-US"/>
        </a:p>
      </dgm:t>
    </dgm:pt>
    <dgm:pt modelId="{C0D46DF4-93FF-440A-A9F0-FA2DB5CD5AE2}" type="parTrans" cxnId="{52043FDF-E373-4E2A-9155-D9E5D088EB23}">
      <dgm:prSet/>
      <dgm:spPr/>
      <dgm:t>
        <a:bodyPr/>
        <a:lstStyle/>
        <a:p>
          <a:endParaRPr lang="en-US"/>
        </a:p>
      </dgm:t>
    </dgm:pt>
    <dgm:pt modelId="{B7F1945E-D127-49BD-A4EF-239D4389E04C}" type="sibTrans" cxnId="{52043FDF-E373-4E2A-9155-D9E5D088EB23}">
      <dgm:prSet/>
      <dgm:spPr/>
      <dgm:t>
        <a:bodyPr/>
        <a:lstStyle/>
        <a:p>
          <a:endParaRPr lang="en-US"/>
        </a:p>
      </dgm:t>
    </dgm:pt>
    <dgm:pt modelId="{D66C4833-A204-4E25-944E-88F1A3A37749}">
      <dgm:prSet/>
      <dgm:spPr/>
      <dgm:t>
        <a:bodyPr/>
        <a:lstStyle/>
        <a:p>
          <a:r>
            <a:rPr lang="en-US" b="0" i="0" baseline="0"/>
            <a:t>Investigate deep learning approaches (e.g., Convolutional Neural Networks) </a:t>
          </a:r>
          <a:endParaRPr lang="en-US"/>
        </a:p>
      </dgm:t>
    </dgm:pt>
    <dgm:pt modelId="{28D6735C-9737-4825-B802-EB83945BD186}" type="parTrans" cxnId="{FC459C1B-7D20-497B-A29D-E276FFCC9AAD}">
      <dgm:prSet/>
      <dgm:spPr/>
      <dgm:t>
        <a:bodyPr/>
        <a:lstStyle/>
        <a:p>
          <a:endParaRPr lang="en-US"/>
        </a:p>
      </dgm:t>
    </dgm:pt>
    <dgm:pt modelId="{3BFDE779-C5C2-4177-8C12-10FDFF70E392}" type="sibTrans" cxnId="{FC459C1B-7D20-497B-A29D-E276FFCC9AAD}">
      <dgm:prSet/>
      <dgm:spPr/>
      <dgm:t>
        <a:bodyPr/>
        <a:lstStyle/>
        <a:p>
          <a:endParaRPr lang="en-US"/>
        </a:p>
      </dgm:t>
    </dgm:pt>
    <dgm:pt modelId="{24F7265C-BF5E-4A23-B9A7-FC5E975F0019}">
      <dgm:prSet/>
      <dgm:spPr/>
      <dgm:t>
        <a:bodyPr/>
        <a:lstStyle/>
        <a:p>
          <a:r>
            <a:rPr lang="en-US" b="0" i="0" baseline="0"/>
            <a:t>Experiment with feature engineering to improve simpler models </a:t>
          </a:r>
          <a:endParaRPr lang="en-US"/>
        </a:p>
      </dgm:t>
    </dgm:pt>
    <dgm:pt modelId="{4F6D8AAB-CFC2-47DD-A242-1938FA365C51}" type="parTrans" cxnId="{EA871945-45F3-46C7-AB86-6587477A3AD6}">
      <dgm:prSet/>
      <dgm:spPr/>
      <dgm:t>
        <a:bodyPr/>
        <a:lstStyle/>
        <a:p>
          <a:endParaRPr lang="en-US"/>
        </a:p>
      </dgm:t>
    </dgm:pt>
    <dgm:pt modelId="{7D51B9CC-5BD5-4437-A251-AB3B03A5A1D3}" type="sibTrans" cxnId="{EA871945-45F3-46C7-AB86-6587477A3AD6}">
      <dgm:prSet/>
      <dgm:spPr/>
      <dgm:t>
        <a:bodyPr/>
        <a:lstStyle/>
        <a:p>
          <a:endParaRPr lang="en-US"/>
        </a:p>
      </dgm:t>
    </dgm:pt>
    <dgm:pt modelId="{0A0896F9-8C13-4EAD-9D74-3FE69EA77770}">
      <dgm:prSet/>
      <dgm:spPr/>
      <dgm:t>
        <a:bodyPr/>
        <a:lstStyle/>
        <a:p>
          <a:r>
            <a:rPr lang="en-US" b="0" i="0" baseline="0" dirty="0"/>
            <a:t>Conduct more in-depth analysis of misclassifications to guide model improvements</a:t>
          </a:r>
          <a:endParaRPr lang="en-US" dirty="0"/>
        </a:p>
      </dgm:t>
    </dgm:pt>
    <dgm:pt modelId="{AD91C4D4-6484-43CE-B3EA-CB48E1F71CFC}" type="parTrans" cxnId="{80D682C2-CF71-4A7B-A52E-AB786ACF1876}">
      <dgm:prSet/>
      <dgm:spPr/>
      <dgm:t>
        <a:bodyPr/>
        <a:lstStyle/>
        <a:p>
          <a:endParaRPr lang="en-US"/>
        </a:p>
      </dgm:t>
    </dgm:pt>
    <dgm:pt modelId="{CC81A725-6924-4DC7-9098-D0AFA44DD391}" type="sibTrans" cxnId="{80D682C2-CF71-4A7B-A52E-AB786ACF1876}">
      <dgm:prSet/>
      <dgm:spPr/>
      <dgm:t>
        <a:bodyPr/>
        <a:lstStyle/>
        <a:p>
          <a:endParaRPr lang="en-US"/>
        </a:p>
      </dgm:t>
    </dgm:pt>
    <dgm:pt modelId="{7F993E59-B699-4736-A473-93ED7E7E0140}" type="pres">
      <dgm:prSet presAssocID="{2738B7BC-7913-405B-8261-673B60767007}" presName="Name0" presStyleCnt="0">
        <dgm:presLayoutVars>
          <dgm:dir/>
          <dgm:resizeHandles val="exact"/>
        </dgm:presLayoutVars>
      </dgm:prSet>
      <dgm:spPr/>
    </dgm:pt>
    <dgm:pt modelId="{CF1BF5EA-5E87-4463-B6F9-CC2D6AFD523E}" type="pres">
      <dgm:prSet presAssocID="{C0C60F8D-CA16-4757-AA4E-A14FAFDA9BA8}" presName="node" presStyleLbl="node1" presStyleIdx="0" presStyleCnt="14">
        <dgm:presLayoutVars>
          <dgm:bulletEnabled val="1"/>
        </dgm:presLayoutVars>
      </dgm:prSet>
      <dgm:spPr/>
    </dgm:pt>
    <dgm:pt modelId="{02DA36EF-FAE4-47BA-8E45-F627E6DC358E}" type="pres">
      <dgm:prSet presAssocID="{D294CEAE-A0FB-42CC-84F0-9BEE9C1D823B}" presName="sibTrans" presStyleLbl="sibTrans1D1" presStyleIdx="0" presStyleCnt="13"/>
      <dgm:spPr/>
    </dgm:pt>
    <dgm:pt modelId="{7EF24B85-2FC1-44BF-888F-F6325E8E91EB}" type="pres">
      <dgm:prSet presAssocID="{D294CEAE-A0FB-42CC-84F0-9BEE9C1D823B}" presName="connectorText" presStyleLbl="sibTrans1D1" presStyleIdx="0" presStyleCnt="13"/>
      <dgm:spPr/>
    </dgm:pt>
    <dgm:pt modelId="{B0A4A2E9-F630-4010-8EA5-1E86C6E6B570}" type="pres">
      <dgm:prSet presAssocID="{B752DA84-E30C-4E63-B3F8-68D5E3589560}" presName="node" presStyleLbl="node1" presStyleIdx="1" presStyleCnt="14" custScaleX="112318" custScaleY="138320">
        <dgm:presLayoutVars>
          <dgm:bulletEnabled val="1"/>
        </dgm:presLayoutVars>
      </dgm:prSet>
      <dgm:spPr/>
    </dgm:pt>
    <dgm:pt modelId="{CDCE0181-03DC-46FF-A208-89393185050E}" type="pres">
      <dgm:prSet presAssocID="{E7A242C4-19DC-406D-B46D-C065C23B9907}" presName="sibTrans" presStyleLbl="sibTrans1D1" presStyleIdx="1" presStyleCnt="13"/>
      <dgm:spPr/>
    </dgm:pt>
    <dgm:pt modelId="{E0CB8A19-6F1B-498F-AF95-2EE0EBE0D732}" type="pres">
      <dgm:prSet presAssocID="{E7A242C4-19DC-406D-B46D-C065C23B9907}" presName="connectorText" presStyleLbl="sibTrans1D1" presStyleIdx="1" presStyleCnt="13"/>
      <dgm:spPr/>
    </dgm:pt>
    <dgm:pt modelId="{BC92DD33-C636-41B5-8A32-E33240B79411}" type="pres">
      <dgm:prSet presAssocID="{1891E840-7D7F-4371-B771-EFC24AD03AF7}" presName="node" presStyleLbl="node1" presStyleIdx="2" presStyleCnt="14">
        <dgm:presLayoutVars>
          <dgm:bulletEnabled val="1"/>
        </dgm:presLayoutVars>
      </dgm:prSet>
      <dgm:spPr/>
    </dgm:pt>
    <dgm:pt modelId="{B100CA67-9CBF-476E-ACAF-2A0AA9F75E36}" type="pres">
      <dgm:prSet presAssocID="{0D208429-715B-4E2A-808F-40B94631C5AA}" presName="sibTrans" presStyleLbl="sibTrans1D1" presStyleIdx="2" presStyleCnt="13"/>
      <dgm:spPr/>
    </dgm:pt>
    <dgm:pt modelId="{0AB52821-F91C-4FCB-B732-1798A769E8DE}" type="pres">
      <dgm:prSet presAssocID="{0D208429-715B-4E2A-808F-40B94631C5AA}" presName="connectorText" presStyleLbl="sibTrans1D1" presStyleIdx="2" presStyleCnt="13"/>
      <dgm:spPr/>
    </dgm:pt>
    <dgm:pt modelId="{76E274B3-37A8-4224-806F-00CD471FE85D}" type="pres">
      <dgm:prSet presAssocID="{4F0E420E-B330-4EC8-8B68-A7D6C9D43C32}" presName="node" presStyleLbl="node1" presStyleIdx="3" presStyleCnt="14">
        <dgm:presLayoutVars>
          <dgm:bulletEnabled val="1"/>
        </dgm:presLayoutVars>
      </dgm:prSet>
      <dgm:spPr/>
    </dgm:pt>
    <dgm:pt modelId="{CC78986B-6973-4D35-AB05-E8938A0E71DF}" type="pres">
      <dgm:prSet presAssocID="{AB055E25-2094-46A7-8860-C0C834B399D5}" presName="sibTrans" presStyleLbl="sibTrans1D1" presStyleIdx="3" presStyleCnt="13"/>
      <dgm:spPr/>
    </dgm:pt>
    <dgm:pt modelId="{3D02C4B4-F1DF-43D2-B200-1574B92BAF74}" type="pres">
      <dgm:prSet presAssocID="{AB055E25-2094-46A7-8860-C0C834B399D5}" presName="connectorText" presStyleLbl="sibTrans1D1" presStyleIdx="3" presStyleCnt="13"/>
      <dgm:spPr/>
    </dgm:pt>
    <dgm:pt modelId="{85FD63E6-4542-4A74-9471-224BC1F0B5D2}" type="pres">
      <dgm:prSet presAssocID="{CCF57114-BF24-4353-BFB6-DD13178A7F8E}" presName="node" presStyleLbl="node1" presStyleIdx="4" presStyleCnt="14" custScaleX="123203" custScaleY="157596">
        <dgm:presLayoutVars>
          <dgm:bulletEnabled val="1"/>
        </dgm:presLayoutVars>
      </dgm:prSet>
      <dgm:spPr/>
    </dgm:pt>
    <dgm:pt modelId="{62A444BB-C21B-4B98-AA17-3073CE576B15}" type="pres">
      <dgm:prSet presAssocID="{2E85A8CB-40A8-4E19-81BF-812850CF2105}" presName="sibTrans" presStyleLbl="sibTrans1D1" presStyleIdx="4" presStyleCnt="13"/>
      <dgm:spPr/>
    </dgm:pt>
    <dgm:pt modelId="{01299501-65E7-429D-9AEE-60C97407A6CA}" type="pres">
      <dgm:prSet presAssocID="{2E85A8CB-40A8-4E19-81BF-812850CF2105}" presName="connectorText" presStyleLbl="sibTrans1D1" presStyleIdx="4" presStyleCnt="13"/>
      <dgm:spPr/>
    </dgm:pt>
    <dgm:pt modelId="{0F4F8722-7B2A-4727-99D6-D70B48DAC869}" type="pres">
      <dgm:prSet presAssocID="{7CE9C3CA-B08B-46BB-9D87-B90DAFFB854D}" presName="node" presStyleLbl="node1" presStyleIdx="5" presStyleCnt="14">
        <dgm:presLayoutVars>
          <dgm:bulletEnabled val="1"/>
        </dgm:presLayoutVars>
      </dgm:prSet>
      <dgm:spPr/>
    </dgm:pt>
    <dgm:pt modelId="{AA53FAFD-963A-44B7-8377-E8A20FCCA751}" type="pres">
      <dgm:prSet presAssocID="{8814B770-8551-42E3-A65B-55B2947B3DE7}" presName="sibTrans" presStyleLbl="sibTrans1D1" presStyleIdx="5" presStyleCnt="13"/>
      <dgm:spPr/>
    </dgm:pt>
    <dgm:pt modelId="{57F819AA-0371-4634-9A29-F184AA891CED}" type="pres">
      <dgm:prSet presAssocID="{8814B770-8551-42E3-A65B-55B2947B3DE7}" presName="connectorText" presStyleLbl="sibTrans1D1" presStyleIdx="5" presStyleCnt="13"/>
      <dgm:spPr/>
    </dgm:pt>
    <dgm:pt modelId="{22409E0F-40E9-447B-8482-D0D970457910}" type="pres">
      <dgm:prSet presAssocID="{332BEEA0-E993-494F-B20F-193A04316424}" presName="node" presStyleLbl="node1" presStyleIdx="6" presStyleCnt="14">
        <dgm:presLayoutVars>
          <dgm:bulletEnabled val="1"/>
        </dgm:presLayoutVars>
      </dgm:prSet>
      <dgm:spPr/>
    </dgm:pt>
    <dgm:pt modelId="{418A7ED6-8DD8-4C7F-982E-8DAFAD19BAF4}" type="pres">
      <dgm:prSet presAssocID="{0CEFDB12-B362-4524-8F9D-C5FEF550EA70}" presName="sibTrans" presStyleLbl="sibTrans1D1" presStyleIdx="6" presStyleCnt="13"/>
      <dgm:spPr/>
    </dgm:pt>
    <dgm:pt modelId="{A5BCA9D3-5647-4B3C-AA45-0DDA04884FEE}" type="pres">
      <dgm:prSet presAssocID="{0CEFDB12-B362-4524-8F9D-C5FEF550EA70}" presName="connectorText" presStyleLbl="sibTrans1D1" presStyleIdx="6" presStyleCnt="13"/>
      <dgm:spPr/>
    </dgm:pt>
    <dgm:pt modelId="{DBA79807-AE8D-42CC-8578-8F8AF16AE093}" type="pres">
      <dgm:prSet presAssocID="{36D86974-614D-4F8D-81D9-075481E43D39}" presName="node" presStyleLbl="node1" presStyleIdx="7" presStyleCnt="14">
        <dgm:presLayoutVars>
          <dgm:bulletEnabled val="1"/>
        </dgm:presLayoutVars>
      </dgm:prSet>
      <dgm:spPr/>
    </dgm:pt>
    <dgm:pt modelId="{61F542D2-FB2C-45CB-9959-2E7FE2833252}" type="pres">
      <dgm:prSet presAssocID="{9B31F807-F723-4254-A031-9797BB868B54}" presName="sibTrans" presStyleLbl="sibTrans1D1" presStyleIdx="7" presStyleCnt="13"/>
      <dgm:spPr/>
    </dgm:pt>
    <dgm:pt modelId="{D0570E32-3FF0-496C-B371-92929D0FB553}" type="pres">
      <dgm:prSet presAssocID="{9B31F807-F723-4254-A031-9797BB868B54}" presName="connectorText" presStyleLbl="sibTrans1D1" presStyleIdx="7" presStyleCnt="13"/>
      <dgm:spPr/>
    </dgm:pt>
    <dgm:pt modelId="{2F82A919-6C1A-4DC3-A7CD-9C18448B67EF}" type="pres">
      <dgm:prSet presAssocID="{A395607A-BF49-4BA0-9B0E-AA94F0383058}" presName="node" presStyleLbl="node1" presStyleIdx="8" presStyleCnt="14">
        <dgm:presLayoutVars>
          <dgm:bulletEnabled val="1"/>
        </dgm:presLayoutVars>
      </dgm:prSet>
      <dgm:spPr/>
    </dgm:pt>
    <dgm:pt modelId="{D14D5AB5-AA69-46EC-8109-841A3D060F14}" type="pres">
      <dgm:prSet presAssocID="{D23A01C6-32C2-4BFA-B749-FF8D4E47283B}" presName="sibTrans" presStyleLbl="sibTrans1D1" presStyleIdx="8" presStyleCnt="13"/>
      <dgm:spPr/>
    </dgm:pt>
    <dgm:pt modelId="{E555FFA0-6DA5-407B-BC07-BECA2D1DB341}" type="pres">
      <dgm:prSet presAssocID="{D23A01C6-32C2-4BFA-B749-FF8D4E47283B}" presName="connectorText" presStyleLbl="sibTrans1D1" presStyleIdx="8" presStyleCnt="13"/>
      <dgm:spPr/>
    </dgm:pt>
    <dgm:pt modelId="{19CA300B-FC4C-49DC-871D-1F7D578E6881}" type="pres">
      <dgm:prSet presAssocID="{1470A0AF-DF30-4E24-BB2B-6DDB84E72C94}" presName="node" presStyleLbl="node1" presStyleIdx="9" presStyleCnt="14">
        <dgm:presLayoutVars>
          <dgm:bulletEnabled val="1"/>
        </dgm:presLayoutVars>
      </dgm:prSet>
      <dgm:spPr/>
    </dgm:pt>
    <dgm:pt modelId="{F87AF372-7463-403E-BC9B-D83DC42EFAB6}" type="pres">
      <dgm:prSet presAssocID="{7318AB0C-074D-4C70-959F-B0788A505590}" presName="sibTrans" presStyleLbl="sibTrans1D1" presStyleIdx="9" presStyleCnt="13"/>
      <dgm:spPr/>
    </dgm:pt>
    <dgm:pt modelId="{BBECDBB1-BBC5-4349-9ED7-79237E2E9DE8}" type="pres">
      <dgm:prSet presAssocID="{7318AB0C-074D-4C70-959F-B0788A505590}" presName="connectorText" presStyleLbl="sibTrans1D1" presStyleIdx="9" presStyleCnt="13"/>
      <dgm:spPr/>
    </dgm:pt>
    <dgm:pt modelId="{8AAC140D-6B32-4613-B0B8-97D43DD34C33}" type="pres">
      <dgm:prSet presAssocID="{A472F5D8-07C0-4873-899E-60C95965B210}" presName="node" presStyleLbl="node1" presStyleIdx="10" presStyleCnt="14">
        <dgm:presLayoutVars>
          <dgm:bulletEnabled val="1"/>
        </dgm:presLayoutVars>
      </dgm:prSet>
      <dgm:spPr/>
    </dgm:pt>
    <dgm:pt modelId="{102A4697-8D5E-44BD-89C7-EB52898B9E01}" type="pres">
      <dgm:prSet presAssocID="{B7F1945E-D127-49BD-A4EF-239D4389E04C}" presName="sibTrans" presStyleLbl="sibTrans1D1" presStyleIdx="10" presStyleCnt="13"/>
      <dgm:spPr/>
    </dgm:pt>
    <dgm:pt modelId="{2289E26C-8C2B-487B-9E4B-644EABD9B122}" type="pres">
      <dgm:prSet presAssocID="{B7F1945E-D127-49BD-A4EF-239D4389E04C}" presName="connectorText" presStyleLbl="sibTrans1D1" presStyleIdx="10" presStyleCnt="13"/>
      <dgm:spPr/>
    </dgm:pt>
    <dgm:pt modelId="{028A155F-AAAE-488C-9BEC-22F94D513FD8}" type="pres">
      <dgm:prSet presAssocID="{D66C4833-A204-4E25-944E-88F1A3A37749}" presName="node" presStyleLbl="node1" presStyleIdx="11" presStyleCnt="14">
        <dgm:presLayoutVars>
          <dgm:bulletEnabled val="1"/>
        </dgm:presLayoutVars>
      </dgm:prSet>
      <dgm:spPr/>
    </dgm:pt>
    <dgm:pt modelId="{06316439-FF74-4688-B44A-3254567AB68B}" type="pres">
      <dgm:prSet presAssocID="{3BFDE779-C5C2-4177-8C12-10FDFF70E392}" presName="sibTrans" presStyleLbl="sibTrans1D1" presStyleIdx="11" presStyleCnt="13"/>
      <dgm:spPr/>
    </dgm:pt>
    <dgm:pt modelId="{58B7B05E-17C8-4C9E-AFCD-BDA050B4069A}" type="pres">
      <dgm:prSet presAssocID="{3BFDE779-C5C2-4177-8C12-10FDFF70E392}" presName="connectorText" presStyleLbl="sibTrans1D1" presStyleIdx="11" presStyleCnt="13"/>
      <dgm:spPr/>
    </dgm:pt>
    <dgm:pt modelId="{EF0A1AF9-1BC7-425E-A378-70F01B49659B}" type="pres">
      <dgm:prSet presAssocID="{24F7265C-BF5E-4A23-B9A7-FC5E975F0019}" presName="node" presStyleLbl="node1" presStyleIdx="12" presStyleCnt="14">
        <dgm:presLayoutVars>
          <dgm:bulletEnabled val="1"/>
        </dgm:presLayoutVars>
      </dgm:prSet>
      <dgm:spPr/>
    </dgm:pt>
    <dgm:pt modelId="{E05D2300-50E9-4AE9-8CA7-393079C92878}" type="pres">
      <dgm:prSet presAssocID="{7D51B9CC-5BD5-4437-A251-AB3B03A5A1D3}" presName="sibTrans" presStyleLbl="sibTrans1D1" presStyleIdx="12" presStyleCnt="13"/>
      <dgm:spPr/>
    </dgm:pt>
    <dgm:pt modelId="{3B5AE5F9-A452-4F76-B911-0F09EEDF4E50}" type="pres">
      <dgm:prSet presAssocID="{7D51B9CC-5BD5-4437-A251-AB3B03A5A1D3}" presName="connectorText" presStyleLbl="sibTrans1D1" presStyleIdx="12" presStyleCnt="13"/>
      <dgm:spPr/>
    </dgm:pt>
    <dgm:pt modelId="{3372CE3B-23CA-41E2-825B-BFCB2C61FADD}" type="pres">
      <dgm:prSet presAssocID="{0A0896F9-8C13-4EAD-9D74-3FE69EA77770}" presName="node" presStyleLbl="node1" presStyleIdx="13" presStyleCnt="14" custScaleX="117162" custScaleY="133144">
        <dgm:presLayoutVars>
          <dgm:bulletEnabled val="1"/>
        </dgm:presLayoutVars>
      </dgm:prSet>
      <dgm:spPr/>
    </dgm:pt>
  </dgm:ptLst>
  <dgm:cxnLst>
    <dgm:cxn modelId="{54C9FD0C-8E0C-4216-93BA-29074C91A24A}" type="presOf" srcId="{B7F1945E-D127-49BD-A4EF-239D4389E04C}" destId="{2289E26C-8C2B-487B-9E4B-644EABD9B122}" srcOrd="1" destOrd="0" presId="urn:microsoft.com/office/officeart/2016/7/layout/RepeatingBendingProcessNew"/>
    <dgm:cxn modelId="{63DAAC13-DC21-48EE-9B22-6800EEB5F4DD}" type="presOf" srcId="{0A0896F9-8C13-4EAD-9D74-3FE69EA77770}" destId="{3372CE3B-23CA-41E2-825B-BFCB2C61FADD}" srcOrd="0" destOrd="0" presId="urn:microsoft.com/office/officeart/2016/7/layout/RepeatingBendingProcessNew"/>
    <dgm:cxn modelId="{FC459C1B-7D20-497B-A29D-E276FFCC9AAD}" srcId="{2738B7BC-7913-405B-8261-673B60767007}" destId="{D66C4833-A204-4E25-944E-88F1A3A37749}" srcOrd="11" destOrd="0" parTransId="{28D6735C-9737-4825-B802-EB83945BD186}" sibTransId="{3BFDE779-C5C2-4177-8C12-10FDFF70E392}"/>
    <dgm:cxn modelId="{17B82422-D514-42BE-8766-4D6EE2BA5585}" type="presOf" srcId="{9B31F807-F723-4254-A031-9797BB868B54}" destId="{61F542D2-FB2C-45CB-9959-2E7FE2833252}" srcOrd="0" destOrd="0" presId="urn:microsoft.com/office/officeart/2016/7/layout/RepeatingBendingProcessNew"/>
    <dgm:cxn modelId="{DED14F29-6F24-4B40-A2F9-460439CFCE77}" srcId="{2738B7BC-7913-405B-8261-673B60767007}" destId="{1891E840-7D7F-4371-B771-EFC24AD03AF7}" srcOrd="2" destOrd="0" parTransId="{059D8AE6-84F6-4B3E-A2F5-950642CEFB62}" sibTransId="{0D208429-715B-4E2A-808F-40B94631C5AA}"/>
    <dgm:cxn modelId="{F2BE2D2E-3890-4F2C-B127-C537E813726A}" type="presOf" srcId="{24F7265C-BF5E-4A23-B9A7-FC5E975F0019}" destId="{EF0A1AF9-1BC7-425E-A378-70F01B49659B}" srcOrd="0" destOrd="0" presId="urn:microsoft.com/office/officeart/2016/7/layout/RepeatingBendingProcessNew"/>
    <dgm:cxn modelId="{8714BD34-440F-4869-9518-C1FDB2D26233}" type="presOf" srcId="{3BFDE779-C5C2-4177-8C12-10FDFF70E392}" destId="{58B7B05E-17C8-4C9E-AFCD-BDA050B4069A}" srcOrd="1" destOrd="0" presId="urn:microsoft.com/office/officeart/2016/7/layout/RepeatingBendingProcessNew"/>
    <dgm:cxn modelId="{FDAD9C35-B401-4EFA-80AA-0EF8AA9E3CD3}" srcId="{2738B7BC-7913-405B-8261-673B60767007}" destId="{36D86974-614D-4F8D-81D9-075481E43D39}" srcOrd="7" destOrd="0" parTransId="{90C60660-B486-49AA-8DC0-AED8754A202A}" sibTransId="{9B31F807-F723-4254-A031-9797BB868B54}"/>
    <dgm:cxn modelId="{BE8BC036-D5B7-4D65-85A7-C4620410FEA5}" type="presOf" srcId="{1470A0AF-DF30-4E24-BB2B-6DDB84E72C94}" destId="{19CA300B-FC4C-49DC-871D-1F7D578E6881}" srcOrd="0" destOrd="0" presId="urn:microsoft.com/office/officeart/2016/7/layout/RepeatingBendingProcessNew"/>
    <dgm:cxn modelId="{F977AB5C-8B5E-40CB-97C9-E42815F69058}" type="presOf" srcId="{D294CEAE-A0FB-42CC-84F0-9BEE9C1D823B}" destId="{7EF24B85-2FC1-44BF-888F-F6325E8E91EB}" srcOrd="1" destOrd="0" presId="urn:microsoft.com/office/officeart/2016/7/layout/RepeatingBendingProcessNew"/>
    <dgm:cxn modelId="{6A46075E-423C-4DD8-96C5-80D6026D5E99}" type="presOf" srcId="{2E85A8CB-40A8-4E19-81BF-812850CF2105}" destId="{62A444BB-C21B-4B98-AA17-3073CE576B15}" srcOrd="0" destOrd="0" presId="urn:microsoft.com/office/officeart/2016/7/layout/RepeatingBendingProcessNew"/>
    <dgm:cxn modelId="{03CBA55E-EB83-40A2-BD45-DF76F18ABC49}" type="presOf" srcId="{36D86974-614D-4F8D-81D9-075481E43D39}" destId="{DBA79807-AE8D-42CC-8578-8F8AF16AE093}" srcOrd="0" destOrd="0" presId="urn:microsoft.com/office/officeart/2016/7/layout/RepeatingBendingProcessNew"/>
    <dgm:cxn modelId="{4EEDEF5E-B901-4F9E-8433-779B08924FAF}" type="presOf" srcId="{D23A01C6-32C2-4BFA-B749-FF8D4E47283B}" destId="{E555FFA0-6DA5-407B-BC07-BECA2D1DB341}" srcOrd="1" destOrd="0" presId="urn:microsoft.com/office/officeart/2016/7/layout/RepeatingBendingProcessNew"/>
    <dgm:cxn modelId="{231E025F-D0D5-4E10-B620-9FBAB85571C2}" type="presOf" srcId="{B752DA84-E30C-4E63-B3F8-68D5E3589560}" destId="{B0A4A2E9-F630-4010-8EA5-1E86C6E6B570}" srcOrd="0" destOrd="0" presId="urn:microsoft.com/office/officeart/2016/7/layout/RepeatingBendingProcessNew"/>
    <dgm:cxn modelId="{8C6A7760-7A12-4E33-B7FE-1C2B49D0BC66}" type="presOf" srcId="{CCF57114-BF24-4353-BFB6-DD13178A7F8E}" destId="{85FD63E6-4542-4A74-9471-224BC1F0B5D2}" srcOrd="0" destOrd="0" presId="urn:microsoft.com/office/officeart/2016/7/layout/RepeatingBendingProcessNew"/>
    <dgm:cxn modelId="{FB517743-E239-48DE-BEBA-DF38D25BBD68}" type="presOf" srcId="{C0C60F8D-CA16-4757-AA4E-A14FAFDA9BA8}" destId="{CF1BF5EA-5E87-4463-B6F9-CC2D6AFD523E}" srcOrd="0" destOrd="0" presId="urn:microsoft.com/office/officeart/2016/7/layout/RepeatingBendingProcessNew"/>
    <dgm:cxn modelId="{5660C144-FDCC-40A8-987D-E61813CBDA0D}" type="presOf" srcId="{7318AB0C-074D-4C70-959F-B0788A505590}" destId="{BBECDBB1-BBC5-4349-9ED7-79237E2E9DE8}" srcOrd="1" destOrd="0" presId="urn:microsoft.com/office/officeart/2016/7/layout/RepeatingBendingProcessNew"/>
    <dgm:cxn modelId="{EA871945-45F3-46C7-AB86-6587477A3AD6}" srcId="{2738B7BC-7913-405B-8261-673B60767007}" destId="{24F7265C-BF5E-4A23-B9A7-FC5E975F0019}" srcOrd="12" destOrd="0" parTransId="{4F6D8AAB-CFC2-47DD-A242-1938FA365C51}" sibTransId="{7D51B9CC-5BD5-4437-A251-AB3B03A5A1D3}"/>
    <dgm:cxn modelId="{94889245-65A8-40AC-BA64-6049EFC51116}" type="presOf" srcId="{B7F1945E-D127-49BD-A4EF-239D4389E04C}" destId="{102A4697-8D5E-44BD-89C7-EB52898B9E01}" srcOrd="0" destOrd="0" presId="urn:microsoft.com/office/officeart/2016/7/layout/RepeatingBendingProcessNew"/>
    <dgm:cxn modelId="{CDE66347-3657-4F0B-BCD4-40B939E9D63D}" srcId="{2738B7BC-7913-405B-8261-673B60767007}" destId="{332BEEA0-E993-494F-B20F-193A04316424}" srcOrd="6" destOrd="0" parTransId="{B5ED3BEE-0FB0-4A22-BF07-9E2BC7AA680E}" sibTransId="{0CEFDB12-B362-4524-8F9D-C5FEF550EA70}"/>
    <dgm:cxn modelId="{7298BE67-7259-465B-876F-01EABBDB301C}" type="presOf" srcId="{A472F5D8-07C0-4873-899E-60C95965B210}" destId="{8AAC140D-6B32-4613-B0B8-97D43DD34C33}" srcOrd="0" destOrd="0" presId="urn:microsoft.com/office/officeart/2016/7/layout/RepeatingBendingProcessNew"/>
    <dgm:cxn modelId="{4B186B48-1616-4A3E-A873-ED19615C89B4}" type="presOf" srcId="{2E85A8CB-40A8-4E19-81BF-812850CF2105}" destId="{01299501-65E7-429D-9AEE-60C97407A6CA}" srcOrd="1" destOrd="0" presId="urn:microsoft.com/office/officeart/2016/7/layout/RepeatingBendingProcessNew"/>
    <dgm:cxn modelId="{6156E368-5103-47E9-9CC7-8CB65AB786E2}" type="presOf" srcId="{D66C4833-A204-4E25-944E-88F1A3A37749}" destId="{028A155F-AAAE-488C-9BEC-22F94D513FD8}" srcOrd="0" destOrd="0" presId="urn:microsoft.com/office/officeart/2016/7/layout/RepeatingBendingProcessNew"/>
    <dgm:cxn modelId="{06191C6A-44C7-479E-BA29-19A73675E796}" type="presOf" srcId="{332BEEA0-E993-494F-B20F-193A04316424}" destId="{22409E0F-40E9-447B-8482-D0D970457910}" srcOrd="0" destOrd="0" presId="urn:microsoft.com/office/officeart/2016/7/layout/RepeatingBendingProcessNew"/>
    <dgm:cxn modelId="{01DC4D4A-AD01-446E-A13D-4D483C128484}" srcId="{2738B7BC-7913-405B-8261-673B60767007}" destId="{7CE9C3CA-B08B-46BB-9D87-B90DAFFB854D}" srcOrd="5" destOrd="0" parTransId="{D853CC59-7E79-499B-97D1-77AEEEC815D8}" sibTransId="{8814B770-8551-42E3-A65B-55B2947B3DE7}"/>
    <dgm:cxn modelId="{F568C66F-0E83-45D0-86D7-5A8D0E4C832C}" type="presOf" srcId="{E7A242C4-19DC-406D-B46D-C065C23B9907}" destId="{CDCE0181-03DC-46FF-A208-89393185050E}" srcOrd="0" destOrd="0" presId="urn:microsoft.com/office/officeart/2016/7/layout/RepeatingBendingProcessNew"/>
    <dgm:cxn modelId="{650FE750-5B14-4BA0-B23C-3F0FA3167535}" type="presOf" srcId="{A395607A-BF49-4BA0-9B0E-AA94F0383058}" destId="{2F82A919-6C1A-4DC3-A7CD-9C18448B67EF}" srcOrd="0" destOrd="0" presId="urn:microsoft.com/office/officeart/2016/7/layout/RepeatingBendingProcessNew"/>
    <dgm:cxn modelId="{370FBB71-979C-45F2-A22F-98D44441BB96}" type="presOf" srcId="{0CEFDB12-B362-4524-8F9D-C5FEF550EA70}" destId="{A5BCA9D3-5647-4B3C-AA45-0DDA04884FEE}" srcOrd="1" destOrd="0" presId="urn:microsoft.com/office/officeart/2016/7/layout/RepeatingBendingProcessNew"/>
    <dgm:cxn modelId="{B23F0E72-B6EA-4F7E-8C2A-C5E2F57B0EE7}" type="presOf" srcId="{7318AB0C-074D-4C70-959F-B0788A505590}" destId="{F87AF372-7463-403E-BC9B-D83DC42EFAB6}" srcOrd="0" destOrd="0" presId="urn:microsoft.com/office/officeart/2016/7/layout/RepeatingBendingProcessNew"/>
    <dgm:cxn modelId="{E812F072-4166-46AE-9115-CFC2F4353E36}" type="presOf" srcId="{E7A242C4-19DC-406D-B46D-C065C23B9907}" destId="{E0CB8A19-6F1B-498F-AF95-2EE0EBE0D732}" srcOrd="1" destOrd="0" presId="urn:microsoft.com/office/officeart/2016/7/layout/RepeatingBendingProcessNew"/>
    <dgm:cxn modelId="{5B041A75-D804-4F0A-8F5F-5C03DCA0FBF4}" type="presOf" srcId="{7CE9C3CA-B08B-46BB-9D87-B90DAFFB854D}" destId="{0F4F8722-7B2A-4727-99D6-D70B48DAC869}" srcOrd="0" destOrd="0" presId="urn:microsoft.com/office/officeart/2016/7/layout/RepeatingBendingProcessNew"/>
    <dgm:cxn modelId="{ED5F9176-4D82-4818-898B-AEB55785EA21}" type="presOf" srcId="{0CEFDB12-B362-4524-8F9D-C5FEF550EA70}" destId="{418A7ED6-8DD8-4C7F-982E-8DAFAD19BAF4}" srcOrd="0" destOrd="0" presId="urn:microsoft.com/office/officeart/2016/7/layout/RepeatingBendingProcessNew"/>
    <dgm:cxn modelId="{879B6E7A-10A5-410E-ACA5-B63929194B20}" type="presOf" srcId="{D294CEAE-A0FB-42CC-84F0-9BEE9C1D823B}" destId="{02DA36EF-FAE4-47BA-8E45-F627E6DC358E}" srcOrd="0" destOrd="0" presId="urn:microsoft.com/office/officeart/2016/7/layout/RepeatingBendingProcessNew"/>
    <dgm:cxn modelId="{541FC77D-CC57-409F-8FBE-11FB71161924}" srcId="{2738B7BC-7913-405B-8261-673B60767007}" destId="{B752DA84-E30C-4E63-B3F8-68D5E3589560}" srcOrd="1" destOrd="0" parTransId="{7DD98068-66BF-4FA9-9C07-3905733F3AC7}" sibTransId="{E7A242C4-19DC-406D-B46D-C065C23B9907}"/>
    <dgm:cxn modelId="{E94AE280-35AF-4993-97CF-7F5BCF0506D9}" type="presOf" srcId="{0D208429-715B-4E2A-808F-40B94631C5AA}" destId="{B100CA67-9CBF-476E-ACAF-2A0AA9F75E36}" srcOrd="0" destOrd="0" presId="urn:microsoft.com/office/officeart/2016/7/layout/RepeatingBendingProcessNew"/>
    <dgm:cxn modelId="{F7859D86-9AE9-4891-8AAB-CDAE27564E07}" srcId="{2738B7BC-7913-405B-8261-673B60767007}" destId="{1470A0AF-DF30-4E24-BB2B-6DDB84E72C94}" srcOrd="9" destOrd="0" parTransId="{DFF08EE1-7035-46B6-B0E7-9C88A6A38DF3}" sibTransId="{7318AB0C-074D-4C70-959F-B0788A505590}"/>
    <dgm:cxn modelId="{ECDF9D87-6CD0-432D-8F4D-B1354D414550}" type="presOf" srcId="{8814B770-8551-42E3-A65B-55B2947B3DE7}" destId="{AA53FAFD-963A-44B7-8377-E8A20FCCA751}" srcOrd="0" destOrd="0" presId="urn:microsoft.com/office/officeart/2016/7/layout/RepeatingBendingProcessNew"/>
    <dgm:cxn modelId="{24AF8E96-6E1E-493A-A0C4-AB265CA8D47C}" type="presOf" srcId="{8814B770-8551-42E3-A65B-55B2947B3DE7}" destId="{57F819AA-0371-4634-9A29-F184AA891CED}" srcOrd="1" destOrd="0" presId="urn:microsoft.com/office/officeart/2016/7/layout/RepeatingBendingProcessNew"/>
    <dgm:cxn modelId="{0A14C699-4151-4AC9-9CE1-9072B46FF48F}" type="presOf" srcId="{1891E840-7D7F-4371-B771-EFC24AD03AF7}" destId="{BC92DD33-C636-41B5-8A32-E33240B79411}" srcOrd="0" destOrd="0" presId="urn:microsoft.com/office/officeart/2016/7/layout/RepeatingBendingProcessNew"/>
    <dgm:cxn modelId="{26F1D09C-5A0E-4EC6-A337-73C70A82992B}" type="presOf" srcId="{0D208429-715B-4E2A-808F-40B94631C5AA}" destId="{0AB52821-F91C-4FCB-B732-1798A769E8DE}" srcOrd="1" destOrd="0" presId="urn:microsoft.com/office/officeart/2016/7/layout/RepeatingBendingProcessNew"/>
    <dgm:cxn modelId="{B5580DA4-6F34-4BF6-AA3A-8D955B40560F}" type="presOf" srcId="{9B31F807-F723-4254-A031-9797BB868B54}" destId="{D0570E32-3FF0-496C-B371-92929D0FB553}" srcOrd="1" destOrd="0" presId="urn:microsoft.com/office/officeart/2016/7/layout/RepeatingBendingProcessNew"/>
    <dgm:cxn modelId="{85D184A4-59E8-463A-8280-F2F265EA5C4E}" type="presOf" srcId="{D23A01C6-32C2-4BFA-B749-FF8D4E47283B}" destId="{D14D5AB5-AA69-46EC-8109-841A3D060F14}" srcOrd="0" destOrd="0" presId="urn:microsoft.com/office/officeart/2016/7/layout/RepeatingBendingProcessNew"/>
    <dgm:cxn modelId="{247318A8-90D0-4338-A5A3-FD387461FD72}" srcId="{2738B7BC-7913-405B-8261-673B60767007}" destId="{CCF57114-BF24-4353-BFB6-DD13178A7F8E}" srcOrd="4" destOrd="0" parTransId="{81CB3C05-6750-4319-BB20-0B24D5ADF1F5}" sibTransId="{2E85A8CB-40A8-4E19-81BF-812850CF2105}"/>
    <dgm:cxn modelId="{F8E236AD-CA44-4A88-81D4-2EC607C29783}" type="presOf" srcId="{3BFDE779-C5C2-4177-8C12-10FDFF70E392}" destId="{06316439-FF74-4688-B44A-3254567AB68B}" srcOrd="0" destOrd="0" presId="urn:microsoft.com/office/officeart/2016/7/layout/RepeatingBendingProcessNew"/>
    <dgm:cxn modelId="{73D2AFB3-1D02-444E-BEBA-5A7199413172}" type="presOf" srcId="{4F0E420E-B330-4EC8-8B68-A7D6C9D43C32}" destId="{76E274B3-37A8-4224-806F-00CD471FE85D}" srcOrd="0" destOrd="0" presId="urn:microsoft.com/office/officeart/2016/7/layout/RepeatingBendingProcessNew"/>
    <dgm:cxn modelId="{11E16DB7-DF60-4A43-907A-5B47E68591A7}" type="presOf" srcId="{2738B7BC-7913-405B-8261-673B60767007}" destId="{7F993E59-B699-4736-A473-93ED7E7E0140}" srcOrd="0" destOrd="0" presId="urn:microsoft.com/office/officeart/2016/7/layout/RepeatingBendingProcessNew"/>
    <dgm:cxn modelId="{80D682C2-CF71-4A7B-A52E-AB786ACF1876}" srcId="{2738B7BC-7913-405B-8261-673B60767007}" destId="{0A0896F9-8C13-4EAD-9D74-3FE69EA77770}" srcOrd="13" destOrd="0" parTransId="{AD91C4D4-6484-43CE-B3EA-CB48E1F71CFC}" sibTransId="{CC81A725-6924-4DC7-9098-D0AFA44DD391}"/>
    <dgm:cxn modelId="{F1DF87C9-1754-476B-8827-FB55A814D262}" type="presOf" srcId="{AB055E25-2094-46A7-8860-C0C834B399D5}" destId="{CC78986B-6973-4D35-AB05-E8938A0E71DF}" srcOrd="0" destOrd="0" presId="urn:microsoft.com/office/officeart/2016/7/layout/RepeatingBendingProcessNew"/>
    <dgm:cxn modelId="{1FCCCDD5-2E0F-40FB-95EE-1F53AC655332}" srcId="{2738B7BC-7913-405B-8261-673B60767007}" destId="{C0C60F8D-CA16-4757-AA4E-A14FAFDA9BA8}" srcOrd="0" destOrd="0" parTransId="{8F3787D9-AD96-4AB9-8927-82DB6B4D6647}" sibTransId="{D294CEAE-A0FB-42CC-84F0-9BEE9C1D823B}"/>
    <dgm:cxn modelId="{816D9CD9-42D0-452E-9A2C-93427B718372}" type="presOf" srcId="{7D51B9CC-5BD5-4437-A251-AB3B03A5A1D3}" destId="{3B5AE5F9-A452-4F76-B911-0F09EEDF4E50}" srcOrd="1" destOrd="0" presId="urn:microsoft.com/office/officeart/2016/7/layout/RepeatingBendingProcessNew"/>
    <dgm:cxn modelId="{52043FDF-E373-4E2A-9155-D9E5D088EB23}" srcId="{2738B7BC-7913-405B-8261-673B60767007}" destId="{A472F5D8-07C0-4873-899E-60C95965B210}" srcOrd="10" destOrd="0" parTransId="{C0D46DF4-93FF-440A-A9F0-FA2DB5CD5AE2}" sibTransId="{B7F1945E-D127-49BD-A4EF-239D4389E04C}"/>
    <dgm:cxn modelId="{AF7EA4E3-DCBC-403B-982A-9148827DB5C9}" srcId="{2738B7BC-7913-405B-8261-673B60767007}" destId="{A395607A-BF49-4BA0-9B0E-AA94F0383058}" srcOrd="8" destOrd="0" parTransId="{7E7690DF-6251-427D-9A7E-6BE1BA6A049D}" sibTransId="{D23A01C6-32C2-4BFA-B749-FF8D4E47283B}"/>
    <dgm:cxn modelId="{748908E6-476D-4552-AD2A-9F8336928844}" type="presOf" srcId="{AB055E25-2094-46A7-8860-C0C834B399D5}" destId="{3D02C4B4-F1DF-43D2-B200-1574B92BAF74}" srcOrd="1" destOrd="0" presId="urn:microsoft.com/office/officeart/2016/7/layout/RepeatingBendingProcessNew"/>
    <dgm:cxn modelId="{7F169AE9-26F6-49ED-9ADC-3B2557EB38DA}" type="presOf" srcId="{7D51B9CC-5BD5-4437-A251-AB3B03A5A1D3}" destId="{E05D2300-50E9-4AE9-8CA7-393079C92878}" srcOrd="0" destOrd="0" presId="urn:microsoft.com/office/officeart/2016/7/layout/RepeatingBendingProcessNew"/>
    <dgm:cxn modelId="{4B1CCAF6-274A-43C2-BA33-6CFC49A1EC95}" srcId="{2738B7BC-7913-405B-8261-673B60767007}" destId="{4F0E420E-B330-4EC8-8B68-A7D6C9D43C32}" srcOrd="3" destOrd="0" parTransId="{8A52FED6-5594-4A9E-BA72-D2DCA4C3B35F}" sibTransId="{AB055E25-2094-46A7-8860-C0C834B399D5}"/>
    <dgm:cxn modelId="{E335DA00-2CC9-49FE-A5D3-F2E2C6AB4889}" type="presParOf" srcId="{7F993E59-B699-4736-A473-93ED7E7E0140}" destId="{CF1BF5EA-5E87-4463-B6F9-CC2D6AFD523E}" srcOrd="0" destOrd="0" presId="urn:microsoft.com/office/officeart/2016/7/layout/RepeatingBendingProcessNew"/>
    <dgm:cxn modelId="{401E2FA5-7381-4917-BC73-F22EEBBD73D4}" type="presParOf" srcId="{7F993E59-B699-4736-A473-93ED7E7E0140}" destId="{02DA36EF-FAE4-47BA-8E45-F627E6DC358E}" srcOrd="1" destOrd="0" presId="urn:microsoft.com/office/officeart/2016/7/layout/RepeatingBendingProcessNew"/>
    <dgm:cxn modelId="{1E15EC1D-C46E-4C68-AE7B-8C162002CBDA}" type="presParOf" srcId="{02DA36EF-FAE4-47BA-8E45-F627E6DC358E}" destId="{7EF24B85-2FC1-44BF-888F-F6325E8E91EB}" srcOrd="0" destOrd="0" presId="urn:microsoft.com/office/officeart/2016/7/layout/RepeatingBendingProcessNew"/>
    <dgm:cxn modelId="{8FC3403E-C4C2-4CBF-9A82-B13864FC2002}" type="presParOf" srcId="{7F993E59-B699-4736-A473-93ED7E7E0140}" destId="{B0A4A2E9-F630-4010-8EA5-1E86C6E6B570}" srcOrd="2" destOrd="0" presId="urn:microsoft.com/office/officeart/2016/7/layout/RepeatingBendingProcessNew"/>
    <dgm:cxn modelId="{9B0D3902-12CD-4A1B-87B5-401DF6EEE595}" type="presParOf" srcId="{7F993E59-B699-4736-A473-93ED7E7E0140}" destId="{CDCE0181-03DC-46FF-A208-89393185050E}" srcOrd="3" destOrd="0" presId="urn:microsoft.com/office/officeart/2016/7/layout/RepeatingBendingProcessNew"/>
    <dgm:cxn modelId="{99F04523-5C0B-442E-877D-4523098A24E0}" type="presParOf" srcId="{CDCE0181-03DC-46FF-A208-89393185050E}" destId="{E0CB8A19-6F1B-498F-AF95-2EE0EBE0D732}" srcOrd="0" destOrd="0" presId="urn:microsoft.com/office/officeart/2016/7/layout/RepeatingBendingProcessNew"/>
    <dgm:cxn modelId="{C6A4ACCB-92B2-479A-AAA4-8FCFAD38A69B}" type="presParOf" srcId="{7F993E59-B699-4736-A473-93ED7E7E0140}" destId="{BC92DD33-C636-41B5-8A32-E33240B79411}" srcOrd="4" destOrd="0" presId="urn:microsoft.com/office/officeart/2016/7/layout/RepeatingBendingProcessNew"/>
    <dgm:cxn modelId="{944B1A9D-6F76-4AC9-B7A6-8E6A2F3925F1}" type="presParOf" srcId="{7F993E59-B699-4736-A473-93ED7E7E0140}" destId="{B100CA67-9CBF-476E-ACAF-2A0AA9F75E36}" srcOrd="5" destOrd="0" presId="urn:microsoft.com/office/officeart/2016/7/layout/RepeatingBendingProcessNew"/>
    <dgm:cxn modelId="{6692E8DD-7CEF-4A06-959A-728B1F922DEA}" type="presParOf" srcId="{B100CA67-9CBF-476E-ACAF-2A0AA9F75E36}" destId="{0AB52821-F91C-4FCB-B732-1798A769E8DE}" srcOrd="0" destOrd="0" presId="urn:microsoft.com/office/officeart/2016/7/layout/RepeatingBendingProcessNew"/>
    <dgm:cxn modelId="{241F00D6-F0A9-46E5-9268-71DD8A7AA126}" type="presParOf" srcId="{7F993E59-B699-4736-A473-93ED7E7E0140}" destId="{76E274B3-37A8-4224-806F-00CD471FE85D}" srcOrd="6" destOrd="0" presId="urn:microsoft.com/office/officeart/2016/7/layout/RepeatingBendingProcessNew"/>
    <dgm:cxn modelId="{6B40E8E4-7FD6-40F9-9BA1-BDBAA34B83D1}" type="presParOf" srcId="{7F993E59-B699-4736-A473-93ED7E7E0140}" destId="{CC78986B-6973-4D35-AB05-E8938A0E71DF}" srcOrd="7" destOrd="0" presId="urn:microsoft.com/office/officeart/2016/7/layout/RepeatingBendingProcessNew"/>
    <dgm:cxn modelId="{40EA9D0E-AF03-478C-888C-CF48A06DAE2F}" type="presParOf" srcId="{CC78986B-6973-4D35-AB05-E8938A0E71DF}" destId="{3D02C4B4-F1DF-43D2-B200-1574B92BAF74}" srcOrd="0" destOrd="0" presId="urn:microsoft.com/office/officeart/2016/7/layout/RepeatingBendingProcessNew"/>
    <dgm:cxn modelId="{E8A74CCE-0A72-483F-BE1C-7C091C9A60FC}" type="presParOf" srcId="{7F993E59-B699-4736-A473-93ED7E7E0140}" destId="{85FD63E6-4542-4A74-9471-224BC1F0B5D2}" srcOrd="8" destOrd="0" presId="urn:microsoft.com/office/officeart/2016/7/layout/RepeatingBendingProcessNew"/>
    <dgm:cxn modelId="{C00576B6-881A-469C-B442-569F8E4524D3}" type="presParOf" srcId="{7F993E59-B699-4736-A473-93ED7E7E0140}" destId="{62A444BB-C21B-4B98-AA17-3073CE576B15}" srcOrd="9" destOrd="0" presId="urn:microsoft.com/office/officeart/2016/7/layout/RepeatingBendingProcessNew"/>
    <dgm:cxn modelId="{E6D5914E-7E0F-4F5C-8ADF-03E24293A915}" type="presParOf" srcId="{62A444BB-C21B-4B98-AA17-3073CE576B15}" destId="{01299501-65E7-429D-9AEE-60C97407A6CA}" srcOrd="0" destOrd="0" presId="urn:microsoft.com/office/officeart/2016/7/layout/RepeatingBendingProcessNew"/>
    <dgm:cxn modelId="{3AD1CBA0-8A00-49A1-A84D-E338B5CC9F08}" type="presParOf" srcId="{7F993E59-B699-4736-A473-93ED7E7E0140}" destId="{0F4F8722-7B2A-4727-99D6-D70B48DAC869}" srcOrd="10" destOrd="0" presId="urn:microsoft.com/office/officeart/2016/7/layout/RepeatingBendingProcessNew"/>
    <dgm:cxn modelId="{6D4CBC1A-62D0-4038-B060-77D1E4855099}" type="presParOf" srcId="{7F993E59-B699-4736-A473-93ED7E7E0140}" destId="{AA53FAFD-963A-44B7-8377-E8A20FCCA751}" srcOrd="11" destOrd="0" presId="urn:microsoft.com/office/officeart/2016/7/layout/RepeatingBendingProcessNew"/>
    <dgm:cxn modelId="{BA3FB101-F756-4A72-937A-F1F5B8CC3755}" type="presParOf" srcId="{AA53FAFD-963A-44B7-8377-E8A20FCCA751}" destId="{57F819AA-0371-4634-9A29-F184AA891CED}" srcOrd="0" destOrd="0" presId="urn:microsoft.com/office/officeart/2016/7/layout/RepeatingBendingProcessNew"/>
    <dgm:cxn modelId="{A4C9F57B-7A5C-4822-A5B8-57DF7C88B1BF}" type="presParOf" srcId="{7F993E59-B699-4736-A473-93ED7E7E0140}" destId="{22409E0F-40E9-447B-8482-D0D970457910}" srcOrd="12" destOrd="0" presId="urn:microsoft.com/office/officeart/2016/7/layout/RepeatingBendingProcessNew"/>
    <dgm:cxn modelId="{B516355F-07EC-4A8E-81FA-62DB673F1EF9}" type="presParOf" srcId="{7F993E59-B699-4736-A473-93ED7E7E0140}" destId="{418A7ED6-8DD8-4C7F-982E-8DAFAD19BAF4}" srcOrd="13" destOrd="0" presId="urn:microsoft.com/office/officeart/2016/7/layout/RepeatingBendingProcessNew"/>
    <dgm:cxn modelId="{0C826F60-8E73-4D44-B0A7-ACCD69EFF843}" type="presParOf" srcId="{418A7ED6-8DD8-4C7F-982E-8DAFAD19BAF4}" destId="{A5BCA9D3-5647-4B3C-AA45-0DDA04884FEE}" srcOrd="0" destOrd="0" presId="urn:microsoft.com/office/officeart/2016/7/layout/RepeatingBendingProcessNew"/>
    <dgm:cxn modelId="{42346DD4-FCE1-4556-8A5E-3BF38E1D6241}" type="presParOf" srcId="{7F993E59-B699-4736-A473-93ED7E7E0140}" destId="{DBA79807-AE8D-42CC-8578-8F8AF16AE093}" srcOrd="14" destOrd="0" presId="urn:microsoft.com/office/officeart/2016/7/layout/RepeatingBendingProcessNew"/>
    <dgm:cxn modelId="{16CA59C6-A487-47E1-A5C5-36431D5FDC13}" type="presParOf" srcId="{7F993E59-B699-4736-A473-93ED7E7E0140}" destId="{61F542D2-FB2C-45CB-9959-2E7FE2833252}" srcOrd="15" destOrd="0" presId="urn:microsoft.com/office/officeart/2016/7/layout/RepeatingBendingProcessNew"/>
    <dgm:cxn modelId="{6FBF89F4-AFCC-42D4-A33C-3A098BA4D15A}" type="presParOf" srcId="{61F542D2-FB2C-45CB-9959-2E7FE2833252}" destId="{D0570E32-3FF0-496C-B371-92929D0FB553}" srcOrd="0" destOrd="0" presId="urn:microsoft.com/office/officeart/2016/7/layout/RepeatingBendingProcessNew"/>
    <dgm:cxn modelId="{B1239C63-6F90-4D4E-9D24-DF8881D126D6}" type="presParOf" srcId="{7F993E59-B699-4736-A473-93ED7E7E0140}" destId="{2F82A919-6C1A-4DC3-A7CD-9C18448B67EF}" srcOrd="16" destOrd="0" presId="urn:microsoft.com/office/officeart/2016/7/layout/RepeatingBendingProcessNew"/>
    <dgm:cxn modelId="{69ECCAD4-226B-4B60-948D-4436B2B1D887}" type="presParOf" srcId="{7F993E59-B699-4736-A473-93ED7E7E0140}" destId="{D14D5AB5-AA69-46EC-8109-841A3D060F14}" srcOrd="17" destOrd="0" presId="urn:microsoft.com/office/officeart/2016/7/layout/RepeatingBendingProcessNew"/>
    <dgm:cxn modelId="{82F712C6-A809-4D82-9465-EAD98B8EFBDE}" type="presParOf" srcId="{D14D5AB5-AA69-46EC-8109-841A3D060F14}" destId="{E555FFA0-6DA5-407B-BC07-BECA2D1DB341}" srcOrd="0" destOrd="0" presId="urn:microsoft.com/office/officeart/2016/7/layout/RepeatingBendingProcessNew"/>
    <dgm:cxn modelId="{179E1A2C-7D5D-4099-AF45-C15CF9AA522A}" type="presParOf" srcId="{7F993E59-B699-4736-A473-93ED7E7E0140}" destId="{19CA300B-FC4C-49DC-871D-1F7D578E6881}" srcOrd="18" destOrd="0" presId="urn:microsoft.com/office/officeart/2016/7/layout/RepeatingBendingProcessNew"/>
    <dgm:cxn modelId="{6280BF4A-EDB2-4C1C-8329-0B9B10DB0579}" type="presParOf" srcId="{7F993E59-B699-4736-A473-93ED7E7E0140}" destId="{F87AF372-7463-403E-BC9B-D83DC42EFAB6}" srcOrd="19" destOrd="0" presId="urn:microsoft.com/office/officeart/2016/7/layout/RepeatingBendingProcessNew"/>
    <dgm:cxn modelId="{E275E64D-F966-4B9C-9E38-8185763026C7}" type="presParOf" srcId="{F87AF372-7463-403E-BC9B-D83DC42EFAB6}" destId="{BBECDBB1-BBC5-4349-9ED7-79237E2E9DE8}" srcOrd="0" destOrd="0" presId="urn:microsoft.com/office/officeart/2016/7/layout/RepeatingBendingProcessNew"/>
    <dgm:cxn modelId="{BB7D0975-7AB6-4B5C-BD55-D06C6E5592A9}" type="presParOf" srcId="{7F993E59-B699-4736-A473-93ED7E7E0140}" destId="{8AAC140D-6B32-4613-B0B8-97D43DD34C33}" srcOrd="20" destOrd="0" presId="urn:microsoft.com/office/officeart/2016/7/layout/RepeatingBendingProcessNew"/>
    <dgm:cxn modelId="{3B8F2EFB-62AB-44AB-9A6C-3754E010CBE8}" type="presParOf" srcId="{7F993E59-B699-4736-A473-93ED7E7E0140}" destId="{102A4697-8D5E-44BD-89C7-EB52898B9E01}" srcOrd="21" destOrd="0" presId="urn:microsoft.com/office/officeart/2016/7/layout/RepeatingBendingProcessNew"/>
    <dgm:cxn modelId="{656A04E9-32E1-45E7-BA0A-9E73FA756C49}" type="presParOf" srcId="{102A4697-8D5E-44BD-89C7-EB52898B9E01}" destId="{2289E26C-8C2B-487B-9E4B-644EABD9B122}" srcOrd="0" destOrd="0" presId="urn:microsoft.com/office/officeart/2016/7/layout/RepeatingBendingProcessNew"/>
    <dgm:cxn modelId="{E1E80493-5780-4C46-A00C-D54E5068098A}" type="presParOf" srcId="{7F993E59-B699-4736-A473-93ED7E7E0140}" destId="{028A155F-AAAE-488C-9BEC-22F94D513FD8}" srcOrd="22" destOrd="0" presId="urn:microsoft.com/office/officeart/2016/7/layout/RepeatingBendingProcessNew"/>
    <dgm:cxn modelId="{2300582A-CDD9-4557-A0CC-FBED668F23E5}" type="presParOf" srcId="{7F993E59-B699-4736-A473-93ED7E7E0140}" destId="{06316439-FF74-4688-B44A-3254567AB68B}" srcOrd="23" destOrd="0" presId="urn:microsoft.com/office/officeart/2016/7/layout/RepeatingBendingProcessNew"/>
    <dgm:cxn modelId="{6DD98C7B-F129-47BF-817E-C2337647D1AD}" type="presParOf" srcId="{06316439-FF74-4688-B44A-3254567AB68B}" destId="{58B7B05E-17C8-4C9E-AFCD-BDA050B4069A}" srcOrd="0" destOrd="0" presId="urn:microsoft.com/office/officeart/2016/7/layout/RepeatingBendingProcessNew"/>
    <dgm:cxn modelId="{7B894165-E029-4FDB-8B8B-3CE30FD01DD0}" type="presParOf" srcId="{7F993E59-B699-4736-A473-93ED7E7E0140}" destId="{EF0A1AF9-1BC7-425E-A378-70F01B49659B}" srcOrd="24" destOrd="0" presId="urn:microsoft.com/office/officeart/2016/7/layout/RepeatingBendingProcessNew"/>
    <dgm:cxn modelId="{0AF08ECD-6CC7-48DF-9659-927530B0C193}" type="presParOf" srcId="{7F993E59-B699-4736-A473-93ED7E7E0140}" destId="{E05D2300-50E9-4AE9-8CA7-393079C92878}" srcOrd="25" destOrd="0" presId="urn:microsoft.com/office/officeart/2016/7/layout/RepeatingBendingProcessNew"/>
    <dgm:cxn modelId="{36CBDDFF-BF21-4308-8293-5AEC1BB24E87}" type="presParOf" srcId="{E05D2300-50E9-4AE9-8CA7-393079C92878}" destId="{3B5AE5F9-A452-4F76-B911-0F09EEDF4E50}" srcOrd="0" destOrd="0" presId="urn:microsoft.com/office/officeart/2016/7/layout/RepeatingBendingProcessNew"/>
    <dgm:cxn modelId="{8E226852-C4FE-4574-9126-5BB246B5A4A5}" type="presParOf" srcId="{7F993E59-B699-4736-A473-93ED7E7E0140}" destId="{3372CE3B-23CA-41E2-825B-BFCB2C61FADD}" srcOrd="2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A36EF-FAE4-47BA-8E45-F627E6DC358E}">
      <dsp:nvSpPr>
        <dsp:cNvPr id="0" name=""/>
        <dsp:cNvSpPr/>
      </dsp:nvSpPr>
      <dsp:spPr>
        <a:xfrm>
          <a:off x="1431823" y="776975"/>
          <a:ext cx="2974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743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72340" y="821053"/>
        <a:ext cx="16401" cy="3283"/>
      </dsp:txXfrm>
    </dsp:sp>
    <dsp:sp modelId="{CF1BF5EA-5E87-4463-B6F9-CC2D6AFD523E}">
      <dsp:nvSpPr>
        <dsp:cNvPr id="0" name=""/>
        <dsp:cNvSpPr/>
      </dsp:nvSpPr>
      <dsp:spPr>
        <a:xfrm>
          <a:off x="7383" y="394823"/>
          <a:ext cx="1426239" cy="855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87" tIns="73359" rIns="69887" bIns="7335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Key Findings: </a:t>
          </a:r>
          <a:endParaRPr lang="en-US" sz="1200" kern="1200"/>
        </a:p>
      </dsp:txBody>
      <dsp:txXfrm>
        <a:off x="7383" y="394823"/>
        <a:ext cx="1426239" cy="855743"/>
      </dsp:txXfrm>
    </dsp:sp>
    <dsp:sp modelId="{CDCE0181-03DC-46FF-A208-89393185050E}">
      <dsp:nvSpPr>
        <dsp:cNvPr id="0" name=""/>
        <dsp:cNvSpPr/>
      </dsp:nvSpPr>
      <dsp:spPr>
        <a:xfrm>
          <a:off x="3361783" y="776975"/>
          <a:ext cx="2974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7435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02299" y="821053"/>
        <a:ext cx="16401" cy="3283"/>
      </dsp:txXfrm>
    </dsp:sp>
    <dsp:sp modelId="{B0A4A2E9-F630-4010-8EA5-1E86C6E6B570}">
      <dsp:nvSpPr>
        <dsp:cNvPr id="0" name=""/>
        <dsp:cNvSpPr/>
      </dsp:nvSpPr>
      <dsp:spPr>
        <a:xfrm>
          <a:off x="1761658" y="230862"/>
          <a:ext cx="1601924" cy="11836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87" tIns="73359" rIns="69887" bIns="7335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Model performance improved with increased complexity (Traditional NB &lt; Gaussian NB &lt; Multivariate Gaussian NB &lt; KNN) </a:t>
          </a:r>
          <a:endParaRPr lang="en-US" sz="1200" kern="1200" dirty="0"/>
        </a:p>
      </dsp:txBody>
      <dsp:txXfrm>
        <a:off x="1761658" y="230862"/>
        <a:ext cx="1601924" cy="1183665"/>
      </dsp:txXfrm>
    </dsp:sp>
    <dsp:sp modelId="{B100CA67-9CBF-476E-ACAF-2A0AA9F75E36}">
      <dsp:nvSpPr>
        <dsp:cNvPr id="0" name=""/>
        <dsp:cNvSpPr/>
      </dsp:nvSpPr>
      <dsp:spPr>
        <a:xfrm>
          <a:off x="5116058" y="776975"/>
          <a:ext cx="2974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7435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56574" y="821053"/>
        <a:ext cx="16401" cy="3283"/>
      </dsp:txXfrm>
    </dsp:sp>
    <dsp:sp modelId="{BC92DD33-C636-41B5-8A32-E33240B79411}">
      <dsp:nvSpPr>
        <dsp:cNvPr id="0" name=""/>
        <dsp:cNvSpPr/>
      </dsp:nvSpPr>
      <dsp:spPr>
        <a:xfrm>
          <a:off x="3691618" y="394823"/>
          <a:ext cx="1426239" cy="8557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87" tIns="73359" rIns="69887" bIns="7335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KNN showed the best overall performance (96.87% accuracy) </a:t>
          </a:r>
          <a:endParaRPr lang="en-US" sz="1200" kern="1200" dirty="0"/>
        </a:p>
      </dsp:txBody>
      <dsp:txXfrm>
        <a:off x="3691618" y="394823"/>
        <a:ext cx="1426239" cy="855743"/>
      </dsp:txXfrm>
    </dsp:sp>
    <dsp:sp modelId="{CC78986B-6973-4D35-AB05-E8938A0E71DF}">
      <dsp:nvSpPr>
        <dsp:cNvPr id="0" name=""/>
        <dsp:cNvSpPr/>
      </dsp:nvSpPr>
      <dsp:spPr>
        <a:xfrm>
          <a:off x="885968" y="1248767"/>
          <a:ext cx="5273044" cy="461395"/>
        </a:xfrm>
        <a:custGeom>
          <a:avLst/>
          <a:gdLst/>
          <a:ahLst/>
          <a:cxnLst/>
          <a:rect l="0" t="0" r="0" b="0"/>
          <a:pathLst>
            <a:path>
              <a:moveTo>
                <a:pt x="5273044" y="0"/>
              </a:moveTo>
              <a:lnTo>
                <a:pt x="5273044" y="247797"/>
              </a:lnTo>
              <a:lnTo>
                <a:pt x="0" y="247797"/>
              </a:lnTo>
              <a:lnTo>
                <a:pt x="0" y="461395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0092" y="1477823"/>
        <a:ext cx="264797" cy="3283"/>
      </dsp:txXfrm>
    </dsp:sp>
    <dsp:sp modelId="{76E274B3-37A8-4224-806F-00CD471FE85D}">
      <dsp:nvSpPr>
        <dsp:cNvPr id="0" name=""/>
        <dsp:cNvSpPr/>
      </dsp:nvSpPr>
      <dsp:spPr>
        <a:xfrm>
          <a:off x="5445893" y="394823"/>
          <a:ext cx="1426239" cy="8557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87" tIns="73359" rIns="69887" bIns="7335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All models struggled with visually similar digits (e.g., 4 vs 9, 3 vs 5) </a:t>
          </a:r>
          <a:endParaRPr lang="en-US" sz="1200" kern="1200"/>
        </a:p>
      </dsp:txBody>
      <dsp:txXfrm>
        <a:off x="5445893" y="394823"/>
        <a:ext cx="1426239" cy="855743"/>
      </dsp:txXfrm>
    </dsp:sp>
    <dsp:sp modelId="{62A444BB-C21B-4B98-AA17-3073CE576B15}">
      <dsp:nvSpPr>
        <dsp:cNvPr id="0" name=""/>
        <dsp:cNvSpPr/>
      </dsp:nvSpPr>
      <dsp:spPr>
        <a:xfrm>
          <a:off x="1762754" y="2371152"/>
          <a:ext cx="2974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7435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3270" y="2415230"/>
        <a:ext cx="16401" cy="3283"/>
      </dsp:txXfrm>
    </dsp:sp>
    <dsp:sp modelId="{85FD63E6-4542-4A74-9471-224BC1F0B5D2}">
      <dsp:nvSpPr>
        <dsp:cNvPr id="0" name=""/>
        <dsp:cNvSpPr/>
      </dsp:nvSpPr>
      <dsp:spPr>
        <a:xfrm>
          <a:off x="7383" y="1742562"/>
          <a:ext cx="1757170" cy="13486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87" tIns="73359" rIns="69887" bIns="7335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Capturing feature correlations significantly improved performance (Multivariate Gaussian NB vs Gaussian NB) </a:t>
          </a:r>
          <a:endParaRPr lang="en-US" sz="1200" kern="1200" dirty="0"/>
        </a:p>
      </dsp:txBody>
      <dsp:txXfrm>
        <a:off x="7383" y="1742562"/>
        <a:ext cx="1757170" cy="1348618"/>
      </dsp:txXfrm>
    </dsp:sp>
    <dsp:sp modelId="{AA53FAFD-963A-44B7-8377-E8A20FCCA751}">
      <dsp:nvSpPr>
        <dsp:cNvPr id="0" name=""/>
        <dsp:cNvSpPr/>
      </dsp:nvSpPr>
      <dsp:spPr>
        <a:xfrm>
          <a:off x="3517029" y="2371152"/>
          <a:ext cx="2974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743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57545" y="2415230"/>
        <a:ext cx="16401" cy="3283"/>
      </dsp:txXfrm>
    </dsp:sp>
    <dsp:sp modelId="{0F4F8722-7B2A-4727-99D6-D70B48DAC869}">
      <dsp:nvSpPr>
        <dsp:cNvPr id="0" name=""/>
        <dsp:cNvSpPr/>
      </dsp:nvSpPr>
      <dsp:spPr>
        <a:xfrm>
          <a:off x="2092589" y="1989000"/>
          <a:ext cx="1426239" cy="855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87" tIns="73359" rIns="69887" bIns="7335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Challenges Faced: </a:t>
          </a:r>
          <a:endParaRPr lang="en-US" sz="1200" kern="1200"/>
        </a:p>
      </dsp:txBody>
      <dsp:txXfrm>
        <a:off x="2092589" y="1989000"/>
        <a:ext cx="1426239" cy="855743"/>
      </dsp:txXfrm>
    </dsp:sp>
    <dsp:sp modelId="{418A7ED6-8DD8-4C7F-982E-8DAFAD19BAF4}">
      <dsp:nvSpPr>
        <dsp:cNvPr id="0" name=""/>
        <dsp:cNvSpPr/>
      </dsp:nvSpPr>
      <dsp:spPr>
        <a:xfrm>
          <a:off x="720503" y="2842944"/>
          <a:ext cx="3839480" cy="543872"/>
        </a:xfrm>
        <a:custGeom>
          <a:avLst/>
          <a:gdLst/>
          <a:ahLst/>
          <a:cxnLst/>
          <a:rect l="0" t="0" r="0" b="0"/>
          <a:pathLst>
            <a:path>
              <a:moveTo>
                <a:pt x="3839480" y="0"/>
              </a:moveTo>
              <a:lnTo>
                <a:pt x="3839480" y="289036"/>
              </a:lnTo>
              <a:lnTo>
                <a:pt x="0" y="289036"/>
              </a:lnTo>
              <a:lnTo>
                <a:pt x="0" y="543872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3188" y="3113238"/>
        <a:ext cx="194110" cy="3283"/>
      </dsp:txXfrm>
    </dsp:sp>
    <dsp:sp modelId="{22409E0F-40E9-447B-8482-D0D970457910}">
      <dsp:nvSpPr>
        <dsp:cNvPr id="0" name=""/>
        <dsp:cNvSpPr/>
      </dsp:nvSpPr>
      <dsp:spPr>
        <a:xfrm>
          <a:off x="3846864" y="1989000"/>
          <a:ext cx="1426239" cy="8557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87" tIns="73359" rIns="69887" bIns="7335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Balancing model complexity with interpretability </a:t>
          </a:r>
          <a:endParaRPr lang="en-US" sz="1200" kern="1200"/>
        </a:p>
      </dsp:txBody>
      <dsp:txXfrm>
        <a:off x="3846864" y="1989000"/>
        <a:ext cx="1426239" cy="855743"/>
      </dsp:txXfrm>
    </dsp:sp>
    <dsp:sp modelId="{61F542D2-FB2C-45CB-9959-2E7FE2833252}">
      <dsp:nvSpPr>
        <dsp:cNvPr id="0" name=""/>
        <dsp:cNvSpPr/>
      </dsp:nvSpPr>
      <dsp:spPr>
        <a:xfrm>
          <a:off x="1431823" y="3801368"/>
          <a:ext cx="2974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7435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72340" y="3845446"/>
        <a:ext cx="16401" cy="3283"/>
      </dsp:txXfrm>
    </dsp:sp>
    <dsp:sp modelId="{DBA79807-AE8D-42CC-8578-8F8AF16AE093}">
      <dsp:nvSpPr>
        <dsp:cNvPr id="0" name=""/>
        <dsp:cNvSpPr/>
      </dsp:nvSpPr>
      <dsp:spPr>
        <a:xfrm>
          <a:off x="7383" y="3419216"/>
          <a:ext cx="1426239" cy="8557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87" tIns="73359" rIns="69887" bIns="7335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Handling high-dimensional image data </a:t>
          </a:r>
          <a:endParaRPr lang="en-US" sz="1200" kern="1200"/>
        </a:p>
      </dsp:txBody>
      <dsp:txXfrm>
        <a:off x="7383" y="3419216"/>
        <a:ext cx="1426239" cy="855743"/>
      </dsp:txXfrm>
    </dsp:sp>
    <dsp:sp modelId="{D14D5AB5-AA69-46EC-8109-841A3D060F14}">
      <dsp:nvSpPr>
        <dsp:cNvPr id="0" name=""/>
        <dsp:cNvSpPr/>
      </dsp:nvSpPr>
      <dsp:spPr>
        <a:xfrm>
          <a:off x="3186098" y="3801368"/>
          <a:ext cx="2974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7435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6615" y="3845446"/>
        <a:ext cx="16401" cy="3283"/>
      </dsp:txXfrm>
    </dsp:sp>
    <dsp:sp modelId="{2F82A919-6C1A-4DC3-A7CD-9C18448B67EF}">
      <dsp:nvSpPr>
        <dsp:cNvPr id="0" name=""/>
        <dsp:cNvSpPr/>
      </dsp:nvSpPr>
      <dsp:spPr>
        <a:xfrm>
          <a:off x="1761658" y="3419216"/>
          <a:ext cx="1426239" cy="8557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87" tIns="73359" rIns="69887" bIns="7335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Computational demands, especially for KNN </a:t>
          </a:r>
          <a:endParaRPr lang="en-US" sz="1200" kern="1200"/>
        </a:p>
      </dsp:txBody>
      <dsp:txXfrm>
        <a:off x="1761658" y="3419216"/>
        <a:ext cx="1426239" cy="855743"/>
      </dsp:txXfrm>
    </dsp:sp>
    <dsp:sp modelId="{F87AF372-7463-403E-BC9B-D83DC42EFAB6}">
      <dsp:nvSpPr>
        <dsp:cNvPr id="0" name=""/>
        <dsp:cNvSpPr/>
      </dsp:nvSpPr>
      <dsp:spPr>
        <a:xfrm>
          <a:off x="4940373" y="3801368"/>
          <a:ext cx="2974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7435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890" y="3845446"/>
        <a:ext cx="16401" cy="3283"/>
      </dsp:txXfrm>
    </dsp:sp>
    <dsp:sp modelId="{19CA300B-FC4C-49DC-871D-1F7D578E6881}">
      <dsp:nvSpPr>
        <dsp:cNvPr id="0" name=""/>
        <dsp:cNvSpPr/>
      </dsp:nvSpPr>
      <dsp:spPr>
        <a:xfrm>
          <a:off x="3515933" y="3419216"/>
          <a:ext cx="1426239" cy="8557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87" tIns="73359" rIns="69887" bIns="7335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Future Directions: </a:t>
          </a:r>
          <a:endParaRPr lang="en-US" sz="1200" kern="1200"/>
        </a:p>
      </dsp:txBody>
      <dsp:txXfrm>
        <a:off x="3515933" y="3419216"/>
        <a:ext cx="1426239" cy="855743"/>
      </dsp:txXfrm>
    </dsp:sp>
    <dsp:sp modelId="{102A4697-8D5E-44BD-89C7-EB52898B9E01}">
      <dsp:nvSpPr>
        <dsp:cNvPr id="0" name=""/>
        <dsp:cNvSpPr/>
      </dsp:nvSpPr>
      <dsp:spPr>
        <a:xfrm>
          <a:off x="720503" y="4273160"/>
          <a:ext cx="5262825" cy="439249"/>
        </a:xfrm>
        <a:custGeom>
          <a:avLst/>
          <a:gdLst/>
          <a:ahLst/>
          <a:cxnLst/>
          <a:rect l="0" t="0" r="0" b="0"/>
          <a:pathLst>
            <a:path>
              <a:moveTo>
                <a:pt x="5262825" y="0"/>
              </a:moveTo>
              <a:lnTo>
                <a:pt x="5262825" y="236724"/>
              </a:lnTo>
              <a:lnTo>
                <a:pt x="0" y="236724"/>
              </a:lnTo>
              <a:lnTo>
                <a:pt x="0" y="439249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9822" y="4491143"/>
        <a:ext cx="264187" cy="3283"/>
      </dsp:txXfrm>
    </dsp:sp>
    <dsp:sp modelId="{8AAC140D-6B32-4613-B0B8-97D43DD34C33}">
      <dsp:nvSpPr>
        <dsp:cNvPr id="0" name=""/>
        <dsp:cNvSpPr/>
      </dsp:nvSpPr>
      <dsp:spPr>
        <a:xfrm>
          <a:off x="5270209" y="3419216"/>
          <a:ext cx="1426239" cy="855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87" tIns="73359" rIns="69887" bIns="7335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Explore ensemble methods to combine strengths of different models </a:t>
          </a:r>
          <a:endParaRPr lang="en-US" sz="1200" kern="1200"/>
        </a:p>
      </dsp:txBody>
      <dsp:txXfrm>
        <a:off x="5270209" y="3419216"/>
        <a:ext cx="1426239" cy="855743"/>
      </dsp:txXfrm>
    </dsp:sp>
    <dsp:sp modelId="{06316439-FF74-4688-B44A-3254567AB68B}">
      <dsp:nvSpPr>
        <dsp:cNvPr id="0" name=""/>
        <dsp:cNvSpPr/>
      </dsp:nvSpPr>
      <dsp:spPr>
        <a:xfrm>
          <a:off x="1431823" y="5126961"/>
          <a:ext cx="2974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7435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72340" y="5171039"/>
        <a:ext cx="16401" cy="3283"/>
      </dsp:txXfrm>
    </dsp:sp>
    <dsp:sp modelId="{028A155F-AAAE-488C-9BEC-22F94D513FD8}">
      <dsp:nvSpPr>
        <dsp:cNvPr id="0" name=""/>
        <dsp:cNvSpPr/>
      </dsp:nvSpPr>
      <dsp:spPr>
        <a:xfrm>
          <a:off x="7383" y="4744809"/>
          <a:ext cx="1426239" cy="8557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87" tIns="73359" rIns="69887" bIns="7335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Investigate deep learning approaches (e.g., Convolutional Neural Networks) </a:t>
          </a:r>
          <a:endParaRPr lang="en-US" sz="1200" kern="1200"/>
        </a:p>
      </dsp:txBody>
      <dsp:txXfrm>
        <a:off x="7383" y="4744809"/>
        <a:ext cx="1426239" cy="855743"/>
      </dsp:txXfrm>
    </dsp:sp>
    <dsp:sp modelId="{E05D2300-50E9-4AE9-8CA7-393079C92878}">
      <dsp:nvSpPr>
        <dsp:cNvPr id="0" name=""/>
        <dsp:cNvSpPr/>
      </dsp:nvSpPr>
      <dsp:spPr>
        <a:xfrm>
          <a:off x="3186098" y="5126961"/>
          <a:ext cx="2974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7435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6615" y="5171039"/>
        <a:ext cx="16401" cy="3283"/>
      </dsp:txXfrm>
    </dsp:sp>
    <dsp:sp modelId="{EF0A1AF9-1BC7-425E-A378-70F01B49659B}">
      <dsp:nvSpPr>
        <dsp:cNvPr id="0" name=""/>
        <dsp:cNvSpPr/>
      </dsp:nvSpPr>
      <dsp:spPr>
        <a:xfrm>
          <a:off x="1761658" y="4744809"/>
          <a:ext cx="1426239" cy="8557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87" tIns="73359" rIns="69887" bIns="7335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Experiment with feature engineering to improve simpler models </a:t>
          </a:r>
          <a:endParaRPr lang="en-US" sz="1200" kern="1200"/>
        </a:p>
      </dsp:txBody>
      <dsp:txXfrm>
        <a:off x="1761658" y="4744809"/>
        <a:ext cx="1426239" cy="855743"/>
      </dsp:txXfrm>
    </dsp:sp>
    <dsp:sp modelId="{3372CE3B-23CA-41E2-825B-BFCB2C61FADD}">
      <dsp:nvSpPr>
        <dsp:cNvPr id="0" name=""/>
        <dsp:cNvSpPr/>
      </dsp:nvSpPr>
      <dsp:spPr>
        <a:xfrm>
          <a:off x="3515933" y="4602995"/>
          <a:ext cx="1671011" cy="11393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87" tIns="73359" rIns="69887" bIns="7335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Conduct more in-depth analysis of misclassifications to guide model improvements</a:t>
          </a:r>
          <a:endParaRPr lang="en-US" sz="1200" kern="1200" dirty="0"/>
        </a:p>
      </dsp:txBody>
      <dsp:txXfrm>
        <a:off x="3515933" y="4602995"/>
        <a:ext cx="1671011" cy="113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0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7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2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8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1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0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3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7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3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33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D18E9-7750-5E9F-4DF5-D7C387F72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3930417" cy="24797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MNIST Digit Recognition: Comparing Machine Learning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5DA71-A9B5-441F-E174-67C43CFBA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3930417" cy="2306639"/>
          </a:xfrm>
        </p:spPr>
        <p:txBody>
          <a:bodyPr>
            <a:normAutofit/>
          </a:bodyPr>
          <a:lstStyle/>
          <a:p>
            <a:r>
              <a:rPr lang="en-US" b="1"/>
              <a:t>By : Sai Prakhya</a:t>
            </a:r>
          </a:p>
          <a:p>
            <a:r>
              <a:rPr lang="en-US" b="1"/>
              <a:t>Role: Data Scientist 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7F4A6-FD96-D0D0-A99D-C76D286C9D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7"/>
          <a:stretch/>
        </p:blipFill>
        <p:spPr>
          <a:xfrm>
            <a:off x="5106340" y="1629795"/>
            <a:ext cx="6382411" cy="359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9185AE-79AE-5EED-848E-4D179ED9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Project Overview &amp; MNIST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D8AADE-18E8-A929-6A6E-ED0E8CDA68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58" r="9869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A8F093-DEAC-3200-9ADA-B55D24D29B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9642" y="2886116"/>
            <a:ext cx="4927425" cy="32459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Objective: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Compare machine learning models for handwritten digit recognition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MNIST Dataset: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70,000 images of handwritten digits (0-9)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28x28 pixel grayscale images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60,000 training images, 10,000 test images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Key Challenges: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Varied handwriting styles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Similar-looking digits (e.g., 4 vs 9, 3 vs 5)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85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4393-925D-3B01-7056-963B3EE3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&amp; Evaluation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08610D-F091-616F-E9E6-F5B942465F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079" y="2614244"/>
            <a:ext cx="3065263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Models Implemented: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Traditional Naive Bayes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Gaussian Naive Bayes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Multivariate Gaussian Naive Bayes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K-Nearest Neighbors (KNN)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Evaluation Metrics: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Accuracy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Precision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Recall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F1-score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FB0419-6CC3-59F1-C444-20668EBF1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80" y="2387939"/>
            <a:ext cx="7570348" cy="412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5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7815A-D950-455D-9107-03B52C9A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F1-Score Comparison Across Models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16D5E2-D925-49FD-8505-35646B9788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079" y="2886117"/>
            <a:ext cx="4038652" cy="32768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Objective: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Compare the F1-scores of four different models across the digits (0-9).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Models Compared: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Traditional Naive Bayes (NB)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(Blue)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Gaussian Naive Bayes (NB)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(Orange)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Multivariate Gaussian NB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(Green)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K-Nearest Neighbors (KNN)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(Red)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Key Observations: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KNN consistently outperforms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the other models across most digits, achieving near-perfect F1-scores.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Gaussian NB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performs better than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Traditional NB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Multivariate Gaussian NB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for most digits.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Digits 3 and 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show lower F1-scores across all models, indicating more difficulty in classification.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Traditional NB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shows the least performance, particularly struggling with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Digit 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6AD810-E62E-9EC8-6340-DFC3DFD2E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1011827"/>
            <a:ext cx="6401443" cy="484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7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168C1-E276-105C-9497-8BE4D365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3728519" cy="1445571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r-FR" sz="3700" dirty="0"/>
              <a:t>Confusion Matrix Comparison Across Models</a:t>
            </a:r>
            <a:endParaRPr lang="en-US" sz="37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602070-F396-BAE0-5906-ED3AB96D3A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6012" y="2369868"/>
            <a:ext cx="4529586" cy="36576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effectLst/>
              </a:rPr>
              <a:t>Objective: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effectLst/>
              </a:rPr>
              <a:t> Analyze the confusion matrices of four different models to understand their classification performance on the MNIST dataset.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effectLst/>
              </a:rPr>
              <a:t>Models Evaluated:</a:t>
            </a:r>
            <a:endParaRPr kumimoji="0" lang="en-US" altLang="en-US" sz="3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effectLst/>
              </a:rPr>
              <a:t>Top Left: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effectLst/>
              </a:rPr>
              <a:t> Traditional Naive Bayes (NB)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effectLst/>
              </a:rPr>
              <a:t>Top Right: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effectLst/>
              </a:rPr>
              <a:t> Gaussian Naive Bayes (NB)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effectLst/>
              </a:rPr>
              <a:t>Bottom Left: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effectLst/>
              </a:rPr>
              <a:t> Multivariate Gaussian NB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effectLst/>
              </a:rPr>
              <a:t>Bottom Right: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effectLst/>
              </a:rPr>
              <a:t> K-Nearest Neighbors (KNN)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31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effectLst/>
              </a:rPr>
              <a:t>Key Observations:</a:t>
            </a:r>
            <a:endParaRPr kumimoji="0" lang="en-US" altLang="en-US" sz="3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effectLst/>
              </a:rPr>
              <a:t>Traditional NB:</a:t>
            </a:r>
            <a:endParaRPr kumimoji="0" lang="en-US" altLang="en-US" sz="3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100" b="0" i="0" u="none" strike="noStrike" cap="none" normalizeH="0" baseline="0" dirty="0">
                <a:ln>
                  <a:noFill/>
                </a:ln>
                <a:effectLst/>
              </a:rPr>
              <a:t>Struggles significantly with digits 3 and 5, leading to high misclassification rates.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effectLst/>
              </a:rPr>
              <a:t>Gaussian NB:</a:t>
            </a:r>
            <a:endParaRPr kumimoji="0" lang="en-US" altLang="en-US" sz="3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100" b="0" i="0" u="none" strike="noStrike" cap="none" normalizeH="0" baseline="0" dirty="0">
                <a:ln>
                  <a:noFill/>
                </a:ln>
                <a:effectLst/>
              </a:rPr>
              <a:t>Improved classification accuracy compared to Traditional NB, especially with digit 4.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effectLst/>
              </a:rPr>
              <a:t>Multivariate Gaussian NB:</a:t>
            </a:r>
            <a:endParaRPr kumimoji="0" lang="en-US" altLang="en-US" sz="3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100" b="0" i="0" u="none" strike="noStrike" cap="none" normalizeH="0" baseline="0" dirty="0">
                <a:ln>
                  <a:noFill/>
                </a:ln>
                <a:effectLst/>
              </a:rPr>
              <a:t>Moderate performance with some misclassifications, particularly with digits 3 and 7.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effectLst/>
              </a:rPr>
              <a:t>KNN:</a:t>
            </a:r>
            <a:endParaRPr kumimoji="0" lang="en-US" altLang="en-US" sz="3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effectLst/>
              </a:rPr>
              <a:t>Best overall performance,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effectLst/>
              </a:rPr>
              <a:t> with very few misclassifications. Most diagonal elements (correct predictions) are darker, indicating higher accuracy.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3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effectLst/>
              </a:rPr>
              <a:t>General Insight:</a:t>
            </a:r>
            <a:endParaRPr kumimoji="0" lang="en-US" altLang="en-US" sz="3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effectLst/>
              </a:rPr>
              <a:t>KNN model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effectLst/>
              </a:rPr>
              <a:t> consistently shows the most accurate classification across digits, followed by </a:t>
            </a:r>
            <a:r>
              <a:rPr kumimoji="0" lang="en-US" altLang="en-US" sz="3100" b="1" i="0" u="none" strike="noStrike" cap="none" normalizeH="0" baseline="0" dirty="0">
                <a:ln>
                  <a:noFill/>
                </a:ln>
                <a:effectLst/>
              </a:rPr>
              <a:t>Gaussian NB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effectLst/>
              </a:rPr>
              <a:t>. Traditional NB underperforms, highlighting its limitations for this dataset.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group of blue squares&#10;&#10;Description automatically generated">
            <a:extLst>
              <a:ext uri="{FF2B5EF4-FFF2-40B4-BE49-F238E27FC236}">
                <a16:creationId xmlns:a16="http://schemas.microsoft.com/office/drawing/2014/main" id="{B55D8840-38AA-8B46-CD79-C944E3E8E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510" y="343432"/>
            <a:ext cx="6045325" cy="620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4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F09B9-CBCD-6AD0-20CB-070EBA99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Top Misclassifications Across Models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38E9DC-07AD-2304-E579-99DAF85B5C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079" y="2340131"/>
            <a:ext cx="5818396" cy="37919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Visualize the top misclassifications made by each model on the MNIST dataset.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Models Analyzed: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Top Left: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Traditional Naive Bayes (NB)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Top Right: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Gaussian Naive Bayes (NB)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Bottom Left: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Multivariate Gaussian NB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Bottom Right: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K-Nearest Neighbors (KNN)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7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Key Observations: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Traditional NB: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Significant misclassification of digit 0 as 6, and digit 1 as 8.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Gaussian NB: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Most frequent misclassification involves digit 3 being predicted as 8.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Multivariate Gaussian NB: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Misclassifies digit 3 as 2 and digit 8 as 3, showing some pattern similarities to Gaussian NB.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KNN: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Fewer misclassifications overall, but notable errors include digit 4 being predicted as 9 and digit 7 as 2.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7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General Insight: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Misclassification patterns vary significantly across models, with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KNN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having the most distinct and minimal misclassification pattern, reaffirming its superior performance in earlier analyses.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48366-7703-AF63-6535-E0F4C4E0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20" y="1148520"/>
            <a:ext cx="5364983" cy="40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1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Right Triangle 125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5C61B-34CD-D33B-6321-F4DDB60E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0"/>
            <a:ext cx="3428812" cy="5436630"/>
          </a:xfrm>
        </p:spPr>
        <p:txBody>
          <a:bodyPr anchor="ctr">
            <a:normAutofit/>
          </a:bodyPr>
          <a:lstStyle/>
          <a:p>
            <a:r>
              <a:rPr lang="en-US" dirty="0"/>
              <a:t>Key Findings &amp; Future Directions</a:t>
            </a:r>
            <a:endParaRPr lang="en-US"/>
          </a:p>
        </p:txBody>
      </p:sp>
      <p:graphicFrame>
        <p:nvGraphicFramePr>
          <p:cNvPr id="87" name="Rectangle 1">
            <a:extLst>
              <a:ext uri="{FF2B5EF4-FFF2-40B4-BE49-F238E27FC236}">
                <a16:creationId xmlns:a16="http://schemas.microsoft.com/office/drawing/2014/main" id="{BFE5916B-AE65-1C5C-9175-838D9D8399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034478"/>
              </p:ext>
            </p:extLst>
          </p:nvPr>
        </p:nvGraphicFramePr>
        <p:xfrm>
          <a:off x="5103282" y="170170"/>
          <a:ext cx="6879517" cy="597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056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DC0B17-CE35-17EC-0ED8-FD872A3E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928" y="324208"/>
            <a:ext cx="3937814" cy="692406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7" name="Picture 6" descr="Digital financial graph">
            <a:extLst>
              <a:ext uri="{FF2B5EF4-FFF2-40B4-BE49-F238E27FC236}">
                <a16:creationId xmlns:a16="http://schemas.microsoft.com/office/drawing/2014/main" id="{75C6CC6B-3BDA-0E78-044F-BDC777799E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632" r="18346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39BABA-6281-4DDA-6F8E-FC31CE3483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49913" y="1188653"/>
            <a:ext cx="4940278" cy="49547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Project Summary: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Successfully compared four machine learning models for MNIST digit recognition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Demonstrated the evolution of model complexity and its impact on performance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Key Takeaways: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Model choice significantly affects recognition accuracy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Considering data characteristics (e.g., feature correlations) is crucial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Trade-offs exist between model complexity, performance, and interpretability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Implications: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Insights gained can inform approach to similar image classification tasks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Importance of tailoring model choice to specific dataset characteristics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Final Thought: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MNIST remains a valuable benchmark for testing and comparing ML algorithms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"Thank you for your attention. Any questions?"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649597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784</Words>
  <Application>Microsoft Office PowerPoint</Application>
  <PresentationFormat>Widescreen</PresentationFormat>
  <Paragraphs>117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Grandview</vt:lpstr>
      <vt:lpstr>Wingdings</vt:lpstr>
      <vt:lpstr>CosineVTI</vt:lpstr>
      <vt:lpstr>MNIST Digit Recognition: Comparing Machine Learning Models</vt:lpstr>
      <vt:lpstr>Project Overview &amp; MNIST Dataset</vt:lpstr>
      <vt:lpstr>Models &amp; Evaluation</vt:lpstr>
      <vt:lpstr>F1-Score Comparison Across Models</vt:lpstr>
      <vt:lpstr>Confusion Matrix Comparison Across Models</vt:lpstr>
      <vt:lpstr>Top Misclassifications Across Models</vt:lpstr>
      <vt:lpstr>Key Findings &amp; Future Directions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Prakhya, Sai venkata Sri Ram</dc:creator>
  <cp:lastModifiedBy>Prakhya, Sai venkata Sri Ram</cp:lastModifiedBy>
  <cp:revision>3</cp:revision>
  <dcterms:created xsi:type="dcterms:W3CDTF">2024-09-01T17:29:15Z</dcterms:created>
  <dcterms:modified xsi:type="dcterms:W3CDTF">2024-09-01T18:03:35Z</dcterms:modified>
</cp:coreProperties>
</file>