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67b1284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67b1284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67b128472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67b12847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67b128472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67b12847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67b128472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67b12847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67b128472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67b12847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67b128472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67b12847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67b128472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67b12847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67b128472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67b12847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NyoYoAB/housingData_ED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490250" y="221550"/>
            <a:ext cx="8066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EDA Project on Housing DataSet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6555750" y="3965750"/>
            <a:ext cx="25884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dk1"/>
                </a:solidFill>
              </a:rPr>
              <a:t>Y</a:t>
            </a:r>
            <a:r>
              <a:rPr b="1" lang="fr" sz="1700">
                <a:solidFill>
                  <a:schemeClr val="dk1"/>
                </a:solidFill>
              </a:rPr>
              <a:t>ounes ABAROUDI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dk1"/>
                </a:solidFill>
              </a:rPr>
              <a:t>08/27/2024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Annexe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2"/>
          <p:cNvSpPr txBox="1"/>
          <p:nvPr>
            <p:ph idx="4294967295" type="body"/>
          </p:nvPr>
        </p:nvSpPr>
        <p:spPr>
          <a:xfrm>
            <a:off x="0" y="3205450"/>
            <a:ext cx="9185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GitHub Link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36" name="Google Shape;136;p22"/>
          <p:cNvCxnSpPr/>
          <p:nvPr/>
        </p:nvCxnSpPr>
        <p:spPr>
          <a:xfrm>
            <a:off x="4436550" y="36416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22"/>
          <p:cNvSpPr txBox="1"/>
          <p:nvPr>
            <p:ph idx="4294967295" type="body"/>
          </p:nvPr>
        </p:nvSpPr>
        <p:spPr>
          <a:xfrm>
            <a:off x="150" y="3641650"/>
            <a:ext cx="91611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hlink"/>
                </a:solidFill>
                <a:hlinkClick r:id="rId3"/>
              </a:rPr>
              <a:t>https://github.com/NyoYoAB/housingData_EDA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898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 Overview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Objective: </a:t>
            </a:r>
            <a:r>
              <a:rPr lang="fr"/>
              <a:t>Transform raw housing data into a clean, model-ready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u="sng"/>
              <a:t>Key Steps: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Data Inspection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Data 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Exploratory Data Analysis (EDA)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Outlier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Data Transformation and Consistency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Final Dataset Preparation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Initial Data Inspection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Actions Taken: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Checked dataset structure and summary statistics.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Assessed missing values and unique values per column.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u="sng"/>
              <a:t>Key Insights: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Identified columns with missing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Determined initial data types and distributions.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We will see in details the issues encountered while inspecting the dataset in the following slides.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Cleaning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572700"/>
            <a:ext cx="8520600" cy="4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Handling Missing Values: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b="1" lang="fr" u="sng"/>
            </a:br>
            <a:br>
              <a:rPr b="1" lang="fr" u="sng"/>
            </a:b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Dropped columns with more than 90% missing data </a:t>
            </a:r>
            <a:r>
              <a:rPr lang="fr">
                <a:highlight>
                  <a:srgbClr val="073763"/>
                </a:highlight>
              </a:rPr>
              <a:t>→ OK (no deletions)</a:t>
            </a:r>
            <a:endParaRPr>
              <a:highlight>
                <a:srgbClr val="073763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Imputed missing numerical values with the median. </a:t>
            </a:r>
            <a:r>
              <a:rPr lang="fr">
                <a:highlight>
                  <a:srgbClr val="073763"/>
                </a:highlight>
              </a:rPr>
              <a:t> → 79 + 1 = 80 cells imputed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Imputed missing categorical values with the mode. </a:t>
            </a:r>
            <a:r>
              <a:rPr lang="fr">
                <a:highlight>
                  <a:srgbClr val="073763"/>
                </a:highlight>
              </a:rPr>
              <a:t> → 596 cells imputed</a:t>
            </a:r>
            <a:endParaRPr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u="sng"/>
              <a:t>Column Renaming: </a:t>
            </a:r>
            <a:r>
              <a:rPr lang="fr"/>
              <a:t>Renamed columns for clarity and consistency.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>
                <a:highlight>
                  <a:srgbClr val="073763"/>
                </a:highlight>
              </a:rPr>
              <a:t>'MLS' changed to "mls", 'sold_price' changed to "price", "HOA" changed to "hoa”</a:t>
            </a:r>
            <a:endParaRPr>
              <a:highlight>
                <a:srgbClr val="073763"/>
              </a:highlight>
            </a:endParaRPr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512" y="246662"/>
            <a:ext cx="2954175" cy="245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774" y="238890"/>
            <a:ext cx="2954175" cy="246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Feature Engineering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New Features: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Added a feature to count the number of kitchen features </a:t>
            </a:r>
            <a:r>
              <a:rPr lang="fr">
                <a:highlight>
                  <a:srgbClr val="073763"/>
                </a:highlight>
              </a:rPr>
              <a:t>“num_kit_features”</a:t>
            </a:r>
            <a:endParaRPr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u="sng"/>
              <a:t>Justification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Potential relationship between the number of kitchen features and the house price.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Outlier Detection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572700"/>
            <a:ext cx="8520600" cy="23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Method Used:</a:t>
            </a:r>
            <a:r>
              <a:rPr b="1" lang="fr"/>
              <a:t> </a:t>
            </a:r>
            <a:r>
              <a:rPr lang="fr"/>
              <a:t>IQR (Interquartile Range)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u="sng"/>
              <a:t>Process: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Calculated IQR for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Removed outliers beyond 1.5 times the IQR.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r" u="sng"/>
              <a:t>Reasoning:</a:t>
            </a:r>
            <a:r>
              <a:rPr b="1" lang="fr"/>
              <a:t> </a:t>
            </a:r>
            <a:r>
              <a:rPr lang="fr"/>
              <a:t>Price data was </a:t>
            </a:r>
            <a:r>
              <a:rPr lang="fr">
                <a:highlight>
                  <a:srgbClr val="073763"/>
                </a:highlight>
              </a:rPr>
              <a:t>right-skewed; IQR method</a:t>
            </a:r>
            <a:r>
              <a:rPr lang="fr"/>
              <a:t> is more appropriate than Z-score.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450" y="2902800"/>
            <a:ext cx="2911050" cy="20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875" y="2902800"/>
            <a:ext cx="3053475" cy="20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4053300" y="3653100"/>
            <a:ext cx="1522200" cy="4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Exploratory Data Analysis (EDA)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572700"/>
            <a:ext cx="9402000" cy="46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Visualizations:</a:t>
            </a:r>
            <a:endParaRPr b="1" u="sng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u="sng"/>
              <a:t>Key Findings:</a:t>
            </a:r>
            <a:endParaRPr b="1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Strong correlation between square footage and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Distribution of price across different numbers of bedrooms.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625" y="2541775"/>
            <a:ext cx="2544326" cy="199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442" y="2541775"/>
            <a:ext cx="2855683" cy="19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75" y="975225"/>
            <a:ext cx="3426576" cy="2708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5050" y="96150"/>
            <a:ext cx="2873900" cy="230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3950" y="727250"/>
            <a:ext cx="2309838" cy="1659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Transformation and Final Preparation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572700"/>
            <a:ext cx="85206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Data Consistency: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Converted data types for consistency (e.g., fireplaces, HOA).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u="sng"/>
              <a:t>Final Dataset: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Saved the cleaned dataset, ready for the modeling team.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Summary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572700"/>
            <a:ext cx="85206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 this project, we performed the following preprocessing steps: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Data inspection and missing value treatment.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Column renaming for consistency.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Handling of missing values using median/mode imputation.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Outlier detection and removal using the IQR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Feature engineering, such as calculating the number of kitchen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Ensuring data consistency through type conversions.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