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omments/modernComment_115_93197C66.xml" ContentType="application/vnd.ms-powerpoint.comments+xml"/>
  <Override PartName="/ppt/tags/tag2.xml" ContentType="application/vnd.openxmlformats-officedocument.presentationml.tags+xml"/>
  <Override PartName="/ppt/comments/modernComment_116_23BFF0C.xml" ContentType="application/vnd.ms-powerpoint.comments+xml"/>
  <Override PartName="/ppt/comments/modernComment_128_ED2918E5.xml" ContentType="application/vnd.ms-powerpoint.comments+xml"/>
  <Override PartName="/ppt/comments/modernComment_11E_388F631C.xml" ContentType="application/vnd.ms-powerpoint.comments+xml"/>
  <Override PartName="/ppt/comments/modernComment_11C_5F195F2B.xml" ContentType="application/vnd.ms-powerpoint.comments+xml"/>
  <Override PartName="/ppt/comments/modernComment_11F_776B239A.xml" ContentType="application/vnd.ms-powerpoint.comments+xml"/>
  <Override PartName="/ppt/notesSlides/notesSlide2.xml" ContentType="application/vnd.openxmlformats-officedocument.presentationml.notesSlide+xml"/>
  <Override PartName="/ppt/comments/modernComment_124_7E262EAD.xml" ContentType="application/vnd.ms-powerpoint.comment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gs/tag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77" r:id="rId5"/>
    <p:sldId id="278" r:id="rId6"/>
    <p:sldId id="296" r:id="rId7"/>
    <p:sldId id="286" r:id="rId8"/>
    <p:sldId id="284" r:id="rId9"/>
    <p:sldId id="287" r:id="rId10"/>
    <p:sldId id="288" r:id="rId11"/>
    <p:sldId id="298" r:id="rId12"/>
    <p:sldId id="292" r:id="rId13"/>
    <p:sldId id="297" r:id="rId14"/>
    <p:sldId id="299"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BEF5DE-ED0D-6F38-E92C-534A30A06D29}" name="Stephen Thorpe" initials="ST" userId="S::sthorpe@aut.ac.nz::d9310212-5978-4455-87f8-c98b012f2e2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48304-17BB-460E-8DA2-F8DA31B989C8}" v="325" dt="2023-08-24T05:31:44.242"/>
    <p1510:client id="{41B83C4C-18DC-4B8A-9453-05A42EA69822}" v="14" dt="2023-08-23T22:44:26.249"/>
    <p1510:client id="{57225F89-A04E-40EE-B4B5-63FBA0EB3CDD}" v="73" dt="2023-08-24T04:58:47.982"/>
    <p1510:client id="{6127DCB3-C31C-47B0-8199-AC7FA7B6369F}" v="299" dt="2023-08-24T04:54:55.330"/>
    <p1510:client id="{B02DBA66-D1A1-4C5B-A8FA-9BF6B3D54B8E}" v="729" dt="2023-08-24T06:21:45.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Tang" userId="a36811ae-7419-43cc-a07d-06aac64228a8" providerId="ADAL" clId="{B02DBA66-D1A1-4C5B-A8FA-9BF6B3D54B8E}"/>
    <pc:docChg chg="undo redo custSel addSld delSld modSld sldOrd addMainMaster delMainMaster">
      <pc:chgData name="Yu Tang" userId="a36811ae-7419-43cc-a07d-06aac64228a8" providerId="ADAL" clId="{B02DBA66-D1A1-4C5B-A8FA-9BF6B3D54B8E}" dt="2023-08-24T06:21:45.541" v="654" actId="1076"/>
      <pc:docMkLst>
        <pc:docMk/>
      </pc:docMkLst>
      <pc:sldChg chg="del ord">
        <pc:chgData name="Yu Tang" userId="a36811ae-7419-43cc-a07d-06aac64228a8" providerId="ADAL" clId="{B02DBA66-D1A1-4C5B-A8FA-9BF6B3D54B8E}" dt="2023-08-24T03:57:35.592" v="10" actId="2696"/>
        <pc:sldMkLst>
          <pc:docMk/>
          <pc:sldMk cId="3631807039" sldId="276"/>
        </pc:sldMkLst>
      </pc:sldChg>
      <pc:sldChg chg="modSp mod">
        <pc:chgData name="Yu Tang" userId="a36811ae-7419-43cc-a07d-06aac64228a8" providerId="ADAL" clId="{B02DBA66-D1A1-4C5B-A8FA-9BF6B3D54B8E}" dt="2023-08-24T06:20:55.606" v="653" actId="14100"/>
        <pc:sldMkLst>
          <pc:docMk/>
          <pc:sldMk cId="2467920998" sldId="277"/>
        </pc:sldMkLst>
        <pc:spChg chg="mod">
          <ac:chgData name="Yu Tang" userId="a36811ae-7419-43cc-a07d-06aac64228a8" providerId="ADAL" clId="{B02DBA66-D1A1-4C5B-A8FA-9BF6B3D54B8E}" dt="2023-08-24T03:13:49.105" v="2" actId="20577"/>
          <ac:spMkLst>
            <pc:docMk/>
            <pc:sldMk cId="2467920998" sldId="277"/>
            <ac:spMk id="9" creationId="{6C2532AA-A647-48FF-8A25-36777AF5B18D}"/>
          </ac:spMkLst>
        </pc:spChg>
        <pc:spChg chg="mod">
          <ac:chgData name="Yu Tang" userId="a36811ae-7419-43cc-a07d-06aac64228a8" providerId="ADAL" clId="{B02DBA66-D1A1-4C5B-A8FA-9BF6B3D54B8E}" dt="2023-08-24T06:20:55.606" v="653" actId="14100"/>
          <ac:spMkLst>
            <pc:docMk/>
            <pc:sldMk cId="2467920998" sldId="277"/>
            <ac:spMk id="21" creationId="{6231494F-AC87-34EA-68DB-E1A03D8FF487}"/>
          </ac:spMkLst>
        </pc:spChg>
      </pc:sldChg>
      <pc:sldChg chg="delSp modSp mod">
        <pc:chgData name="Yu Tang" userId="a36811ae-7419-43cc-a07d-06aac64228a8" providerId="ADAL" clId="{B02DBA66-D1A1-4C5B-A8FA-9BF6B3D54B8E}" dt="2023-08-24T06:21:45.541" v="654" actId="1076"/>
        <pc:sldMkLst>
          <pc:docMk/>
          <pc:sldMk cId="37486348" sldId="278"/>
        </pc:sldMkLst>
        <pc:spChg chg="mod">
          <ac:chgData name="Yu Tang" userId="a36811ae-7419-43cc-a07d-06aac64228a8" providerId="ADAL" clId="{B02DBA66-D1A1-4C5B-A8FA-9BF6B3D54B8E}" dt="2023-08-24T06:17:12.574" v="618" actId="1076"/>
          <ac:spMkLst>
            <pc:docMk/>
            <pc:sldMk cId="37486348" sldId="278"/>
            <ac:spMk id="8" creationId="{1622E9D7-F978-B191-C958-1ECDFD8B969D}"/>
          </ac:spMkLst>
        </pc:spChg>
        <pc:spChg chg="del">
          <ac:chgData name="Yu Tang" userId="a36811ae-7419-43cc-a07d-06aac64228a8" providerId="ADAL" clId="{B02DBA66-D1A1-4C5B-A8FA-9BF6B3D54B8E}" dt="2023-08-24T06:17:06.496" v="616" actId="478"/>
          <ac:spMkLst>
            <pc:docMk/>
            <pc:sldMk cId="37486348" sldId="278"/>
            <ac:spMk id="9" creationId="{8827B99E-BA11-18EF-FD5F-0270CDE3AE1D}"/>
          </ac:spMkLst>
        </pc:spChg>
        <pc:spChg chg="mod">
          <ac:chgData name="Yu Tang" userId="a36811ae-7419-43cc-a07d-06aac64228a8" providerId="ADAL" clId="{B02DBA66-D1A1-4C5B-A8FA-9BF6B3D54B8E}" dt="2023-08-24T06:17:20.995" v="621" actId="1076"/>
          <ac:spMkLst>
            <pc:docMk/>
            <pc:sldMk cId="37486348" sldId="278"/>
            <ac:spMk id="12" creationId="{D5E12D18-E201-BC59-F0CC-2DA581E5DEEF}"/>
          </ac:spMkLst>
        </pc:spChg>
        <pc:spChg chg="del mod">
          <ac:chgData name="Yu Tang" userId="a36811ae-7419-43cc-a07d-06aac64228a8" providerId="ADAL" clId="{B02DBA66-D1A1-4C5B-A8FA-9BF6B3D54B8E}" dt="2023-08-24T06:17:19.040" v="620" actId="478"/>
          <ac:spMkLst>
            <pc:docMk/>
            <pc:sldMk cId="37486348" sldId="278"/>
            <ac:spMk id="13" creationId="{83C8447A-9C9E-AFE4-DB34-A2FAB62C3CF2}"/>
          </ac:spMkLst>
        </pc:spChg>
        <pc:spChg chg="mod">
          <ac:chgData name="Yu Tang" userId="a36811ae-7419-43cc-a07d-06aac64228a8" providerId="ADAL" clId="{B02DBA66-D1A1-4C5B-A8FA-9BF6B3D54B8E}" dt="2023-08-24T06:17:30.737" v="624" actId="1076"/>
          <ac:spMkLst>
            <pc:docMk/>
            <pc:sldMk cId="37486348" sldId="278"/>
            <ac:spMk id="14" creationId="{AEAD68CC-DB77-96EA-721C-8FD9A0D3F924}"/>
          </ac:spMkLst>
        </pc:spChg>
        <pc:spChg chg="mod">
          <ac:chgData name="Yu Tang" userId="a36811ae-7419-43cc-a07d-06aac64228a8" providerId="ADAL" clId="{B02DBA66-D1A1-4C5B-A8FA-9BF6B3D54B8E}" dt="2023-08-24T06:17:39.279" v="627" actId="1076"/>
          <ac:spMkLst>
            <pc:docMk/>
            <pc:sldMk cId="37486348" sldId="278"/>
            <ac:spMk id="16" creationId="{6408510D-1143-D2BF-5835-02E0D6CF363E}"/>
          </ac:spMkLst>
        </pc:spChg>
        <pc:spChg chg="del">
          <ac:chgData name="Yu Tang" userId="a36811ae-7419-43cc-a07d-06aac64228a8" providerId="ADAL" clId="{B02DBA66-D1A1-4C5B-A8FA-9BF6B3D54B8E}" dt="2023-08-24T06:17:23.883" v="622" actId="478"/>
          <ac:spMkLst>
            <pc:docMk/>
            <pc:sldMk cId="37486348" sldId="278"/>
            <ac:spMk id="17" creationId="{4CAFDE01-07B6-A36F-F236-28974A6E4555}"/>
          </ac:spMkLst>
        </pc:spChg>
        <pc:spChg chg="mod">
          <ac:chgData name="Yu Tang" userId="a36811ae-7419-43cc-a07d-06aac64228a8" providerId="ADAL" clId="{B02DBA66-D1A1-4C5B-A8FA-9BF6B3D54B8E}" dt="2023-08-24T06:18:46.543" v="644" actId="1076"/>
          <ac:spMkLst>
            <pc:docMk/>
            <pc:sldMk cId="37486348" sldId="278"/>
            <ac:spMk id="20" creationId="{60439970-D31D-490B-9911-522DEE083EC7}"/>
          </ac:spMkLst>
        </pc:spChg>
        <pc:spChg chg="del">
          <ac:chgData name="Yu Tang" userId="a36811ae-7419-43cc-a07d-06aac64228a8" providerId="ADAL" clId="{B02DBA66-D1A1-4C5B-A8FA-9BF6B3D54B8E}" dt="2023-08-24T06:18:43.441" v="643" actId="478"/>
          <ac:spMkLst>
            <pc:docMk/>
            <pc:sldMk cId="37486348" sldId="278"/>
            <ac:spMk id="21" creationId="{83F5C573-57EA-C4D2-B15B-88B4237F1E60}"/>
          </ac:spMkLst>
        </pc:spChg>
        <pc:spChg chg="mod">
          <ac:chgData name="Yu Tang" userId="a36811ae-7419-43cc-a07d-06aac64228a8" providerId="ADAL" clId="{B02DBA66-D1A1-4C5B-A8FA-9BF6B3D54B8E}" dt="2023-08-24T06:21:45.541" v="654" actId="1076"/>
          <ac:spMkLst>
            <pc:docMk/>
            <pc:sldMk cId="37486348" sldId="278"/>
            <ac:spMk id="26" creationId="{A7294164-F644-E3A7-838E-EB1E1DCD3BFA}"/>
          </ac:spMkLst>
        </pc:spChg>
        <pc:picChg chg="mod">
          <ac:chgData name="Yu Tang" userId="a36811ae-7419-43cc-a07d-06aac64228a8" providerId="ADAL" clId="{B02DBA66-D1A1-4C5B-A8FA-9BF6B3D54B8E}" dt="2023-08-24T06:17:10.336" v="617" actId="1076"/>
          <ac:picMkLst>
            <pc:docMk/>
            <pc:sldMk cId="37486348" sldId="278"/>
            <ac:picMk id="27" creationId="{2B43941E-813F-CB29-56CD-D1A3322D5449}"/>
          </ac:picMkLst>
        </pc:picChg>
      </pc:sldChg>
      <pc:sldChg chg="del">
        <pc:chgData name="Yu Tang" userId="a36811ae-7419-43cc-a07d-06aac64228a8" providerId="ADAL" clId="{B02DBA66-D1A1-4C5B-A8FA-9BF6B3D54B8E}" dt="2023-08-24T03:52:38.026" v="9" actId="2696"/>
        <pc:sldMkLst>
          <pc:docMk/>
          <pc:sldMk cId="229138803" sldId="280"/>
        </pc:sldMkLst>
      </pc:sldChg>
      <pc:sldChg chg="ord">
        <pc:chgData name="Yu Tang" userId="a36811ae-7419-43cc-a07d-06aac64228a8" providerId="ADAL" clId="{B02DBA66-D1A1-4C5B-A8FA-9BF6B3D54B8E}" dt="2023-08-24T04:02:04.700" v="14"/>
        <pc:sldMkLst>
          <pc:docMk/>
          <pc:sldMk cId="1595498283" sldId="284"/>
        </pc:sldMkLst>
      </pc:sldChg>
      <pc:sldChg chg="ord">
        <pc:chgData name="Yu Tang" userId="a36811ae-7419-43cc-a07d-06aac64228a8" providerId="ADAL" clId="{B02DBA66-D1A1-4C5B-A8FA-9BF6B3D54B8E}" dt="2023-08-24T04:13:50.721" v="30"/>
        <pc:sldMkLst>
          <pc:docMk/>
          <pc:sldMk cId="3726776734" sldId="288"/>
        </pc:sldMkLst>
      </pc:sldChg>
      <pc:sldChg chg="ord">
        <pc:chgData name="Yu Tang" userId="a36811ae-7419-43cc-a07d-06aac64228a8" providerId="ADAL" clId="{B02DBA66-D1A1-4C5B-A8FA-9BF6B3D54B8E}" dt="2023-08-24T04:16:40.379" v="40"/>
        <pc:sldMkLst>
          <pc:docMk/>
          <pc:sldMk cId="2116431533" sldId="292"/>
        </pc:sldMkLst>
      </pc:sldChg>
      <pc:sldChg chg="addSp delSp modSp mod">
        <pc:chgData name="Yu Tang" userId="a36811ae-7419-43cc-a07d-06aac64228a8" providerId="ADAL" clId="{B02DBA66-D1A1-4C5B-A8FA-9BF6B3D54B8E}" dt="2023-08-24T05:19:55.839" v="421"/>
        <pc:sldMkLst>
          <pc:docMk/>
          <pc:sldMk cId="3978893541" sldId="296"/>
        </pc:sldMkLst>
        <pc:spChg chg="mod">
          <ac:chgData name="Yu Tang" userId="a36811ae-7419-43cc-a07d-06aac64228a8" providerId="ADAL" clId="{B02DBA66-D1A1-4C5B-A8FA-9BF6B3D54B8E}" dt="2023-08-24T04:09:47.561" v="28" actId="1076"/>
          <ac:spMkLst>
            <pc:docMk/>
            <pc:sldMk cId="3978893541" sldId="296"/>
            <ac:spMk id="2" creationId="{467ECBDE-65EB-0970-E067-EF7C8E0F33F7}"/>
          </ac:spMkLst>
        </pc:spChg>
        <pc:spChg chg="mod">
          <ac:chgData name="Yu Tang" userId="a36811ae-7419-43cc-a07d-06aac64228a8" providerId="ADAL" clId="{B02DBA66-D1A1-4C5B-A8FA-9BF6B3D54B8E}" dt="2023-08-24T05:19:55.839" v="421"/>
          <ac:spMkLst>
            <pc:docMk/>
            <pc:sldMk cId="3978893541" sldId="296"/>
            <ac:spMk id="3" creationId="{52CE56DB-C32E-232D-8ABD-2789D0EBD370}"/>
          </ac:spMkLst>
        </pc:spChg>
        <pc:spChg chg="add del mod">
          <ac:chgData name="Yu Tang" userId="a36811ae-7419-43cc-a07d-06aac64228a8" providerId="ADAL" clId="{B02DBA66-D1A1-4C5B-A8FA-9BF6B3D54B8E}" dt="2023-08-24T04:06:42.556" v="23"/>
          <ac:spMkLst>
            <pc:docMk/>
            <pc:sldMk cId="3978893541" sldId="296"/>
            <ac:spMk id="3" creationId="{83785B48-2AC9-F2F2-F238-CAE6A7220231}"/>
          </ac:spMkLst>
        </pc:spChg>
        <pc:spChg chg="add mod">
          <ac:chgData name="Yu Tang" userId="a36811ae-7419-43cc-a07d-06aac64228a8" providerId="ADAL" clId="{B02DBA66-D1A1-4C5B-A8FA-9BF6B3D54B8E}" dt="2023-08-24T04:06:48.684" v="27"/>
          <ac:spMkLst>
            <pc:docMk/>
            <pc:sldMk cId="3978893541" sldId="296"/>
            <ac:spMk id="4" creationId="{0B12CFBB-5861-C075-4D84-E01B42962B93}"/>
          </ac:spMkLst>
        </pc:spChg>
        <pc:spChg chg="mod">
          <ac:chgData name="Yu Tang" userId="a36811ae-7419-43cc-a07d-06aac64228a8" providerId="ADAL" clId="{B02DBA66-D1A1-4C5B-A8FA-9BF6B3D54B8E}" dt="2023-08-24T04:06:07.666" v="17" actId="14100"/>
          <ac:spMkLst>
            <pc:docMk/>
            <pc:sldMk cId="3978893541" sldId="296"/>
            <ac:spMk id="50" creationId="{8FB2F7C4-D3AE-7A53-6542-39600B1FF6A5}"/>
          </ac:spMkLst>
        </pc:spChg>
        <pc:spChg chg="mod">
          <ac:chgData name="Yu Tang" userId="a36811ae-7419-43cc-a07d-06aac64228a8" providerId="ADAL" clId="{B02DBA66-D1A1-4C5B-A8FA-9BF6B3D54B8E}" dt="2023-08-24T04:06:14.087" v="19" actId="14100"/>
          <ac:spMkLst>
            <pc:docMk/>
            <pc:sldMk cId="3978893541" sldId="296"/>
            <ac:spMk id="52" creationId="{7DFEAA06-312F-D8ED-87B3-95C4DDC567E1}"/>
          </ac:spMkLst>
        </pc:spChg>
        <pc:spChg chg="mod">
          <ac:chgData name="Yu Tang" userId="a36811ae-7419-43cc-a07d-06aac64228a8" providerId="ADAL" clId="{B02DBA66-D1A1-4C5B-A8FA-9BF6B3D54B8E}" dt="2023-08-24T04:06:10.794" v="18" actId="14100"/>
          <ac:spMkLst>
            <pc:docMk/>
            <pc:sldMk cId="3978893541" sldId="296"/>
            <ac:spMk id="54" creationId="{E427F29A-D679-E4E0-F04F-00E093E0F82D}"/>
          </ac:spMkLst>
        </pc:spChg>
        <pc:grpChg chg="del mod">
          <ac:chgData name="Yu Tang" userId="a36811ae-7419-43cc-a07d-06aac64228a8" providerId="ADAL" clId="{B02DBA66-D1A1-4C5B-A8FA-9BF6B3D54B8E}" dt="2023-08-24T04:56:13.081" v="210" actId="478"/>
          <ac:grpSpMkLst>
            <pc:docMk/>
            <pc:sldMk cId="3978893541" sldId="296"/>
            <ac:grpSpMk id="32" creationId="{729AB2FF-E1FD-3584-CA69-6477F43CEFB7}"/>
          </ac:grpSpMkLst>
        </pc:grpChg>
      </pc:sldChg>
      <pc:sldChg chg="addSp delSp modSp new mod">
        <pc:chgData name="Yu Tang" userId="a36811ae-7419-43cc-a07d-06aac64228a8" providerId="ADAL" clId="{B02DBA66-D1A1-4C5B-A8FA-9BF6B3D54B8E}" dt="2023-08-24T05:06:30.453" v="278" actId="255"/>
        <pc:sldMkLst>
          <pc:docMk/>
          <pc:sldMk cId="581248313" sldId="297"/>
        </pc:sldMkLst>
        <pc:spChg chg="mod">
          <ac:chgData name="Yu Tang" userId="a36811ae-7419-43cc-a07d-06aac64228a8" providerId="ADAL" clId="{B02DBA66-D1A1-4C5B-A8FA-9BF6B3D54B8E}" dt="2023-08-24T05:06:30.453" v="278" actId="255"/>
          <ac:spMkLst>
            <pc:docMk/>
            <pc:sldMk cId="581248313" sldId="297"/>
            <ac:spMk id="2" creationId="{77710BD0-29D4-3328-C211-7AF432D03850}"/>
          </ac:spMkLst>
        </pc:spChg>
        <pc:spChg chg="del mod">
          <ac:chgData name="Yu Tang" userId="a36811ae-7419-43cc-a07d-06aac64228a8" providerId="ADAL" clId="{B02DBA66-D1A1-4C5B-A8FA-9BF6B3D54B8E}" dt="2023-08-24T04:28:21.566" v="48" actId="478"/>
          <ac:spMkLst>
            <pc:docMk/>
            <pc:sldMk cId="581248313" sldId="297"/>
            <ac:spMk id="6" creationId="{C6FD744C-796D-04BE-02B0-7254E8DCFD83}"/>
          </ac:spMkLst>
        </pc:spChg>
        <pc:spChg chg="del mod">
          <ac:chgData name="Yu Tang" userId="a36811ae-7419-43cc-a07d-06aac64228a8" providerId="ADAL" clId="{B02DBA66-D1A1-4C5B-A8FA-9BF6B3D54B8E}" dt="2023-08-24T04:38:21.603" v="93" actId="478"/>
          <ac:spMkLst>
            <pc:docMk/>
            <pc:sldMk cId="581248313" sldId="297"/>
            <ac:spMk id="11" creationId="{17A62AD2-AD02-4630-4912-8FB095E4AAD5}"/>
          </ac:spMkLst>
        </pc:spChg>
        <pc:spChg chg="del mod">
          <ac:chgData name="Yu Tang" userId="a36811ae-7419-43cc-a07d-06aac64228a8" providerId="ADAL" clId="{B02DBA66-D1A1-4C5B-A8FA-9BF6B3D54B8E}" dt="2023-08-24T04:38:18.508" v="91" actId="478"/>
          <ac:spMkLst>
            <pc:docMk/>
            <pc:sldMk cId="581248313" sldId="297"/>
            <ac:spMk id="13" creationId="{1A3A37B7-9BB5-0877-F219-0CE6A3E87E9F}"/>
          </ac:spMkLst>
        </pc:spChg>
        <pc:spChg chg="del mod">
          <ac:chgData name="Yu Tang" userId="a36811ae-7419-43cc-a07d-06aac64228a8" providerId="ADAL" clId="{B02DBA66-D1A1-4C5B-A8FA-9BF6B3D54B8E}" dt="2023-08-24T04:38:23.607" v="95" actId="478"/>
          <ac:spMkLst>
            <pc:docMk/>
            <pc:sldMk cId="581248313" sldId="297"/>
            <ac:spMk id="14" creationId="{99E1556A-749A-62C6-DB59-C08108881BD9}"/>
          </ac:spMkLst>
        </pc:spChg>
        <pc:spChg chg="del mod">
          <ac:chgData name="Yu Tang" userId="a36811ae-7419-43cc-a07d-06aac64228a8" providerId="ADAL" clId="{B02DBA66-D1A1-4C5B-A8FA-9BF6B3D54B8E}" dt="2023-08-24T04:38:20.224" v="92" actId="478"/>
          <ac:spMkLst>
            <pc:docMk/>
            <pc:sldMk cId="581248313" sldId="297"/>
            <ac:spMk id="15" creationId="{14C53AA7-191F-995F-9A37-91B438C9335F}"/>
          </ac:spMkLst>
        </pc:spChg>
        <pc:spChg chg="mod">
          <ac:chgData name="Yu Tang" userId="a36811ae-7419-43cc-a07d-06aac64228a8" providerId="ADAL" clId="{B02DBA66-D1A1-4C5B-A8FA-9BF6B3D54B8E}" dt="2023-08-24T04:41:21.347" v="121" actId="14100"/>
          <ac:spMkLst>
            <pc:docMk/>
            <pc:sldMk cId="581248313" sldId="297"/>
            <ac:spMk id="16" creationId="{7F032AE5-16F1-3422-2599-C1DA181D6D95}"/>
          </ac:spMkLst>
        </pc:spChg>
        <pc:spChg chg="mod">
          <ac:chgData name="Yu Tang" userId="a36811ae-7419-43cc-a07d-06aac64228a8" providerId="ADAL" clId="{B02DBA66-D1A1-4C5B-A8FA-9BF6B3D54B8E}" dt="2023-08-24T04:41:32.330" v="124" actId="14100"/>
          <ac:spMkLst>
            <pc:docMk/>
            <pc:sldMk cId="581248313" sldId="297"/>
            <ac:spMk id="18" creationId="{20FB302C-AF0C-22EF-AA68-B22A05C6A178}"/>
          </ac:spMkLst>
        </pc:spChg>
        <pc:spChg chg="mod">
          <ac:chgData name="Yu Tang" userId="a36811ae-7419-43cc-a07d-06aac64228a8" providerId="ADAL" clId="{B02DBA66-D1A1-4C5B-A8FA-9BF6B3D54B8E}" dt="2023-08-24T04:39:21.958" v="105" actId="20577"/>
          <ac:spMkLst>
            <pc:docMk/>
            <pc:sldMk cId="581248313" sldId="297"/>
            <ac:spMk id="19" creationId="{38986FDE-09EA-7B0A-7999-416D43A396E4}"/>
          </ac:spMkLst>
        </pc:spChg>
        <pc:spChg chg="mod">
          <ac:chgData name="Yu Tang" userId="a36811ae-7419-43cc-a07d-06aac64228a8" providerId="ADAL" clId="{B02DBA66-D1A1-4C5B-A8FA-9BF6B3D54B8E}" dt="2023-08-24T04:43:13.564" v="151" actId="1076"/>
          <ac:spMkLst>
            <pc:docMk/>
            <pc:sldMk cId="581248313" sldId="297"/>
            <ac:spMk id="20" creationId="{8EF05090-2BC7-9867-A259-4F51E502D164}"/>
          </ac:spMkLst>
        </pc:spChg>
        <pc:spChg chg="mod">
          <ac:chgData name="Yu Tang" userId="a36811ae-7419-43cc-a07d-06aac64228a8" providerId="ADAL" clId="{B02DBA66-D1A1-4C5B-A8FA-9BF6B3D54B8E}" dt="2023-08-24T04:41:48.763" v="127" actId="14100"/>
          <ac:spMkLst>
            <pc:docMk/>
            <pc:sldMk cId="581248313" sldId="297"/>
            <ac:spMk id="21" creationId="{CAC40FF9-683B-EB51-295A-AECAC9A35464}"/>
          </ac:spMkLst>
        </pc:spChg>
        <pc:spChg chg="mod">
          <ac:chgData name="Yu Tang" userId="a36811ae-7419-43cc-a07d-06aac64228a8" providerId="ADAL" clId="{B02DBA66-D1A1-4C5B-A8FA-9BF6B3D54B8E}" dt="2023-08-24T04:41:50.662" v="128" actId="14100"/>
          <ac:spMkLst>
            <pc:docMk/>
            <pc:sldMk cId="581248313" sldId="297"/>
            <ac:spMk id="23" creationId="{3667F18E-E89D-1E8F-B5A2-042DC9890F30}"/>
          </ac:spMkLst>
        </pc:spChg>
        <pc:spChg chg="mod">
          <ac:chgData name="Yu Tang" userId="a36811ae-7419-43cc-a07d-06aac64228a8" providerId="ADAL" clId="{B02DBA66-D1A1-4C5B-A8FA-9BF6B3D54B8E}" dt="2023-08-24T04:46:21.574" v="202" actId="20577"/>
          <ac:spMkLst>
            <pc:docMk/>
            <pc:sldMk cId="581248313" sldId="297"/>
            <ac:spMk id="24" creationId="{BB5203B0-C93A-C5CC-993D-7BF57D81E849}"/>
          </ac:spMkLst>
        </pc:spChg>
        <pc:spChg chg="mod">
          <ac:chgData name="Yu Tang" userId="a36811ae-7419-43cc-a07d-06aac64228a8" providerId="ADAL" clId="{B02DBA66-D1A1-4C5B-A8FA-9BF6B3D54B8E}" dt="2023-08-24T04:43:09.997" v="150" actId="1076"/>
          <ac:spMkLst>
            <pc:docMk/>
            <pc:sldMk cId="581248313" sldId="297"/>
            <ac:spMk id="25" creationId="{5DFCBB3C-7088-02EA-41D2-4D9C7C0B91BD}"/>
          </ac:spMkLst>
        </pc:spChg>
        <pc:spChg chg="add mod">
          <ac:chgData name="Yu Tang" userId="a36811ae-7419-43cc-a07d-06aac64228a8" providerId="ADAL" clId="{B02DBA66-D1A1-4C5B-A8FA-9BF6B3D54B8E}" dt="2023-08-24T04:41:27.340" v="123" actId="1076"/>
          <ac:spMkLst>
            <pc:docMk/>
            <pc:sldMk cId="581248313" sldId="297"/>
            <ac:spMk id="27" creationId="{6240BE7E-45BB-30C7-8407-12952A7271A8}"/>
          </ac:spMkLst>
        </pc:spChg>
        <pc:spChg chg="add mod">
          <ac:chgData name="Yu Tang" userId="a36811ae-7419-43cc-a07d-06aac64228a8" providerId="ADAL" clId="{B02DBA66-D1A1-4C5B-A8FA-9BF6B3D54B8E}" dt="2023-08-24T05:01:38.735" v="262" actId="14100"/>
          <ac:spMkLst>
            <pc:docMk/>
            <pc:sldMk cId="581248313" sldId="297"/>
            <ac:spMk id="28" creationId="{BB2E572C-83AD-CF67-D83B-B41ADC325BEC}"/>
          </ac:spMkLst>
        </pc:spChg>
        <pc:spChg chg="add mod ord">
          <ac:chgData name="Yu Tang" userId="a36811ae-7419-43cc-a07d-06aac64228a8" providerId="ADAL" clId="{B02DBA66-D1A1-4C5B-A8FA-9BF6B3D54B8E}" dt="2023-08-24T05:01:35.307" v="261" actId="167"/>
          <ac:spMkLst>
            <pc:docMk/>
            <pc:sldMk cId="581248313" sldId="297"/>
            <ac:spMk id="29" creationId="{778E9223-D9A2-A789-372E-7FD70C48697A}"/>
          </ac:spMkLst>
        </pc:spChg>
        <pc:spChg chg="add mod">
          <ac:chgData name="Yu Tang" userId="a36811ae-7419-43cc-a07d-06aac64228a8" providerId="ADAL" clId="{B02DBA66-D1A1-4C5B-A8FA-9BF6B3D54B8E}" dt="2023-08-24T05:01:10.693" v="256" actId="20577"/>
          <ac:spMkLst>
            <pc:docMk/>
            <pc:sldMk cId="581248313" sldId="297"/>
            <ac:spMk id="30" creationId="{A47CAD1C-4D90-83E8-322D-1F7FBD407145}"/>
          </ac:spMkLst>
        </pc:spChg>
        <pc:spChg chg="add mod">
          <ac:chgData name="Yu Tang" userId="a36811ae-7419-43cc-a07d-06aac64228a8" providerId="ADAL" clId="{B02DBA66-D1A1-4C5B-A8FA-9BF6B3D54B8E}" dt="2023-08-24T05:01:29.730" v="260" actId="14100"/>
          <ac:spMkLst>
            <pc:docMk/>
            <pc:sldMk cId="581248313" sldId="297"/>
            <ac:spMk id="31" creationId="{FAC61093-6A98-1B4F-E331-6E3C774E461B}"/>
          </ac:spMkLst>
        </pc:spChg>
        <pc:grpChg chg="add mod">
          <ac:chgData name="Yu Tang" userId="a36811ae-7419-43cc-a07d-06aac64228a8" providerId="ADAL" clId="{B02DBA66-D1A1-4C5B-A8FA-9BF6B3D54B8E}" dt="2023-08-24T04:28:05.651" v="44"/>
          <ac:grpSpMkLst>
            <pc:docMk/>
            <pc:sldMk cId="581248313" sldId="297"/>
            <ac:grpSpMk id="4" creationId="{1B35A585-A49B-81F6-A76F-7BF598835B82}"/>
          </ac:grpSpMkLst>
        </pc:grpChg>
        <pc:grpChg chg="mod">
          <ac:chgData name="Yu Tang" userId="a36811ae-7419-43cc-a07d-06aac64228a8" providerId="ADAL" clId="{B02DBA66-D1A1-4C5B-A8FA-9BF6B3D54B8E}" dt="2023-08-24T04:28:05.651" v="44"/>
          <ac:grpSpMkLst>
            <pc:docMk/>
            <pc:sldMk cId="581248313" sldId="297"/>
            <ac:grpSpMk id="5" creationId="{F6B2510F-004B-E9AC-7A89-CD07A700436C}"/>
          </ac:grpSpMkLst>
        </pc:grpChg>
        <pc:grpChg chg="mod">
          <ac:chgData name="Yu Tang" userId="a36811ae-7419-43cc-a07d-06aac64228a8" providerId="ADAL" clId="{B02DBA66-D1A1-4C5B-A8FA-9BF6B3D54B8E}" dt="2023-08-24T04:28:05.651" v="44"/>
          <ac:grpSpMkLst>
            <pc:docMk/>
            <pc:sldMk cId="581248313" sldId="297"/>
            <ac:grpSpMk id="8" creationId="{756296F0-35D4-D9D6-C4F4-DD5ADB7EF525}"/>
          </ac:grpSpMkLst>
        </pc:grpChg>
        <pc:grpChg chg="mod">
          <ac:chgData name="Yu Tang" userId="a36811ae-7419-43cc-a07d-06aac64228a8" providerId="ADAL" clId="{B02DBA66-D1A1-4C5B-A8FA-9BF6B3D54B8E}" dt="2023-08-24T04:28:05.651" v="44"/>
          <ac:grpSpMkLst>
            <pc:docMk/>
            <pc:sldMk cId="581248313" sldId="297"/>
            <ac:grpSpMk id="9" creationId="{5EF1100B-941C-0B8E-AB12-26C791BAA1A7}"/>
          </ac:grpSpMkLst>
        </pc:grpChg>
        <pc:grpChg chg="del mod">
          <ac:chgData name="Yu Tang" userId="a36811ae-7419-43cc-a07d-06aac64228a8" providerId="ADAL" clId="{B02DBA66-D1A1-4C5B-A8FA-9BF6B3D54B8E}" dt="2023-08-24T04:38:21.603" v="93" actId="478"/>
          <ac:grpSpMkLst>
            <pc:docMk/>
            <pc:sldMk cId="581248313" sldId="297"/>
            <ac:grpSpMk id="10" creationId="{89A3E954-05D9-1EB9-0F27-DDC04578ED2A}"/>
          </ac:grpSpMkLst>
        </pc:grpChg>
        <pc:grpChg chg="del mod">
          <ac:chgData name="Yu Tang" userId="a36811ae-7419-43cc-a07d-06aac64228a8" providerId="ADAL" clId="{B02DBA66-D1A1-4C5B-A8FA-9BF6B3D54B8E}" dt="2023-08-24T04:38:20.224" v="92" actId="478"/>
          <ac:grpSpMkLst>
            <pc:docMk/>
            <pc:sldMk cId="581248313" sldId="297"/>
            <ac:grpSpMk id="12" creationId="{D2993FA9-CBA9-E13C-BB73-9E5980BF449C}"/>
          </ac:grpSpMkLst>
        </pc:grpChg>
        <pc:grpChg chg="mod">
          <ac:chgData name="Yu Tang" userId="a36811ae-7419-43cc-a07d-06aac64228a8" providerId="ADAL" clId="{B02DBA66-D1A1-4C5B-A8FA-9BF6B3D54B8E}" dt="2023-08-24T04:28:05.651" v="44"/>
          <ac:grpSpMkLst>
            <pc:docMk/>
            <pc:sldMk cId="581248313" sldId="297"/>
            <ac:grpSpMk id="17" creationId="{959308B8-EBCC-C4D9-05B5-87D1035BCC1C}"/>
          </ac:grpSpMkLst>
        </pc:grpChg>
        <pc:grpChg chg="mod">
          <ac:chgData name="Yu Tang" userId="a36811ae-7419-43cc-a07d-06aac64228a8" providerId="ADAL" clId="{B02DBA66-D1A1-4C5B-A8FA-9BF6B3D54B8E}" dt="2023-08-24T04:28:05.651" v="44"/>
          <ac:grpSpMkLst>
            <pc:docMk/>
            <pc:sldMk cId="581248313" sldId="297"/>
            <ac:grpSpMk id="22" creationId="{C8A71207-C51B-A3E0-ECC1-9A2D7F5C1C61}"/>
          </ac:grpSpMkLst>
        </pc:grpChg>
        <pc:graphicFrameChg chg="mod">
          <ac:chgData name="Yu Tang" userId="a36811ae-7419-43cc-a07d-06aac64228a8" providerId="ADAL" clId="{B02DBA66-D1A1-4C5B-A8FA-9BF6B3D54B8E}" dt="2023-08-24T04:59:49.971" v="245" actId="20577"/>
          <ac:graphicFrameMkLst>
            <pc:docMk/>
            <pc:sldMk cId="581248313" sldId="297"/>
            <ac:graphicFrameMk id="7" creationId="{0C12FB55-441C-1119-DDB8-DEFB1FA59247}"/>
          </ac:graphicFrameMkLst>
        </pc:graphicFrameChg>
      </pc:sldChg>
      <pc:sldChg chg="addSp delSp modSp new mod">
        <pc:chgData name="Yu Tang" userId="a36811ae-7419-43cc-a07d-06aac64228a8" providerId="ADAL" clId="{B02DBA66-D1A1-4C5B-A8FA-9BF6B3D54B8E}" dt="2023-08-24T06:15:57.468" v="609" actId="20577"/>
        <pc:sldMkLst>
          <pc:docMk/>
          <pc:sldMk cId="39999025" sldId="298"/>
        </pc:sldMkLst>
        <pc:spChg chg="del mod">
          <ac:chgData name="Yu Tang" userId="a36811ae-7419-43cc-a07d-06aac64228a8" providerId="ADAL" clId="{B02DBA66-D1A1-4C5B-A8FA-9BF6B3D54B8E}" dt="2023-08-24T05:47:10.036" v="517" actId="478"/>
          <ac:spMkLst>
            <pc:docMk/>
            <pc:sldMk cId="39999025" sldId="298"/>
            <ac:spMk id="2" creationId="{F908BE20-A125-3E47-AD46-17A5838E19A4}"/>
          </ac:spMkLst>
        </pc:spChg>
        <pc:spChg chg="mod ord">
          <ac:chgData name="Yu Tang" userId="a36811ae-7419-43cc-a07d-06aac64228a8" providerId="ADAL" clId="{B02DBA66-D1A1-4C5B-A8FA-9BF6B3D54B8E}" dt="2023-08-24T05:47:50.484" v="525" actId="167"/>
          <ac:spMkLst>
            <pc:docMk/>
            <pc:sldMk cId="39999025" sldId="298"/>
            <ac:spMk id="6" creationId="{77B6BB6B-6C6A-C2CE-3FC3-B4858E38502D}"/>
          </ac:spMkLst>
        </pc:spChg>
        <pc:spChg chg="add del mod">
          <ac:chgData name="Yu Tang" userId="a36811ae-7419-43cc-a07d-06aac64228a8" providerId="ADAL" clId="{B02DBA66-D1A1-4C5B-A8FA-9BF6B3D54B8E}" dt="2023-08-24T06:15:57.468" v="609" actId="20577"/>
          <ac:spMkLst>
            <pc:docMk/>
            <pc:sldMk cId="39999025" sldId="298"/>
            <ac:spMk id="9" creationId="{F8E6DE57-9F9E-81BC-621A-39E6DA0CDB0C}"/>
          </ac:spMkLst>
        </pc:spChg>
        <pc:spChg chg="mod">
          <ac:chgData name="Yu Tang" userId="a36811ae-7419-43cc-a07d-06aac64228a8" providerId="ADAL" clId="{B02DBA66-D1A1-4C5B-A8FA-9BF6B3D54B8E}" dt="2023-08-24T06:15:27.339" v="588" actId="478"/>
          <ac:spMkLst>
            <pc:docMk/>
            <pc:sldMk cId="39999025" sldId="298"/>
            <ac:spMk id="10" creationId="{58499F67-819C-7009-5868-ED6203D6E925}"/>
          </ac:spMkLst>
        </pc:spChg>
        <pc:spChg chg="add del mod">
          <ac:chgData name="Yu Tang" userId="a36811ae-7419-43cc-a07d-06aac64228a8" providerId="ADAL" clId="{B02DBA66-D1A1-4C5B-A8FA-9BF6B3D54B8E}" dt="2023-08-24T05:47:12.053" v="518" actId="478"/>
          <ac:spMkLst>
            <pc:docMk/>
            <pc:sldMk cId="39999025" sldId="298"/>
            <ac:spMk id="12" creationId="{581640FC-903B-F6F1-DAFF-2068BC5EBE2B}"/>
          </ac:spMkLst>
        </pc:spChg>
        <pc:grpChg chg="add mod ord">
          <ac:chgData name="Yu Tang" userId="a36811ae-7419-43cc-a07d-06aac64228a8" providerId="ADAL" clId="{B02DBA66-D1A1-4C5B-A8FA-9BF6B3D54B8E}" dt="2023-08-24T05:47:37.516" v="523" actId="167"/>
          <ac:grpSpMkLst>
            <pc:docMk/>
            <pc:sldMk cId="39999025" sldId="298"/>
            <ac:grpSpMk id="4" creationId="{7BBAB517-63E3-297B-E049-B1F102F1A53A}"/>
          </ac:grpSpMkLst>
        </pc:grpChg>
        <pc:grpChg chg="mod">
          <ac:chgData name="Yu Tang" userId="a36811ae-7419-43cc-a07d-06aac64228a8" providerId="ADAL" clId="{B02DBA66-D1A1-4C5B-A8FA-9BF6B3D54B8E}" dt="2023-08-24T05:46:38.658" v="511"/>
          <ac:grpSpMkLst>
            <pc:docMk/>
            <pc:sldMk cId="39999025" sldId="298"/>
            <ac:grpSpMk id="5" creationId="{D9431A5E-26DB-6F65-C744-33BD96447C0B}"/>
          </ac:grpSpMkLst>
        </pc:grpChg>
        <pc:grpChg chg="add del mod">
          <ac:chgData name="Yu Tang" userId="a36811ae-7419-43cc-a07d-06aac64228a8" providerId="ADAL" clId="{B02DBA66-D1A1-4C5B-A8FA-9BF6B3D54B8E}" dt="2023-08-24T06:15:27.339" v="588" actId="478"/>
          <ac:grpSpMkLst>
            <pc:docMk/>
            <pc:sldMk cId="39999025" sldId="298"/>
            <ac:grpSpMk id="7" creationId="{4BF4782A-2122-31AD-4414-31E31E7D30DD}"/>
          </ac:grpSpMkLst>
        </pc:grpChg>
        <pc:cxnChg chg="mod">
          <ac:chgData name="Yu Tang" userId="a36811ae-7419-43cc-a07d-06aac64228a8" providerId="ADAL" clId="{B02DBA66-D1A1-4C5B-A8FA-9BF6B3D54B8E}" dt="2023-08-24T05:46:38.658" v="511"/>
          <ac:cxnSpMkLst>
            <pc:docMk/>
            <pc:sldMk cId="39999025" sldId="298"/>
            <ac:cxnSpMk id="8" creationId="{3684152E-4559-3A64-758D-F9B0ACE4AC40}"/>
          </ac:cxnSpMkLst>
        </pc:cxnChg>
      </pc:sldChg>
      <pc:sldChg chg="addSp delSp modSp new mod">
        <pc:chgData name="Yu Tang" userId="a36811ae-7419-43cc-a07d-06aac64228a8" providerId="ADAL" clId="{B02DBA66-D1A1-4C5B-A8FA-9BF6B3D54B8E}" dt="2023-08-24T05:28:18.413" v="469" actId="20577"/>
        <pc:sldMkLst>
          <pc:docMk/>
          <pc:sldMk cId="3837984233" sldId="299"/>
        </pc:sldMkLst>
        <pc:spChg chg="mod">
          <ac:chgData name="Yu Tang" userId="a36811ae-7419-43cc-a07d-06aac64228a8" providerId="ADAL" clId="{B02DBA66-D1A1-4C5B-A8FA-9BF6B3D54B8E}" dt="2023-08-24T05:03:12.424" v="266" actId="20577"/>
          <ac:spMkLst>
            <pc:docMk/>
            <pc:sldMk cId="3837984233" sldId="299"/>
            <ac:spMk id="2" creationId="{E1B5500F-E2DD-BBF0-6C38-2E8E329E5ABD}"/>
          </ac:spMkLst>
        </pc:spChg>
        <pc:spChg chg="mod">
          <ac:chgData name="Yu Tang" userId="a36811ae-7419-43cc-a07d-06aac64228a8" providerId="ADAL" clId="{B02DBA66-D1A1-4C5B-A8FA-9BF6B3D54B8E}" dt="2023-08-24T05:09:59.890" v="286" actId="14100"/>
          <ac:spMkLst>
            <pc:docMk/>
            <pc:sldMk cId="3837984233" sldId="299"/>
            <ac:spMk id="5" creationId="{FCBEC2CC-A742-6027-4F83-1625171FD157}"/>
          </ac:spMkLst>
        </pc:spChg>
        <pc:spChg chg="mod">
          <ac:chgData name="Yu Tang" userId="a36811ae-7419-43cc-a07d-06aac64228a8" providerId="ADAL" clId="{B02DBA66-D1A1-4C5B-A8FA-9BF6B3D54B8E}" dt="2023-08-24T05:26:38.294" v="462"/>
          <ac:spMkLst>
            <pc:docMk/>
            <pc:sldMk cId="3837984233" sldId="299"/>
            <ac:spMk id="6" creationId="{2D631559-D593-3C3D-611E-8F7842E2F5F7}"/>
          </ac:spMkLst>
        </pc:spChg>
        <pc:spChg chg="mod">
          <ac:chgData name="Yu Tang" userId="a36811ae-7419-43cc-a07d-06aac64228a8" providerId="ADAL" clId="{B02DBA66-D1A1-4C5B-A8FA-9BF6B3D54B8E}" dt="2023-08-24T05:26:50.085" v="466" actId="20577"/>
          <ac:spMkLst>
            <pc:docMk/>
            <pc:sldMk cId="3837984233" sldId="299"/>
            <ac:spMk id="7" creationId="{5D8CD7F2-432D-8303-03C2-BF4715D9C846}"/>
          </ac:spMkLst>
        </pc:spChg>
        <pc:spChg chg="del mod">
          <ac:chgData name="Yu Tang" userId="a36811ae-7419-43cc-a07d-06aac64228a8" providerId="ADAL" clId="{B02DBA66-D1A1-4C5B-A8FA-9BF6B3D54B8E}" dt="2023-08-24T05:25:40.623" v="456" actId="478"/>
          <ac:spMkLst>
            <pc:docMk/>
            <pc:sldMk cId="3837984233" sldId="299"/>
            <ac:spMk id="8" creationId="{B4651C9C-86DF-B89A-8674-0D49CA08615B}"/>
          </ac:spMkLst>
        </pc:spChg>
        <pc:spChg chg="mod">
          <ac:chgData name="Yu Tang" userId="a36811ae-7419-43cc-a07d-06aac64228a8" providerId="ADAL" clId="{B02DBA66-D1A1-4C5B-A8FA-9BF6B3D54B8E}" dt="2023-08-24T05:09:29.792" v="281"/>
          <ac:spMkLst>
            <pc:docMk/>
            <pc:sldMk cId="3837984233" sldId="299"/>
            <ac:spMk id="9" creationId="{973FCFB3-CC64-16F2-D42B-05E0EEE8F99A}"/>
          </ac:spMkLst>
        </pc:spChg>
        <pc:spChg chg="mod">
          <ac:chgData name="Yu Tang" userId="a36811ae-7419-43cc-a07d-06aac64228a8" providerId="ADAL" clId="{B02DBA66-D1A1-4C5B-A8FA-9BF6B3D54B8E}" dt="2023-08-24T05:09:29.792" v="281"/>
          <ac:spMkLst>
            <pc:docMk/>
            <pc:sldMk cId="3837984233" sldId="299"/>
            <ac:spMk id="10" creationId="{616861D3-29B4-F943-55F4-F47B6A17A567}"/>
          </ac:spMkLst>
        </pc:spChg>
        <pc:spChg chg="mod">
          <ac:chgData name="Yu Tang" userId="a36811ae-7419-43cc-a07d-06aac64228a8" providerId="ADAL" clId="{B02DBA66-D1A1-4C5B-A8FA-9BF6B3D54B8E}" dt="2023-08-24T05:09:29.792" v="281"/>
          <ac:spMkLst>
            <pc:docMk/>
            <pc:sldMk cId="3837984233" sldId="299"/>
            <ac:spMk id="11" creationId="{7F1567ED-6526-6048-1512-F9388886CF24}"/>
          </ac:spMkLst>
        </pc:spChg>
        <pc:spChg chg="mod">
          <ac:chgData name="Yu Tang" userId="a36811ae-7419-43cc-a07d-06aac64228a8" providerId="ADAL" clId="{B02DBA66-D1A1-4C5B-A8FA-9BF6B3D54B8E}" dt="2023-08-24T05:09:29.792" v="281"/>
          <ac:spMkLst>
            <pc:docMk/>
            <pc:sldMk cId="3837984233" sldId="299"/>
            <ac:spMk id="12" creationId="{E533B662-56F1-D6D1-7EFB-21CB6A61E555}"/>
          </ac:spMkLst>
        </pc:spChg>
        <pc:spChg chg="mod">
          <ac:chgData name="Yu Tang" userId="a36811ae-7419-43cc-a07d-06aac64228a8" providerId="ADAL" clId="{B02DBA66-D1A1-4C5B-A8FA-9BF6B3D54B8E}" dt="2023-08-24T05:09:29.792" v="281"/>
          <ac:spMkLst>
            <pc:docMk/>
            <pc:sldMk cId="3837984233" sldId="299"/>
            <ac:spMk id="13" creationId="{12075136-4935-BFC3-2353-C140B9764471}"/>
          </ac:spMkLst>
        </pc:spChg>
        <pc:spChg chg="mod">
          <ac:chgData name="Yu Tang" userId="a36811ae-7419-43cc-a07d-06aac64228a8" providerId="ADAL" clId="{B02DBA66-D1A1-4C5B-A8FA-9BF6B3D54B8E}" dt="2023-08-24T05:09:29.792" v="281"/>
          <ac:spMkLst>
            <pc:docMk/>
            <pc:sldMk cId="3837984233" sldId="299"/>
            <ac:spMk id="14" creationId="{53522B19-0EEF-0614-A5E5-BBD5B451BB6E}"/>
          </ac:spMkLst>
        </pc:spChg>
        <pc:spChg chg="mod">
          <ac:chgData name="Yu Tang" userId="a36811ae-7419-43cc-a07d-06aac64228a8" providerId="ADAL" clId="{B02DBA66-D1A1-4C5B-A8FA-9BF6B3D54B8E}" dt="2023-08-24T05:09:29.792" v="281"/>
          <ac:spMkLst>
            <pc:docMk/>
            <pc:sldMk cId="3837984233" sldId="299"/>
            <ac:spMk id="15" creationId="{076AB47B-7D7E-0C8D-1E07-3CB75E5813C3}"/>
          </ac:spMkLst>
        </pc:spChg>
        <pc:spChg chg="mod">
          <ac:chgData name="Yu Tang" userId="a36811ae-7419-43cc-a07d-06aac64228a8" providerId="ADAL" clId="{B02DBA66-D1A1-4C5B-A8FA-9BF6B3D54B8E}" dt="2023-08-24T05:09:29.792" v="281"/>
          <ac:spMkLst>
            <pc:docMk/>
            <pc:sldMk cId="3837984233" sldId="299"/>
            <ac:spMk id="16" creationId="{86537B00-3DB0-F3B8-AF40-5F998758A98A}"/>
          </ac:spMkLst>
        </pc:spChg>
        <pc:spChg chg="mod">
          <ac:chgData name="Yu Tang" userId="a36811ae-7419-43cc-a07d-06aac64228a8" providerId="ADAL" clId="{B02DBA66-D1A1-4C5B-A8FA-9BF6B3D54B8E}" dt="2023-08-24T05:28:15.716" v="468" actId="20577"/>
          <ac:spMkLst>
            <pc:docMk/>
            <pc:sldMk cId="3837984233" sldId="299"/>
            <ac:spMk id="21" creationId="{5C6198AE-E320-5AB2-1A91-51D448459275}"/>
          </ac:spMkLst>
        </pc:spChg>
        <pc:spChg chg="mod">
          <ac:chgData name="Yu Tang" userId="a36811ae-7419-43cc-a07d-06aac64228a8" providerId="ADAL" clId="{B02DBA66-D1A1-4C5B-A8FA-9BF6B3D54B8E}" dt="2023-08-24T05:10:47.626" v="290"/>
          <ac:spMkLst>
            <pc:docMk/>
            <pc:sldMk cId="3837984233" sldId="299"/>
            <ac:spMk id="22" creationId="{FC7D23FB-16CF-7A8A-48F5-1C705CAEA70B}"/>
          </ac:spMkLst>
        </pc:spChg>
        <pc:spChg chg="mod">
          <ac:chgData name="Yu Tang" userId="a36811ae-7419-43cc-a07d-06aac64228a8" providerId="ADAL" clId="{B02DBA66-D1A1-4C5B-A8FA-9BF6B3D54B8E}" dt="2023-08-24T05:23:33.543" v="446" actId="255"/>
          <ac:spMkLst>
            <pc:docMk/>
            <pc:sldMk cId="3837984233" sldId="299"/>
            <ac:spMk id="23" creationId="{B51997BD-2F98-B7F6-CB99-C983775B2BB5}"/>
          </ac:spMkLst>
        </pc:spChg>
        <pc:spChg chg="mod">
          <ac:chgData name="Yu Tang" userId="a36811ae-7419-43cc-a07d-06aac64228a8" providerId="ADAL" clId="{B02DBA66-D1A1-4C5B-A8FA-9BF6B3D54B8E}" dt="2023-08-24T05:10:39.980" v="289"/>
          <ac:spMkLst>
            <pc:docMk/>
            <pc:sldMk cId="3837984233" sldId="299"/>
            <ac:spMk id="24" creationId="{7BFC84AC-578D-70CC-A874-033F857E3EB2}"/>
          </ac:spMkLst>
        </pc:spChg>
        <pc:spChg chg="mod">
          <ac:chgData name="Yu Tang" userId="a36811ae-7419-43cc-a07d-06aac64228a8" providerId="ADAL" clId="{B02DBA66-D1A1-4C5B-A8FA-9BF6B3D54B8E}" dt="2023-08-24T05:28:18.413" v="469" actId="20577"/>
          <ac:spMkLst>
            <pc:docMk/>
            <pc:sldMk cId="3837984233" sldId="299"/>
            <ac:spMk id="25" creationId="{02460A5C-3C54-2490-684C-87DBEFEDA204}"/>
          </ac:spMkLst>
        </pc:spChg>
        <pc:spChg chg="mod">
          <ac:chgData name="Yu Tang" userId="a36811ae-7419-43cc-a07d-06aac64228a8" providerId="ADAL" clId="{B02DBA66-D1A1-4C5B-A8FA-9BF6B3D54B8E}" dt="2023-08-24T05:10:31.869" v="288"/>
          <ac:spMkLst>
            <pc:docMk/>
            <pc:sldMk cId="3837984233" sldId="299"/>
            <ac:spMk id="26" creationId="{425186A8-E5BA-75A5-93DF-CBD5782A4E22}"/>
          </ac:spMkLst>
        </pc:spChg>
        <pc:spChg chg="mod">
          <ac:chgData name="Yu Tang" userId="a36811ae-7419-43cc-a07d-06aac64228a8" providerId="ADAL" clId="{B02DBA66-D1A1-4C5B-A8FA-9BF6B3D54B8E}" dt="2023-08-24T05:13:49.773" v="316" actId="255"/>
          <ac:spMkLst>
            <pc:docMk/>
            <pc:sldMk cId="3837984233" sldId="299"/>
            <ac:spMk id="27" creationId="{84F5B2A2-EE96-3738-9E27-4FE2B341A0DD}"/>
          </ac:spMkLst>
        </pc:spChg>
        <pc:spChg chg="mod">
          <ac:chgData name="Yu Tang" userId="a36811ae-7419-43cc-a07d-06aac64228a8" providerId="ADAL" clId="{B02DBA66-D1A1-4C5B-A8FA-9BF6B3D54B8E}" dt="2023-08-24T05:10:17.686" v="287"/>
          <ac:spMkLst>
            <pc:docMk/>
            <pc:sldMk cId="3837984233" sldId="299"/>
            <ac:spMk id="28" creationId="{0B3B31D5-3D6B-9632-40B1-90A7CF243A56}"/>
          </ac:spMkLst>
        </pc:spChg>
        <pc:grpChg chg="add mod">
          <ac:chgData name="Yu Tang" userId="a36811ae-7419-43cc-a07d-06aac64228a8" providerId="ADAL" clId="{B02DBA66-D1A1-4C5B-A8FA-9BF6B3D54B8E}" dt="2023-08-24T05:09:52.075" v="284" actId="14100"/>
          <ac:grpSpMkLst>
            <pc:docMk/>
            <pc:sldMk cId="3837984233" sldId="299"/>
            <ac:grpSpMk id="4" creationId="{1F0F142E-F9F5-1E98-69E1-928E73A91358}"/>
          </ac:grpSpMkLst>
        </pc:grpChg>
        <pc:grpChg chg="mod">
          <ac:chgData name="Yu Tang" userId="a36811ae-7419-43cc-a07d-06aac64228a8" providerId="ADAL" clId="{B02DBA66-D1A1-4C5B-A8FA-9BF6B3D54B8E}" dt="2023-08-24T05:09:29.792" v="281"/>
          <ac:grpSpMkLst>
            <pc:docMk/>
            <pc:sldMk cId="3837984233" sldId="299"/>
            <ac:grpSpMk id="17" creationId="{48F425B6-A3C9-F8BE-E66C-3746D1DC8498}"/>
          </ac:grpSpMkLst>
        </pc:grpChg>
        <pc:grpChg chg="mod">
          <ac:chgData name="Yu Tang" userId="a36811ae-7419-43cc-a07d-06aac64228a8" providerId="ADAL" clId="{B02DBA66-D1A1-4C5B-A8FA-9BF6B3D54B8E}" dt="2023-08-24T05:09:29.792" v="281"/>
          <ac:grpSpMkLst>
            <pc:docMk/>
            <pc:sldMk cId="3837984233" sldId="299"/>
            <ac:grpSpMk id="18" creationId="{F61C8B6F-B3E0-1C1F-AADA-2EBA33991ACA}"/>
          </ac:grpSpMkLst>
        </pc:grpChg>
        <pc:grpChg chg="mod">
          <ac:chgData name="Yu Tang" userId="a36811ae-7419-43cc-a07d-06aac64228a8" providerId="ADAL" clId="{B02DBA66-D1A1-4C5B-A8FA-9BF6B3D54B8E}" dt="2023-08-24T05:09:29.792" v="281"/>
          <ac:grpSpMkLst>
            <pc:docMk/>
            <pc:sldMk cId="3837984233" sldId="299"/>
            <ac:grpSpMk id="19" creationId="{709E0E9A-A624-AE4C-2A93-AF3A731A6B80}"/>
          </ac:grpSpMkLst>
        </pc:grpChg>
        <pc:grpChg chg="mod">
          <ac:chgData name="Yu Tang" userId="a36811ae-7419-43cc-a07d-06aac64228a8" providerId="ADAL" clId="{B02DBA66-D1A1-4C5B-A8FA-9BF6B3D54B8E}" dt="2023-08-24T05:09:29.792" v="281"/>
          <ac:grpSpMkLst>
            <pc:docMk/>
            <pc:sldMk cId="3837984233" sldId="299"/>
            <ac:grpSpMk id="20" creationId="{777ED6AA-6813-19AC-048F-5E6087D760A8}"/>
          </ac:grpSpMkLst>
        </pc:grpChg>
      </pc:sldChg>
      <pc:sldChg chg="add del">
        <pc:chgData name="Yu Tang" userId="a36811ae-7419-43cc-a07d-06aac64228a8" providerId="ADAL" clId="{B02DBA66-D1A1-4C5B-A8FA-9BF6B3D54B8E}" dt="2023-08-24T04:28:10.739" v="45" actId="2696"/>
        <pc:sldMkLst>
          <pc:docMk/>
          <pc:sldMk cId="4131443779" sldId="299"/>
        </pc:sldMkLst>
      </pc:sldChg>
      <pc:sldChg chg="modSp add del mod">
        <pc:chgData name="Yu Tang" userId="a36811ae-7419-43cc-a07d-06aac64228a8" providerId="ADAL" clId="{B02DBA66-D1A1-4C5B-A8FA-9BF6B3D54B8E}" dt="2023-08-24T05:29:28.395" v="475" actId="2890"/>
        <pc:sldMkLst>
          <pc:docMk/>
          <pc:sldMk cId="996082265" sldId="300"/>
        </pc:sldMkLst>
        <pc:picChg chg="mod">
          <ac:chgData name="Yu Tang" userId="a36811ae-7419-43cc-a07d-06aac64228a8" providerId="ADAL" clId="{B02DBA66-D1A1-4C5B-A8FA-9BF6B3D54B8E}" dt="2023-08-24T05:29:27.858" v="474" actId="1076"/>
          <ac:picMkLst>
            <pc:docMk/>
            <pc:sldMk cId="996082265" sldId="300"/>
            <ac:picMk id="27" creationId="{2B43941E-813F-CB29-56CD-D1A3322D5449}"/>
          </ac:picMkLst>
        </pc:picChg>
      </pc:sldChg>
      <pc:sldChg chg="add del">
        <pc:chgData name="Yu Tang" userId="a36811ae-7419-43cc-a07d-06aac64228a8" providerId="ADAL" clId="{B02DBA66-D1A1-4C5B-A8FA-9BF6B3D54B8E}" dt="2023-08-24T05:09:35.630" v="282" actId="2696"/>
        <pc:sldMkLst>
          <pc:docMk/>
          <pc:sldMk cId="1397124267" sldId="300"/>
        </pc:sldMkLst>
      </pc:sldChg>
      <pc:sldChg chg="add del">
        <pc:chgData name="Yu Tang" userId="a36811ae-7419-43cc-a07d-06aac64228a8" providerId="ADAL" clId="{B02DBA66-D1A1-4C5B-A8FA-9BF6B3D54B8E}" dt="2023-08-24T05:46:40.685" v="512" actId="47"/>
        <pc:sldMkLst>
          <pc:docMk/>
          <pc:sldMk cId="4293111947" sldId="300"/>
        </pc:sldMkLst>
      </pc:sldChg>
      <pc:sldMasterChg chg="add del addSldLayout delSldLayout">
        <pc:chgData name="Yu Tang" userId="a36811ae-7419-43cc-a07d-06aac64228a8" providerId="ADAL" clId="{B02DBA66-D1A1-4C5B-A8FA-9BF6B3D54B8E}" dt="2023-08-24T05:46:40.685" v="512" actId="47"/>
        <pc:sldMasterMkLst>
          <pc:docMk/>
          <pc:sldMasterMk cId="1389237921" sldId="2147483648"/>
        </pc:sldMasterMkLst>
        <pc:sldLayoutChg chg="add del">
          <pc:chgData name="Yu Tang" userId="a36811ae-7419-43cc-a07d-06aac64228a8" providerId="ADAL" clId="{B02DBA66-D1A1-4C5B-A8FA-9BF6B3D54B8E}" dt="2023-08-24T05:46:40.685" v="512" actId="47"/>
          <pc:sldLayoutMkLst>
            <pc:docMk/>
            <pc:sldMasterMk cId="1389237921" sldId="2147483648"/>
            <pc:sldLayoutMk cId="1264519416" sldId="2147483653"/>
          </pc:sldLayoutMkLst>
        </pc:sldLayoutChg>
      </pc:sldMasterChg>
      <pc:sldMasterChg chg="add del addSldLayout delSldLayout">
        <pc:chgData name="Yu Tang" userId="a36811ae-7419-43cc-a07d-06aac64228a8" providerId="ADAL" clId="{B02DBA66-D1A1-4C5B-A8FA-9BF6B3D54B8E}" dt="2023-08-24T05:09:35.630" v="282" actId="2696"/>
        <pc:sldMasterMkLst>
          <pc:docMk/>
          <pc:sldMasterMk cId="3100794771" sldId="2147483648"/>
        </pc:sldMasterMkLst>
        <pc:sldLayoutChg chg="add del">
          <pc:chgData name="Yu Tang" userId="a36811ae-7419-43cc-a07d-06aac64228a8" providerId="ADAL" clId="{B02DBA66-D1A1-4C5B-A8FA-9BF6B3D54B8E}" dt="2023-08-24T05:09:35.630" v="282" actId="2696"/>
          <pc:sldLayoutMkLst>
            <pc:docMk/>
            <pc:sldMasterMk cId="3100794771" sldId="2147483648"/>
            <pc:sldLayoutMk cId="1022490492" sldId="2147483649"/>
          </pc:sldLayoutMkLst>
        </pc:sldLayoutChg>
      </pc:sldMasterChg>
      <pc:sldMasterChg chg="add del addSldLayout delSldLayout">
        <pc:chgData name="Yu Tang" userId="a36811ae-7419-43cc-a07d-06aac64228a8" providerId="ADAL" clId="{B02DBA66-D1A1-4C5B-A8FA-9BF6B3D54B8E}" dt="2023-08-24T04:28:10.739" v="45" actId="2696"/>
        <pc:sldMasterMkLst>
          <pc:docMk/>
          <pc:sldMasterMk cId="3663379602" sldId="2147483648"/>
        </pc:sldMasterMkLst>
        <pc:sldLayoutChg chg="add del">
          <pc:chgData name="Yu Tang" userId="a36811ae-7419-43cc-a07d-06aac64228a8" providerId="ADAL" clId="{B02DBA66-D1A1-4C5B-A8FA-9BF6B3D54B8E}" dt="2023-08-24T04:28:10.739" v="45" actId="2696"/>
          <pc:sldLayoutMkLst>
            <pc:docMk/>
            <pc:sldMasterMk cId="3663379602" sldId="2147483648"/>
            <pc:sldLayoutMk cId="660403725" sldId="2147483654"/>
          </pc:sldLayoutMkLst>
        </pc:sldLayoutChg>
      </pc:sldMasterChg>
    </pc:docChg>
  </pc:docChgLst>
  <pc:docChgLst>
    <pc:chgData name="Penelope Huang" userId="S::ryq1234@autuni.ac.nz::f93ff3d7-f243-43d3-a836-c0e031bcfbd5" providerId="AD" clId="Web-{6127DCB3-C31C-47B0-8199-AC7FA7B6369F}"/>
    <pc:docChg chg="addSld modSld sldOrd">
      <pc:chgData name="Penelope Huang" userId="S::ryq1234@autuni.ac.nz::f93ff3d7-f243-43d3-a836-c0e031bcfbd5" providerId="AD" clId="Web-{6127DCB3-C31C-47B0-8199-AC7FA7B6369F}" dt="2023-08-24T04:54:55.330" v="202" actId="20577"/>
      <pc:docMkLst>
        <pc:docMk/>
      </pc:docMkLst>
      <pc:sldChg chg="modSp">
        <pc:chgData name="Penelope Huang" userId="S::ryq1234@autuni.ac.nz::f93ff3d7-f243-43d3-a836-c0e031bcfbd5" providerId="AD" clId="Web-{6127DCB3-C31C-47B0-8199-AC7FA7B6369F}" dt="2023-08-24T04:52:55.905" v="186" actId="1076"/>
        <pc:sldMkLst>
          <pc:docMk/>
          <pc:sldMk cId="948921116" sldId="286"/>
        </pc:sldMkLst>
        <pc:spChg chg="mod">
          <ac:chgData name="Penelope Huang" userId="S::ryq1234@autuni.ac.nz::f93ff3d7-f243-43d3-a836-c0e031bcfbd5" providerId="AD" clId="Web-{6127DCB3-C31C-47B0-8199-AC7FA7B6369F}" dt="2023-08-24T04:52:29.420" v="178" actId="1076"/>
          <ac:spMkLst>
            <pc:docMk/>
            <pc:sldMk cId="948921116" sldId="286"/>
            <ac:spMk id="5" creationId="{8E2E08C5-41C8-F113-1FE3-EE2029CA1F2F}"/>
          </ac:spMkLst>
        </pc:spChg>
        <pc:spChg chg="mod">
          <ac:chgData name="Penelope Huang" userId="S::ryq1234@autuni.ac.nz::f93ff3d7-f243-43d3-a836-c0e031bcfbd5" providerId="AD" clId="Web-{6127DCB3-C31C-47B0-8199-AC7FA7B6369F}" dt="2023-08-24T04:52:55.843" v="185" actId="1076"/>
          <ac:spMkLst>
            <pc:docMk/>
            <pc:sldMk cId="948921116" sldId="286"/>
            <ac:spMk id="8" creationId="{F8030583-A35E-5100-DCFE-A76F1F54C675}"/>
          </ac:spMkLst>
        </pc:spChg>
        <pc:spChg chg="mod">
          <ac:chgData name="Penelope Huang" userId="S::ryq1234@autuni.ac.nz::f93ff3d7-f243-43d3-a836-c0e031bcfbd5" providerId="AD" clId="Web-{6127DCB3-C31C-47B0-8199-AC7FA7B6369F}" dt="2023-08-24T04:52:55.905" v="186" actId="1076"/>
          <ac:spMkLst>
            <pc:docMk/>
            <pc:sldMk cId="948921116" sldId="286"/>
            <ac:spMk id="9" creationId="{7E41C1B1-0C56-2073-2635-FD85FAB9C648}"/>
          </ac:spMkLst>
        </pc:spChg>
        <pc:spChg chg="mod">
          <ac:chgData name="Penelope Huang" userId="S::ryq1234@autuni.ac.nz::f93ff3d7-f243-43d3-a836-c0e031bcfbd5" providerId="AD" clId="Web-{6127DCB3-C31C-47B0-8199-AC7FA7B6369F}" dt="2023-08-24T04:52:47.608" v="183" actId="1076"/>
          <ac:spMkLst>
            <pc:docMk/>
            <pc:sldMk cId="948921116" sldId="286"/>
            <ac:spMk id="12" creationId="{93C8A388-3F54-CABD-DFDB-336060B65190}"/>
          </ac:spMkLst>
        </pc:spChg>
        <pc:spChg chg="mod">
          <ac:chgData name="Penelope Huang" userId="S::ryq1234@autuni.ac.nz::f93ff3d7-f243-43d3-a836-c0e031bcfbd5" providerId="AD" clId="Web-{6127DCB3-C31C-47B0-8199-AC7FA7B6369F}" dt="2023-08-24T04:52:47.702" v="184" actId="1076"/>
          <ac:spMkLst>
            <pc:docMk/>
            <pc:sldMk cId="948921116" sldId="286"/>
            <ac:spMk id="13" creationId="{F3371381-74EF-EE52-E1BD-8ADAD42B41DE}"/>
          </ac:spMkLst>
        </pc:spChg>
        <pc:spChg chg="mod">
          <ac:chgData name="Penelope Huang" userId="S::ryq1234@autuni.ac.nz::f93ff3d7-f243-43d3-a836-c0e031bcfbd5" providerId="AD" clId="Web-{6127DCB3-C31C-47B0-8199-AC7FA7B6369F}" dt="2023-08-24T04:52:11.966" v="170" actId="1076"/>
          <ac:spMkLst>
            <pc:docMk/>
            <pc:sldMk cId="948921116" sldId="286"/>
            <ac:spMk id="14" creationId="{2EC36E5F-7F2B-F1CF-B13C-63C4FD4BA9F1}"/>
          </ac:spMkLst>
        </pc:spChg>
        <pc:spChg chg="mod">
          <ac:chgData name="Penelope Huang" userId="S::ryq1234@autuni.ac.nz::f93ff3d7-f243-43d3-a836-c0e031bcfbd5" providerId="AD" clId="Web-{6127DCB3-C31C-47B0-8199-AC7FA7B6369F}" dt="2023-08-24T04:52:12.045" v="171" actId="1076"/>
          <ac:spMkLst>
            <pc:docMk/>
            <pc:sldMk cId="948921116" sldId="286"/>
            <ac:spMk id="15" creationId="{75E7B562-22E8-EF01-C166-CCF87DBB3BC5}"/>
          </ac:spMkLst>
        </pc:spChg>
      </pc:sldChg>
      <pc:sldChg chg="ord">
        <pc:chgData name="Penelope Huang" userId="S::ryq1234@autuni.ac.nz::f93ff3d7-f243-43d3-a836-c0e031bcfbd5" providerId="AD" clId="Web-{6127DCB3-C31C-47B0-8199-AC7FA7B6369F}" dt="2023-08-24T04:02:16.851" v="0"/>
        <pc:sldMkLst>
          <pc:docMk/>
          <pc:sldMk cId="2003510170" sldId="287"/>
        </pc:sldMkLst>
      </pc:sldChg>
      <pc:sldChg chg="ord">
        <pc:chgData name="Penelope Huang" userId="S::ryq1234@autuni.ac.nz::f93ff3d7-f243-43d3-a836-c0e031bcfbd5" providerId="AD" clId="Web-{6127DCB3-C31C-47B0-8199-AC7FA7B6369F}" dt="2023-08-24T04:03:59.869" v="1"/>
        <pc:sldMkLst>
          <pc:docMk/>
          <pc:sldMk cId="3726776734" sldId="288"/>
        </pc:sldMkLst>
      </pc:sldChg>
      <pc:sldChg chg="addSp delSp modSp">
        <pc:chgData name="Penelope Huang" userId="S::ryq1234@autuni.ac.nz::f93ff3d7-f243-43d3-a836-c0e031bcfbd5" providerId="AD" clId="Web-{6127DCB3-C31C-47B0-8199-AC7FA7B6369F}" dt="2023-08-24T04:54:12.501" v="194" actId="14100"/>
        <pc:sldMkLst>
          <pc:docMk/>
          <pc:sldMk cId="3978893541" sldId="296"/>
        </pc:sldMkLst>
        <pc:spChg chg="mod">
          <ac:chgData name="Penelope Huang" userId="S::ryq1234@autuni.ac.nz::f93ff3d7-f243-43d3-a836-c0e031bcfbd5" providerId="AD" clId="Web-{6127DCB3-C31C-47B0-8199-AC7FA7B6369F}" dt="2023-08-24T04:45:03.814" v="53" actId="1076"/>
          <ac:spMkLst>
            <pc:docMk/>
            <pc:sldMk cId="3978893541" sldId="296"/>
            <ac:spMk id="2" creationId="{467ECBDE-65EB-0970-E067-EF7C8E0F33F7}"/>
          </ac:spMkLst>
        </pc:spChg>
        <pc:spChg chg="add mod">
          <ac:chgData name="Penelope Huang" userId="S::ryq1234@autuni.ac.nz::f93ff3d7-f243-43d3-a836-c0e031bcfbd5" providerId="AD" clId="Web-{6127DCB3-C31C-47B0-8199-AC7FA7B6369F}" dt="2023-08-24T04:45:13.236" v="59" actId="1076"/>
          <ac:spMkLst>
            <pc:docMk/>
            <pc:sldMk cId="3978893541" sldId="296"/>
            <ac:spMk id="3" creationId="{52CE56DB-C32E-232D-8ABD-2789D0EBD370}"/>
          </ac:spMkLst>
        </pc:spChg>
        <pc:spChg chg="del mod">
          <ac:chgData name="Penelope Huang" userId="S::ryq1234@autuni.ac.nz::f93ff3d7-f243-43d3-a836-c0e031bcfbd5" providerId="AD" clId="Web-{6127DCB3-C31C-47B0-8199-AC7FA7B6369F}" dt="2023-08-24T04:35:39.548" v="28"/>
          <ac:spMkLst>
            <pc:docMk/>
            <pc:sldMk cId="3978893541" sldId="296"/>
            <ac:spMk id="4" creationId="{0B12CFBB-5861-C075-4D84-E01B42962B93}"/>
          </ac:spMkLst>
        </pc:spChg>
        <pc:spChg chg="add del mod">
          <ac:chgData name="Penelope Huang" userId="S::ryq1234@autuni.ac.nz::f93ff3d7-f243-43d3-a836-c0e031bcfbd5" providerId="AD" clId="Web-{6127DCB3-C31C-47B0-8199-AC7FA7B6369F}" dt="2023-08-24T04:45:42.940" v="79"/>
          <ac:spMkLst>
            <pc:docMk/>
            <pc:sldMk cId="3978893541" sldId="296"/>
            <ac:spMk id="6" creationId="{98CD87B6-6340-D50B-45FC-B7A367FC1122}"/>
          </ac:spMkLst>
        </pc:spChg>
        <pc:spChg chg="add del mod">
          <ac:chgData name="Penelope Huang" userId="S::ryq1234@autuni.ac.nz::f93ff3d7-f243-43d3-a836-c0e031bcfbd5" providerId="AD" clId="Web-{6127DCB3-C31C-47B0-8199-AC7FA7B6369F}" dt="2023-08-24T04:45:42.940" v="78"/>
          <ac:spMkLst>
            <pc:docMk/>
            <pc:sldMk cId="3978893541" sldId="296"/>
            <ac:spMk id="8" creationId="{76B72335-0B94-6205-64E7-BD5A9C08A76D}"/>
          </ac:spMkLst>
        </pc:spChg>
        <pc:spChg chg="mod">
          <ac:chgData name="Penelope Huang" userId="S::ryq1234@autuni.ac.nz::f93ff3d7-f243-43d3-a836-c0e031bcfbd5" providerId="AD" clId="Web-{6127DCB3-C31C-47B0-8199-AC7FA7B6369F}" dt="2023-08-24T04:45:03.970" v="57" actId="1076"/>
          <ac:spMkLst>
            <pc:docMk/>
            <pc:sldMk cId="3978893541" sldId="296"/>
            <ac:spMk id="31" creationId="{5246C1D4-6EA0-1958-5863-CE7EE55C87DF}"/>
          </ac:spMkLst>
        </pc:spChg>
        <pc:spChg chg="mod">
          <ac:chgData name="Penelope Huang" userId="S::ryq1234@autuni.ac.nz::f93ff3d7-f243-43d3-a836-c0e031bcfbd5" providerId="AD" clId="Web-{6127DCB3-C31C-47B0-8199-AC7FA7B6369F}" dt="2023-08-24T04:45:10.330" v="58" actId="1076"/>
          <ac:spMkLst>
            <pc:docMk/>
            <pc:sldMk cId="3978893541" sldId="296"/>
            <ac:spMk id="55" creationId="{0F4A4DC6-4BED-6296-5930-EF6CABDD7D8E}"/>
          </ac:spMkLst>
        </pc:spChg>
        <pc:spChg chg="add del mod">
          <ac:chgData name="Penelope Huang" userId="S::ryq1234@autuni.ac.nz::f93ff3d7-f243-43d3-a836-c0e031bcfbd5" providerId="AD" clId="Web-{6127DCB3-C31C-47B0-8199-AC7FA7B6369F}" dt="2023-08-24T04:45:42.940" v="76"/>
          <ac:spMkLst>
            <pc:docMk/>
            <pc:sldMk cId="3978893541" sldId="296"/>
            <ac:spMk id="57" creationId="{64D8C8E6-77B0-1A97-8BA7-05562E7CE2A2}"/>
          </ac:spMkLst>
        </pc:spChg>
        <pc:spChg chg="add del mod">
          <ac:chgData name="Penelope Huang" userId="S::ryq1234@autuni.ac.nz::f93ff3d7-f243-43d3-a836-c0e031bcfbd5" providerId="AD" clId="Web-{6127DCB3-C31C-47B0-8199-AC7FA7B6369F}" dt="2023-08-24T04:45:42.940" v="75"/>
          <ac:spMkLst>
            <pc:docMk/>
            <pc:sldMk cId="3978893541" sldId="296"/>
            <ac:spMk id="58" creationId="{43D068B1-4559-A8A7-CC3F-F096CD671C57}"/>
          </ac:spMkLst>
        </pc:spChg>
        <pc:spChg chg="add mod">
          <ac:chgData name="Penelope Huang" userId="S::ryq1234@autuni.ac.nz::f93ff3d7-f243-43d3-a836-c0e031bcfbd5" providerId="AD" clId="Web-{6127DCB3-C31C-47B0-8199-AC7FA7B6369F}" dt="2023-08-24T04:54:12.501" v="194" actId="14100"/>
          <ac:spMkLst>
            <pc:docMk/>
            <pc:sldMk cId="3978893541" sldId="296"/>
            <ac:spMk id="59" creationId="{022BE889-65A0-7A08-9756-1C5CDA23F86D}"/>
          </ac:spMkLst>
        </pc:spChg>
        <pc:grpChg chg="add del mod">
          <ac:chgData name="Penelope Huang" userId="S::ryq1234@autuni.ac.nz::f93ff3d7-f243-43d3-a836-c0e031bcfbd5" providerId="AD" clId="Web-{6127DCB3-C31C-47B0-8199-AC7FA7B6369F}" dt="2023-08-24T04:45:42.940" v="77"/>
          <ac:grpSpMkLst>
            <pc:docMk/>
            <pc:sldMk cId="3978893541" sldId="296"/>
            <ac:grpSpMk id="9" creationId="{A938C895-B1DB-6430-0CC6-241B7C74FAC2}"/>
          </ac:grpSpMkLst>
        </pc:grpChg>
        <pc:grpChg chg="mod">
          <ac:chgData name="Penelope Huang" userId="S::ryq1234@autuni.ac.nz::f93ff3d7-f243-43d3-a836-c0e031bcfbd5" providerId="AD" clId="Web-{6127DCB3-C31C-47B0-8199-AC7FA7B6369F}" dt="2023-08-24T04:45:03.907" v="54" actId="1076"/>
          <ac:grpSpMkLst>
            <pc:docMk/>
            <pc:sldMk cId="3978893541" sldId="296"/>
            <ac:grpSpMk id="32" creationId="{729AB2FF-E1FD-3584-CA69-6477F43CEFB7}"/>
          </ac:grpSpMkLst>
        </pc:grpChg>
      </pc:sldChg>
      <pc:sldChg chg="addSp modSp new">
        <pc:chgData name="Penelope Huang" userId="S::ryq1234@autuni.ac.nz::f93ff3d7-f243-43d3-a836-c0e031bcfbd5" providerId="AD" clId="Web-{6127DCB3-C31C-47B0-8199-AC7FA7B6369F}" dt="2023-08-24T04:54:55.330" v="202" actId="20577"/>
        <pc:sldMkLst>
          <pc:docMk/>
          <pc:sldMk cId="2933393963" sldId="299"/>
        </pc:sldMkLst>
        <pc:spChg chg="add">
          <ac:chgData name="Penelope Huang" userId="S::ryq1234@autuni.ac.nz::f93ff3d7-f243-43d3-a836-c0e031bcfbd5" providerId="AD" clId="Web-{6127DCB3-C31C-47B0-8199-AC7FA7B6369F}" dt="2023-08-24T04:54:47.752" v="196"/>
          <ac:spMkLst>
            <pc:docMk/>
            <pc:sldMk cId="2933393963" sldId="299"/>
            <ac:spMk id="5" creationId="{8E56876E-DD68-7427-3BDC-1E4EE5EC28DB}"/>
          </ac:spMkLst>
        </pc:spChg>
        <pc:spChg chg="add">
          <ac:chgData name="Penelope Huang" userId="S::ryq1234@autuni.ac.nz::f93ff3d7-f243-43d3-a836-c0e031bcfbd5" providerId="AD" clId="Web-{6127DCB3-C31C-47B0-8199-AC7FA7B6369F}" dt="2023-08-24T04:54:47.768" v="197"/>
          <ac:spMkLst>
            <pc:docMk/>
            <pc:sldMk cId="2933393963" sldId="299"/>
            <ac:spMk id="7" creationId="{1CE067D6-B023-DF98-B58D-1AA5A163246D}"/>
          </ac:spMkLst>
        </pc:spChg>
        <pc:spChg chg="add">
          <ac:chgData name="Penelope Huang" userId="S::ryq1234@autuni.ac.nz::f93ff3d7-f243-43d3-a836-c0e031bcfbd5" providerId="AD" clId="Web-{6127DCB3-C31C-47B0-8199-AC7FA7B6369F}" dt="2023-08-24T04:54:47.861" v="199"/>
          <ac:spMkLst>
            <pc:docMk/>
            <pc:sldMk cId="2933393963" sldId="299"/>
            <ac:spMk id="33" creationId="{AEE82A6A-C8C0-7010-E665-D025D17A6625}"/>
          </ac:spMkLst>
        </pc:spChg>
        <pc:spChg chg="add">
          <ac:chgData name="Penelope Huang" userId="S::ryq1234@autuni.ac.nz::f93ff3d7-f243-43d3-a836-c0e031bcfbd5" providerId="AD" clId="Web-{6127DCB3-C31C-47B0-8199-AC7FA7B6369F}" dt="2023-08-24T04:54:47.893" v="200"/>
          <ac:spMkLst>
            <pc:docMk/>
            <pc:sldMk cId="2933393963" sldId="299"/>
            <ac:spMk id="35" creationId="{FE59FB7F-A056-00DA-FCBF-A33EF13B931A}"/>
          </ac:spMkLst>
        </pc:spChg>
        <pc:spChg chg="add mod">
          <ac:chgData name="Penelope Huang" userId="S::ryq1234@autuni.ac.nz::f93ff3d7-f243-43d3-a836-c0e031bcfbd5" providerId="AD" clId="Web-{6127DCB3-C31C-47B0-8199-AC7FA7B6369F}" dt="2023-08-24T04:54:55.330" v="202" actId="20577"/>
          <ac:spMkLst>
            <pc:docMk/>
            <pc:sldMk cId="2933393963" sldId="299"/>
            <ac:spMk id="37" creationId="{0AB9ACBF-D693-B9FA-19A8-B5981820C7A3}"/>
          </ac:spMkLst>
        </pc:spChg>
        <pc:grpChg chg="add">
          <ac:chgData name="Penelope Huang" userId="S::ryq1234@autuni.ac.nz::f93ff3d7-f243-43d3-a836-c0e031bcfbd5" providerId="AD" clId="Web-{6127DCB3-C31C-47B0-8199-AC7FA7B6369F}" dt="2023-08-24T04:54:47.846" v="198"/>
          <ac:grpSpMkLst>
            <pc:docMk/>
            <pc:sldMk cId="2933393963" sldId="299"/>
            <ac:grpSpMk id="31" creationId="{48DD17B2-3916-D170-DAD1-5D70071C6902}"/>
          </ac:grpSpMkLst>
        </pc:grpChg>
      </pc:sldChg>
    </pc:docChg>
  </pc:docChgLst>
  <pc:docChgLst>
    <pc:chgData name="Penelope Huang" userId="S::ryq1234@autuni.ac.nz::f93ff3d7-f243-43d3-a836-c0e031bcfbd5" providerId="AD" clId="Web-{40348304-17BB-460E-8DA2-F8DA31B989C8}"/>
    <pc:docChg chg="modSld sldOrd">
      <pc:chgData name="Penelope Huang" userId="S::ryq1234@autuni.ac.nz::f93ff3d7-f243-43d3-a836-c0e031bcfbd5" providerId="AD" clId="Web-{40348304-17BB-460E-8DA2-F8DA31B989C8}" dt="2023-08-24T05:31:44.242" v="262" actId="20577"/>
      <pc:docMkLst>
        <pc:docMk/>
      </pc:docMkLst>
      <pc:sldChg chg="addSp delSp modSp">
        <pc:chgData name="Penelope Huang" userId="S::ryq1234@autuni.ac.nz::f93ff3d7-f243-43d3-a836-c0e031bcfbd5" providerId="AD" clId="Web-{40348304-17BB-460E-8DA2-F8DA31B989C8}" dt="2023-08-24T05:31:44.242" v="262" actId="20577"/>
        <pc:sldMkLst>
          <pc:docMk/>
          <pc:sldMk cId="1595498283" sldId="284"/>
        </pc:sldMkLst>
        <pc:spChg chg="add del mod">
          <ac:chgData name="Penelope Huang" userId="S::ryq1234@autuni.ac.nz::f93ff3d7-f243-43d3-a836-c0e031bcfbd5" providerId="AD" clId="Web-{40348304-17BB-460E-8DA2-F8DA31B989C8}" dt="2023-08-24T05:27:02.875" v="186"/>
          <ac:spMkLst>
            <pc:docMk/>
            <pc:sldMk cId="1595498283" sldId="284"/>
            <ac:spMk id="2" creationId="{D7D07E23-EA96-7768-8ADC-CA2AA28A8E0B}"/>
          </ac:spMkLst>
        </pc:spChg>
        <pc:spChg chg="mod">
          <ac:chgData name="Penelope Huang" userId="S::ryq1234@autuni.ac.nz::f93ff3d7-f243-43d3-a836-c0e031bcfbd5" providerId="AD" clId="Web-{40348304-17BB-460E-8DA2-F8DA31B989C8}" dt="2023-08-24T05:28:17.892" v="205" actId="1076"/>
          <ac:spMkLst>
            <pc:docMk/>
            <pc:sldMk cId="1595498283" sldId="284"/>
            <ac:spMk id="8" creationId="{AD145F4D-75B3-46E3-3A89-399F16B4373B}"/>
          </ac:spMkLst>
        </pc:spChg>
        <pc:spChg chg="mod">
          <ac:chgData name="Penelope Huang" userId="S::ryq1234@autuni.ac.nz::f93ff3d7-f243-43d3-a836-c0e031bcfbd5" providerId="AD" clId="Web-{40348304-17BB-460E-8DA2-F8DA31B989C8}" dt="2023-08-24T05:28:25.346" v="208" actId="20577"/>
          <ac:spMkLst>
            <pc:docMk/>
            <pc:sldMk cId="1595498283" sldId="284"/>
            <ac:spMk id="10" creationId="{93571633-2579-14C7-C8A6-652AB27A89F8}"/>
          </ac:spMkLst>
        </pc:spChg>
        <pc:spChg chg="mod">
          <ac:chgData name="Penelope Huang" userId="S::ryq1234@autuni.ac.nz::f93ff3d7-f243-43d3-a836-c0e031bcfbd5" providerId="AD" clId="Web-{40348304-17BB-460E-8DA2-F8DA31B989C8}" dt="2023-08-24T05:28:31.502" v="209" actId="1076"/>
          <ac:spMkLst>
            <pc:docMk/>
            <pc:sldMk cId="1595498283" sldId="284"/>
            <ac:spMk id="11" creationId="{9171761D-BB22-768A-0B25-F87565965B71}"/>
          </ac:spMkLst>
        </pc:spChg>
        <pc:spChg chg="mod">
          <ac:chgData name="Penelope Huang" userId="S::ryq1234@autuni.ac.nz::f93ff3d7-f243-43d3-a836-c0e031bcfbd5" providerId="AD" clId="Web-{40348304-17BB-460E-8DA2-F8DA31B989C8}" dt="2023-08-24T05:26:21.061" v="175" actId="1076"/>
          <ac:spMkLst>
            <pc:docMk/>
            <pc:sldMk cId="1595498283" sldId="284"/>
            <ac:spMk id="12" creationId="{1BE34493-4F81-A817-9A44-F0CD13DD55A7}"/>
          </ac:spMkLst>
        </pc:spChg>
        <pc:spChg chg="mod">
          <ac:chgData name="Penelope Huang" userId="S::ryq1234@autuni.ac.nz::f93ff3d7-f243-43d3-a836-c0e031bcfbd5" providerId="AD" clId="Web-{40348304-17BB-460E-8DA2-F8DA31B989C8}" dt="2023-08-24T05:26:03.217" v="172" actId="1076"/>
          <ac:spMkLst>
            <pc:docMk/>
            <pc:sldMk cId="1595498283" sldId="284"/>
            <ac:spMk id="14" creationId="{18F03238-C841-9DE9-776C-0A2C1ADFA817}"/>
          </ac:spMkLst>
        </pc:spChg>
        <pc:spChg chg="mod">
          <ac:chgData name="Penelope Huang" userId="S::ryq1234@autuni.ac.nz::f93ff3d7-f243-43d3-a836-c0e031bcfbd5" providerId="AD" clId="Web-{40348304-17BB-460E-8DA2-F8DA31B989C8}" dt="2023-08-24T05:26:08.529" v="173" actId="1076"/>
          <ac:spMkLst>
            <pc:docMk/>
            <pc:sldMk cId="1595498283" sldId="284"/>
            <ac:spMk id="15" creationId="{4F52C524-2727-0FFA-29BF-E7F393D88081}"/>
          </ac:spMkLst>
        </pc:spChg>
        <pc:spChg chg="mod">
          <ac:chgData name="Penelope Huang" userId="S::ryq1234@autuni.ac.nz::f93ff3d7-f243-43d3-a836-c0e031bcfbd5" providerId="AD" clId="Web-{40348304-17BB-460E-8DA2-F8DA31B989C8}" dt="2023-08-24T05:25:10.450" v="157" actId="1076"/>
          <ac:spMkLst>
            <pc:docMk/>
            <pc:sldMk cId="1595498283" sldId="284"/>
            <ac:spMk id="16" creationId="{DD1ABEEF-6F5F-0A59-92CF-2ED111AB4EE9}"/>
          </ac:spMkLst>
        </pc:spChg>
        <pc:spChg chg="mod">
          <ac:chgData name="Penelope Huang" userId="S::ryq1234@autuni.ac.nz::f93ff3d7-f243-43d3-a836-c0e031bcfbd5" providerId="AD" clId="Web-{40348304-17BB-460E-8DA2-F8DA31B989C8}" dt="2023-08-24T05:25:01.152" v="154" actId="1076"/>
          <ac:spMkLst>
            <pc:docMk/>
            <pc:sldMk cId="1595498283" sldId="284"/>
            <ac:spMk id="18" creationId="{D39B693B-E4EF-6B6A-89BB-FBDC8D2AAE86}"/>
          </ac:spMkLst>
        </pc:spChg>
        <pc:spChg chg="mod">
          <ac:chgData name="Penelope Huang" userId="S::ryq1234@autuni.ac.nz::f93ff3d7-f243-43d3-a836-c0e031bcfbd5" providerId="AD" clId="Web-{40348304-17BB-460E-8DA2-F8DA31B989C8}" dt="2023-08-24T05:25:04.621" v="155" actId="1076"/>
          <ac:spMkLst>
            <pc:docMk/>
            <pc:sldMk cId="1595498283" sldId="284"/>
            <ac:spMk id="19" creationId="{2F68C0FA-702D-CB49-D5E5-033B261907F5}"/>
          </ac:spMkLst>
        </pc:spChg>
        <pc:spChg chg="add del mod">
          <ac:chgData name="Penelope Huang" userId="S::ryq1234@autuni.ac.nz::f93ff3d7-f243-43d3-a836-c0e031bcfbd5" providerId="AD" clId="Web-{40348304-17BB-460E-8DA2-F8DA31B989C8}" dt="2023-08-24T05:27:45.407" v="196" actId="1076"/>
          <ac:spMkLst>
            <pc:docMk/>
            <pc:sldMk cId="1595498283" sldId="284"/>
            <ac:spMk id="20" creationId="{515A95C0-51DC-1B62-A903-25CD10C81E66}"/>
          </ac:spMkLst>
        </pc:spChg>
        <pc:spChg chg="mod">
          <ac:chgData name="Penelope Huang" userId="S::ryq1234@autuni.ac.nz::f93ff3d7-f243-43d3-a836-c0e031bcfbd5" providerId="AD" clId="Web-{40348304-17BB-460E-8DA2-F8DA31B989C8}" dt="2023-08-24T05:28:02.236" v="200" actId="1076"/>
          <ac:spMkLst>
            <pc:docMk/>
            <pc:sldMk cId="1595498283" sldId="284"/>
            <ac:spMk id="22" creationId="{977F37F5-FB11-925C-AA2F-9A002D0D791A}"/>
          </ac:spMkLst>
        </pc:spChg>
        <pc:spChg chg="mod">
          <ac:chgData name="Penelope Huang" userId="S::ryq1234@autuni.ac.nz::f93ff3d7-f243-43d3-a836-c0e031bcfbd5" providerId="AD" clId="Web-{40348304-17BB-460E-8DA2-F8DA31B989C8}" dt="2023-08-24T05:27:50.126" v="197" actId="1076"/>
          <ac:spMkLst>
            <pc:docMk/>
            <pc:sldMk cId="1595498283" sldId="284"/>
            <ac:spMk id="23" creationId="{9E4BA541-1833-B44D-CAF4-7B5E65A6A8F1}"/>
          </ac:spMkLst>
        </pc:spChg>
        <pc:spChg chg="mod">
          <ac:chgData name="Penelope Huang" userId="S::ryq1234@autuni.ac.nz::f93ff3d7-f243-43d3-a836-c0e031bcfbd5" providerId="AD" clId="Web-{40348304-17BB-460E-8DA2-F8DA31B989C8}" dt="2023-08-24T05:24:26.386" v="145" actId="1076"/>
          <ac:spMkLst>
            <pc:docMk/>
            <pc:sldMk cId="1595498283" sldId="284"/>
            <ac:spMk id="24" creationId="{78C15BBE-E93E-15E3-BE86-4880E9A904B0}"/>
          </ac:spMkLst>
        </pc:spChg>
        <pc:spChg chg="add del mod">
          <ac:chgData name="Penelope Huang" userId="S::ryq1234@autuni.ac.nz::f93ff3d7-f243-43d3-a836-c0e031bcfbd5" providerId="AD" clId="Web-{40348304-17BB-460E-8DA2-F8DA31B989C8}" dt="2023-08-24T05:29:00.503" v="217"/>
          <ac:spMkLst>
            <pc:docMk/>
            <pc:sldMk cId="1595498283" sldId="284"/>
            <ac:spMk id="25" creationId="{BC89B83B-7BF4-E6D2-A97B-995FA03568A4}"/>
          </ac:spMkLst>
        </pc:spChg>
        <pc:spChg chg="add del mod">
          <ac:chgData name="Penelope Huang" userId="S::ryq1234@autuni.ac.nz::f93ff3d7-f243-43d3-a836-c0e031bcfbd5" providerId="AD" clId="Web-{40348304-17BB-460E-8DA2-F8DA31B989C8}" dt="2023-08-24T05:29:07.941" v="221"/>
          <ac:spMkLst>
            <pc:docMk/>
            <pc:sldMk cId="1595498283" sldId="284"/>
            <ac:spMk id="31" creationId="{20D3DD2D-1381-ECD0-E580-990990C1F07E}"/>
          </ac:spMkLst>
        </pc:spChg>
        <pc:spChg chg="add mod">
          <ac:chgData name="Penelope Huang" userId="S::ryq1234@autuni.ac.nz::f93ff3d7-f243-43d3-a836-c0e031bcfbd5" providerId="AD" clId="Web-{40348304-17BB-460E-8DA2-F8DA31B989C8}" dt="2023-08-24T05:31:02.834" v="247" actId="1076"/>
          <ac:spMkLst>
            <pc:docMk/>
            <pc:sldMk cId="1595498283" sldId="284"/>
            <ac:spMk id="79" creationId="{8AAF879C-2289-D1AB-6541-C049CDC08F8D}"/>
          </ac:spMkLst>
        </pc:spChg>
        <pc:spChg chg="add mod">
          <ac:chgData name="Penelope Huang" userId="S::ryq1234@autuni.ac.nz::f93ff3d7-f243-43d3-a836-c0e031bcfbd5" providerId="AD" clId="Web-{40348304-17BB-460E-8DA2-F8DA31B989C8}" dt="2023-08-24T05:31:44.242" v="262" actId="20577"/>
          <ac:spMkLst>
            <pc:docMk/>
            <pc:sldMk cId="1595498283" sldId="284"/>
            <ac:spMk id="80" creationId="{8E8D2D15-B974-8691-DAD6-6F5904C55D2C}"/>
          </ac:spMkLst>
        </pc:spChg>
        <pc:grpChg chg="add del">
          <ac:chgData name="Penelope Huang" userId="S::ryq1234@autuni.ac.nz::f93ff3d7-f243-43d3-a836-c0e031bcfbd5" providerId="AD" clId="Web-{40348304-17BB-460E-8DA2-F8DA31B989C8}" dt="2023-08-24T05:27:04.203" v="187"/>
          <ac:grpSpMkLst>
            <pc:docMk/>
            <pc:sldMk cId="1595498283" sldId="284"/>
            <ac:grpSpMk id="4" creationId="{A97B4F9A-EADB-043C-288E-420656012561}"/>
          </ac:grpSpMkLst>
        </pc:grpChg>
        <pc:grpChg chg="mod">
          <ac:chgData name="Penelope Huang" userId="S::ryq1234@autuni.ac.nz::f93ff3d7-f243-43d3-a836-c0e031bcfbd5" providerId="AD" clId="Web-{40348304-17BB-460E-8DA2-F8DA31B989C8}" dt="2023-08-24T05:27:04.203" v="187"/>
          <ac:grpSpMkLst>
            <pc:docMk/>
            <pc:sldMk cId="1595498283" sldId="284"/>
            <ac:grpSpMk id="21" creationId="{01FD770B-BA7D-341E-8D13-73F5F83D6BFC}"/>
          </ac:grpSpMkLst>
        </pc:grpChg>
        <pc:grpChg chg="mod">
          <ac:chgData name="Penelope Huang" userId="S::ryq1234@autuni.ac.nz::f93ff3d7-f243-43d3-a836-c0e031bcfbd5" providerId="AD" clId="Web-{40348304-17BB-460E-8DA2-F8DA31B989C8}" dt="2023-08-24T05:28:07.173" v="202" actId="1076"/>
          <ac:grpSpMkLst>
            <pc:docMk/>
            <pc:sldMk cId="1595498283" sldId="284"/>
            <ac:grpSpMk id="28" creationId="{F7AA6FD4-4CDD-5FDA-2165-AEAE3D473F28}"/>
          </ac:grpSpMkLst>
        </pc:grpChg>
        <pc:grpChg chg="add del mod">
          <ac:chgData name="Penelope Huang" userId="S::ryq1234@autuni.ac.nz::f93ff3d7-f243-43d3-a836-c0e031bcfbd5" providerId="AD" clId="Web-{40348304-17BB-460E-8DA2-F8DA31B989C8}" dt="2023-08-24T05:29:26.847" v="225"/>
          <ac:grpSpMkLst>
            <pc:docMk/>
            <pc:sldMk cId="1595498283" sldId="284"/>
            <ac:grpSpMk id="32" creationId="{C081C8D5-EF7E-616B-E721-4852EE468EA0}"/>
          </ac:grpSpMkLst>
        </pc:grpChg>
        <pc:grpChg chg="add del">
          <ac:chgData name="Penelope Huang" userId="S::ryq1234@autuni.ac.nz::f93ff3d7-f243-43d3-a836-c0e031bcfbd5" providerId="AD" clId="Web-{40348304-17BB-460E-8DA2-F8DA31B989C8}" dt="2023-08-24T05:29:35.894" v="227"/>
          <ac:grpSpMkLst>
            <pc:docMk/>
            <pc:sldMk cId="1595498283" sldId="284"/>
            <ac:grpSpMk id="55" creationId="{3B74E8C0-EE21-B23E-75F7-ABFF15E8264D}"/>
          </ac:grpSpMkLst>
        </pc:grpChg>
      </pc:sldChg>
      <pc:sldChg chg="addSp delSp modSp">
        <pc:chgData name="Penelope Huang" userId="S::ryq1234@autuni.ac.nz::f93ff3d7-f243-43d3-a836-c0e031bcfbd5" providerId="AD" clId="Web-{40348304-17BB-460E-8DA2-F8DA31B989C8}" dt="2023-08-24T05:19:28.065" v="142" actId="1076"/>
        <pc:sldMkLst>
          <pc:docMk/>
          <pc:sldMk cId="948921116" sldId="286"/>
        </pc:sldMkLst>
        <pc:spChg chg="mod">
          <ac:chgData name="Penelope Huang" userId="S::ryq1234@autuni.ac.nz::f93ff3d7-f243-43d3-a836-c0e031bcfbd5" providerId="AD" clId="Web-{40348304-17BB-460E-8DA2-F8DA31B989C8}" dt="2023-08-24T05:16:07.606" v="134" actId="1076"/>
          <ac:spMkLst>
            <pc:docMk/>
            <pc:sldMk cId="948921116" sldId="286"/>
            <ac:spMk id="5" creationId="{8E2E08C5-41C8-F113-1FE3-EE2029CA1F2F}"/>
          </ac:spMkLst>
        </pc:spChg>
        <pc:spChg chg="del mod">
          <ac:chgData name="Penelope Huang" userId="S::ryq1234@autuni.ac.nz::f93ff3d7-f243-43d3-a836-c0e031bcfbd5" providerId="AD" clId="Web-{40348304-17BB-460E-8DA2-F8DA31B989C8}" dt="2023-08-24T05:16:22.982" v="137"/>
          <ac:spMkLst>
            <pc:docMk/>
            <pc:sldMk cId="948921116" sldId="286"/>
            <ac:spMk id="23" creationId="{B46056D4-2C79-4B87-517A-31D59C1E12BE}"/>
          </ac:spMkLst>
        </pc:spChg>
        <pc:spChg chg="mod">
          <ac:chgData name="Penelope Huang" userId="S::ryq1234@autuni.ac.nz::f93ff3d7-f243-43d3-a836-c0e031bcfbd5" providerId="AD" clId="Web-{40348304-17BB-460E-8DA2-F8DA31B989C8}" dt="2023-08-24T05:03:20.194" v="14" actId="1076"/>
          <ac:spMkLst>
            <pc:docMk/>
            <pc:sldMk cId="948921116" sldId="286"/>
            <ac:spMk id="27" creationId="{6E2F3F22-1891-F909-D648-625C22F52AD8}"/>
          </ac:spMkLst>
        </pc:spChg>
        <pc:spChg chg="mod">
          <ac:chgData name="Penelope Huang" userId="S::ryq1234@autuni.ac.nz::f93ff3d7-f243-43d3-a836-c0e031bcfbd5" providerId="AD" clId="Web-{40348304-17BB-460E-8DA2-F8DA31B989C8}" dt="2023-08-24T05:03:20.335" v="15" actId="1076"/>
          <ac:spMkLst>
            <pc:docMk/>
            <pc:sldMk cId="948921116" sldId="286"/>
            <ac:spMk id="28" creationId="{54CA3624-5599-0E70-A45B-031526CDEE79}"/>
          </ac:spMkLst>
        </pc:spChg>
        <pc:spChg chg="mod">
          <ac:chgData name="Penelope Huang" userId="S::ryq1234@autuni.ac.nz::f93ff3d7-f243-43d3-a836-c0e031bcfbd5" providerId="AD" clId="Web-{40348304-17BB-460E-8DA2-F8DA31B989C8}" dt="2023-08-24T05:03:20.460" v="16" actId="1076"/>
          <ac:spMkLst>
            <pc:docMk/>
            <pc:sldMk cId="948921116" sldId="286"/>
            <ac:spMk id="29" creationId="{C12122E8-77F3-59A5-4DD8-D47636DC7C70}"/>
          </ac:spMkLst>
        </pc:spChg>
        <pc:spChg chg="mod">
          <ac:chgData name="Penelope Huang" userId="S::ryq1234@autuni.ac.nz::f93ff3d7-f243-43d3-a836-c0e031bcfbd5" providerId="AD" clId="Web-{40348304-17BB-460E-8DA2-F8DA31B989C8}" dt="2023-08-24T05:03:20.585" v="17" actId="1076"/>
          <ac:spMkLst>
            <pc:docMk/>
            <pc:sldMk cId="948921116" sldId="286"/>
            <ac:spMk id="30" creationId="{9303F66C-B0B6-C25B-8AB4-9D46E30B009C}"/>
          </ac:spMkLst>
        </pc:spChg>
        <pc:spChg chg="mod">
          <ac:chgData name="Penelope Huang" userId="S::ryq1234@autuni.ac.nz::f93ff3d7-f243-43d3-a836-c0e031bcfbd5" providerId="AD" clId="Web-{40348304-17BB-460E-8DA2-F8DA31B989C8}" dt="2023-08-24T05:03:20.710" v="18" actId="1076"/>
          <ac:spMkLst>
            <pc:docMk/>
            <pc:sldMk cId="948921116" sldId="286"/>
            <ac:spMk id="31" creationId="{9C71CFD0-97BF-B297-F1E2-BCD7000F9323}"/>
          </ac:spMkLst>
        </pc:spChg>
        <pc:spChg chg="mod">
          <ac:chgData name="Penelope Huang" userId="S::ryq1234@autuni.ac.nz::f93ff3d7-f243-43d3-a836-c0e031bcfbd5" providerId="AD" clId="Web-{40348304-17BB-460E-8DA2-F8DA31B989C8}" dt="2023-08-24T05:03:20.835" v="19" actId="1076"/>
          <ac:spMkLst>
            <pc:docMk/>
            <pc:sldMk cId="948921116" sldId="286"/>
            <ac:spMk id="32" creationId="{7D84BC35-29BC-5750-47E5-C8CF31F7F054}"/>
          </ac:spMkLst>
        </pc:spChg>
        <pc:spChg chg="mod">
          <ac:chgData name="Penelope Huang" userId="S::ryq1234@autuni.ac.nz::f93ff3d7-f243-43d3-a836-c0e031bcfbd5" providerId="AD" clId="Web-{40348304-17BB-460E-8DA2-F8DA31B989C8}" dt="2023-08-24T05:03:20.944" v="20" actId="1076"/>
          <ac:spMkLst>
            <pc:docMk/>
            <pc:sldMk cId="948921116" sldId="286"/>
            <ac:spMk id="33" creationId="{F84FB962-7DA3-A023-84B4-D0AD5B00BC83}"/>
          </ac:spMkLst>
        </pc:spChg>
        <pc:spChg chg="mod">
          <ac:chgData name="Penelope Huang" userId="S::ryq1234@autuni.ac.nz::f93ff3d7-f243-43d3-a836-c0e031bcfbd5" providerId="AD" clId="Web-{40348304-17BB-460E-8DA2-F8DA31B989C8}" dt="2023-08-24T05:03:21.053" v="21" actId="1076"/>
          <ac:spMkLst>
            <pc:docMk/>
            <pc:sldMk cId="948921116" sldId="286"/>
            <ac:spMk id="34" creationId="{129FE99A-B22C-D641-54F6-784897CC4D42}"/>
          </ac:spMkLst>
        </pc:spChg>
        <pc:spChg chg="add del mod topLvl">
          <ac:chgData name="Penelope Huang" userId="S::ryq1234@autuni.ac.nz::f93ff3d7-f243-43d3-a836-c0e031bcfbd5" providerId="AD" clId="Web-{40348304-17BB-460E-8DA2-F8DA31B989C8}" dt="2023-08-24T05:15:26.980" v="129"/>
          <ac:spMkLst>
            <pc:docMk/>
            <pc:sldMk cId="948921116" sldId="286"/>
            <ac:spMk id="39" creationId="{9DE9BFF5-00EC-9358-8CD8-6EF58E3D7031}"/>
          </ac:spMkLst>
        </pc:spChg>
        <pc:spChg chg="del mod">
          <ac:chgData name="Penelope Huang" userId="S::ryq1234@autuni.ac.nz::f93ff3d7-f243-43d3-a836-c0e031bcfbd5" providerId="AD" clId="Web-{40348304-17BB-460E-8DA2-F8DA31B989C8}" dt="2023-08-24T05:15:12.105" v="124"/>
          <ac:spMkLst>
            <pc:docMk/>
            <pc:sldMk cId="948921116" sldId="286"/>
            <ac:spMk id="40" creationId="{C6099050-50C1-0F82-1F8D-DD726A0FB6E7}"/>
          </ac:spMkLst>
        </pc:spChg>
        <pc:spChg chg="del mod">
          <ac:chgData name="Penelope Huang" userId="S::ryq1234@autuni.ac.nz::f93ff3d7-f243-43d3-a836-c0e031bcfbd5" providerId="AD" clId="Web-{40348304-17BB-460E-8DA2-F8DA31B989C8}" dt="2023-08-24T05:14:52.713" v="118"/>
          <ac:spMkLst>
            <pc:docMk/>
            <pc:sldMk cId="948921116" sldId="286"/>
            <ac:spMk id="41" creationId="{BB9FCC6B-681C-C52C-A03F-CE964B768976}"/>
          </ac:spMkLst>
        </pc:spChg>
        <pc:spChg chg="del mod">
          <ac:chgData name="Penelope Huang" userId="S::ryq1234@autuni.ac.nz::f93ff3d7-f243-43d3-a836-c0e031bcfbd5" providerId="AD" clId="Web-{40348304-17BB-460E-8DA2-F8DA31B989C8}" dt="2023-08-24T05:14:49.526" v="117"/>
          <ac:spMkLst>
            <pc:docMk/>
            <pc:sldMk cId="948921116" sldId="286"/>
            <ac:spMk id="42" creationId="{8CB55D11-B350-8567-FE3E-C548AD0DB3E4}"/>
          </ac:spMkLst>
        </pc:spChg>
        <pc:spChg chg="del mod">
          <ac:chgData name="Penelope Huang" userId="S::ryq1234@autuni.ac.nz::f93ff3d7-f243-43d3-a836-c0e031bcfbd5" providerId="AD" clId="Web-{40348304-17BB-460E-8DA2-F8DA31B989C8}" dt="2023-08-24T05:15:09.198" v="123"/>
          <ac:spMkLst>
            <pc:docMk/>
            <pc:sldMk cId="948921116" sldId="286"/>
            <ac:spMk id="43" creationId="{6D51A568-8DD4-CDE2-DE2D-06BB6EB29F21}"/>
          </ac:spMkLst>
        </pc:spChg>
        <pc:spChg chg="del mod">
          <ac:chgData name="Penelope Huang" userId="S::ryq1234@autuni.ac.nz::f93ff3d7-f243-43d3-a836-c0e031bcfbd5" providerId="AD" clId="Web-{40348304-17BB-460E-8DA2-F8DA31B989C8}" dt="2023-08-24T05:15:06.464" v="122"/>
          <ac:spMkLst>
            <pc:docMk/>
            <pc:sldMk cId="948921116" sldId="286"/>
            <ac:spMk id="44" creationId="{764A8445-E462-0A4E-F3D7-1E8BC4143B6A}"/>
          </ac:spMkLst>
        </pc:spChg>
        <pc:spChg chg="del mod">
          <ac:chgData name="Penelope Huang" userId="S::ryq1234@autuni.ac.nz::f93ff3d7-f243-43d3-a836-c0e031bcfbd5" providerId="AD" clId="Web-{40348304-17BB-460E-8DA2-F8DA31B989C8}" dt="2023-08-24T05:14:59.323" v="120"/>
          <ac:spMkLst>
            <pc:docMk/>
            <pc:sldMk cId="948921116" sldId="286"/>
            <ac:spMk id="45" creationId="{B0A319A1-1DFA-292D-AA6F-A55BFF021127}"/>
          </ac:spMkLst>
        </pc:spChg>
        <pc:spChg chg="del mod">
          <ac:chgData name="Penelope Huang" userId="S::ryq1234@autuni.ac.nz::f93ff3d7-f243-43d3-a836-c0e031bcfbd5" providerId="AD" clId="Web-{40348304-17BB-460E-8DA2-F8DA31B989C8}" dt="2023-08-24T05:14:57.479" v="119"/>
          <ac:spMkLst>
            <pc:docMk/>
            <pc:sldMk cId="948921116" sldId="286"/>
            <ac:spMk id="46" creationId="{DD214BE5-E91A-C800-FE2E-E2C600F39476}"/>
          </ac:spMkLst>
        </pc:spChg>
        <pc:spChg chg="mod">
          <ac:chgData name="Penelope Huang" userId="S::ryq1234@autuni.ac.nz::f93ff3d7-f243-43d3-a836-c0e031bcfbd5" providerId="AD" clId="Web-{40348304-17BB-460E-8DA2-F8DA31B989C8}" dt="2023-08-24T05:16:58.670" v="141" actId="1076"/>
          <ac:spMkLst>
            <pc:docMk/>
            <pc:sldMk cId="948921116" sldId="286"/>
            <ac:spMk id="48" creationId="{18E944E5-2DB1-C9D6-A456-7EF1E29609F5}"/>
          </ac:spMkLst>
        </pc:spChg>
        <pc:grpChg chg="del">
          <ac:chgData name="Penelope Huang" userId="S::ryq1234@autuni.ac.nz::f93ff3d7-f243-43d3-a836-c0e031bcfbd5" providerId="AD" clId="Web-{40348304-17BB-460E-8DA2-F8DA31B989C8}" dt="2023-08-24T05:15:09.198" v="123"/>
          <ac:grpSpMkLst>
            <pc:docMk/>
            <pc:sldMk cId="948921116" sldId="286"/>
            <ac:grpSpMk id="25" creationId="{EA7E90A3-B260-299A-2798-5DE1C741CA8F}"/>
          </ac:grpSpMkLst>
        </pc:grpChg>
        <pc:grpChg chg="mod topLvl">
          <ac:chgData name="Penelope Huang" userId="S::ryq1234@autuni.ac.nz::f93ff3d7-f243-43d3-a836-c0e031bcfbd5" providerId="AD" clId="Web-{40348304-17BB-460E-8DA2-F8DA31B989C8}" dt="2023-08-24T05:19:28.065" v="142" actId="1076"/>
          <ac:grpSpMkLst>
            <pc:docMk/>
            <pc:sldMk cId="948921116" sldId="286"/>
            <ac:grpSpMk id="26" creationId="{29176BE7-0F55-1C09-254E-58324C26F786}"/>
          </ac:grpSpMkLst>
        </pc:grpChg>
        <pc:grpChg chg="del">
          <ac:chgData name="Penelope Huang" userId="S::ryq1234@autuni.ac.nz::f93ff3d7-f243-43d3-a836-c0e031bcfbd5" providerId="AD" clId="Web-{40348304-17BB-460E-8DA2-F8DA31B989C8}" dt="2023-08-24T05:14:57.479" v="119"/>
          <ac:grpSpMkLst>
            <pc:docMk/>
            <pc:sldMk cId="948921116" sldId="286"/>
            <ac:grpSpMk id="35" creationId="{3233BB5A-A460-6683-04FC-D8D460464D15}"/>
          </ac:grpSpMkLst>
        </pc:grpChg>
        <pc:grpChg chg="del">
          <ac:chgData name="Penelope Huang" userId="S::ryq1234@autuni.ac.nz::f93ff3d7-f243-43d3-a836-c0e031bcfbd5" providerId="AD" clId="Web-{40348304-17BB-460E-8DA2-F8DA31B989C8}" dt="2023-08-24T05:15:06.464" v="122"/>
          <ac:grpSpMkLst>
            <pc:docMk/>
            <pc:sldMk cId="948921116" sldId="286"/>
            <ac:grpSpMk id="36" creationId="{1B257E15-8F49-9894-E7A9-0AB349811E9C}"/>
          </ac:grpSpMkLst>
        </pc:grpChg>
        <pc:grpChg chg="del">
          <ac:chgData name="Penelope Huang" userId="S::ryq1234@autuni.ac.nz::f93ff3d7-f243-43d3-a836-c0e031bcfbd5" providerId="AD" clId="Web-{40348304-17BB-460E-8DA2-F8DA31B989C8}" dt="2023-08-24T05:14:49.526" v="117"/>
          <ac:grpSpMkLst>
            <pc:docMk/>
            <pc:sldMk cId="948921116" sldId="286"/>
            <ac:grpSpMk id="37" creationId="{041A0FBB-4E9A-2FC4-AFAC-DD2F6FDBFB92}"/>
          </ac:grpSpMkLst>
        </pc:grpChg>
        <pc:grpChg chg="del">
          <ac:chgData name="Penelope Huang" userId="S::ryq1234@autuni.ac.nz::f93ff3d7-f243-43d3-a836-c0e031bcfbd5" providerId="AD" clId="Web-{40348304-17BB-460E-8DA2-F8DA31B989C8}" dt="2023-08-24T05:15:12.105" v="124"/>
          <ac:grpSpMkLst>
            <pc:docMk/>
            <pc:sldMk cId="948921116" sldId="286"/>
            <ac:grpSpMk id="38" creationId="{FEA2BAFE-990D-6495-DB31-9D38839E670D}"/>
          </ac:grpSpMkLst>
        </pc:grpChg>
        <pc:grpChg chg="add del mod">
          <ac:chgData name="Penelope Huang" userId="S::ryq1234@autuni.ac.nz::f93ff3d7-f243-43d3-a836-c0e031bcfbd5" providerId="AD" clId="Web-{40348304-17BB-460E-8DA2-F8DA31B989C8}" dt="2023-08-24T05:15:26.980" v="129"/>
          <ac:grpSpMkLst>
            <pc:docMk/>
            <pc:sldMk cId="948921116" sldId="286"/>
            <ac:grpSpMk id="47" creationId="{1B67D066-48B7-84AF-99C2-BDBC1928D699}"/>
          </ac:grpSpMkLst>
        </pc:grpChg>
      </pc:sldChg>
      <pc:sldChg chg="ord">
        <pc:chgData name="Penelope Huang" userId="S::ryq1234@autuni.ac.nz::f93ff3d7-f243-43d3-a836-c0e031bcfbd5" providerId="AD" clId="Web-{40348304-17BB-460E-8DA2-F8DA31B989C8}" dt="2023-08-24T05:13:28.820" v="114"/>
        <pc:sldMkLst>
          <pc:docMk/>
          <pc:sldMk cId="2003510170" sldId="287"/>
        </pc:sldMkLst>
      </pc:sldChg>
      <pc:sldChg chg="addSp delSp modSp">
        <pc:chgData name="Penelope Huang" userId="S::ryq1234@autuni.ac.nz::f93ff3d7-f243-43d3-a836-c0e031bcfbd5" providerId="AD" clId="Web-{40348304-17BB-460E-8DA2-F8DA31B989C8}" dt="2023-08-24T05:06:53.184" v="72" actId="20577"/>
        <pc:sldMkLst>
          <pc:docMk/>
          <pc:sldMk cId="3978893541" sldId="296"/>
        </pc:sldMkLst>
        <pc:spChg chg="add del mod">
          <ac:chgData name="Penelope Huang" userId="S::ryq1234@autuni.ac.nz::f93ff3d7-f243-43d3-a836-c0e031bcfbd5" providerId="AD" clId="Web-{40348304-17BB-460E-8DA2-F8DA31B989C8}" dt="2023-08-24T05:06:14.980" v="63"/>
          <ac:spMkLst>
            <pc:docMk/>
            <pc:sldMk cId="3978893541" sldId="296"/>
            <ac:spMk id="4" creationId="{71644F0F-8C53-B8CF-1009-14CB1E07A9F8}"/>
          </ac:spMkLst>
        </pc:spChg>
        <pc:spChg chg="mod">
          <ac:chgData name="Penelope Huang" userId="S::ryq1234@autuni.ac.nz::f93ff3d7-f243-43d3-a836-c0e031bcfbd5" providerId="AD" clId="Web-{40348304-17BB-460E-8DA2-F8DA31B989C8}" dt="2023-08-24T05:06:53.184" v="72" actId="20577"/>
          <ac:spMkLst>
            <pc:docMk/>
            <pc:sldMk cId="3978893541" sldId="296"/>
            <ac:spMk id="59" creationId="{022BE889-65A0-7A08-9756-1C5CDA23F86D}"/>
          </ac:spMkLst>
        </pc:spChg>
      </pc:sldChg>
    </pc:docChg>
  </pc:docChgLst>
  <pc:docChgLst>
    <pc:chgData name="Stephen Thorpe" userId="S::sthorpe@aut.ac.nz::d9310212-5978-4455-87f8-c98b012f2e27" providerId="AD" clId="Web-{41B83C4C-18DC-4B8A-9453-05A42EA69822}"/>
    <pc:docChg chg="mod">
      <pc:chgData name="Stephen Thorpe" userId="S::sthorpe@aut.ac.nz::d9310212-5978-4455-87f8-c98b012f2e27" providerId="AD" clId="Web-{41B83C4C-18DC-4B8A-9453-05A42EA69822}" dt="2023-08-23T22:44:26.249" v="13"/>
      <pc:docMkLst>
        <pc:docMk/>
      </pc:docMkLst>
      <pc:sldChg chg="addCm">
        <pc:chgData name="Stephen Thorpe" userId="S::sthorpe@aut.ac.nz::d9310212-5978-4455-87f8-c98b012f2e27" providerId="AD" clId="Web-{41B83C4C-18DC-4B8A-9453-05A42EA69822}" dt="2023-08-23T22:42:34.949" v="11"/>
        <pc:sldMkLst>
          <pc:docMk/>
          <pc:sldMk cId="3631807039" sldId="276"/>
        </pc:sldMkLst>
        <pc:extLst>
          <p:ext xmlns:p="http://schemas.openxmlformats.org/presentationml/2006/main" uri="{D6D511B9-2390-475A-947B-AFAB55BFBCF1}">
            <pc226:cmChg xmlns:pc226="http://schemas.microsoft.com/office/powerpoint/2022/06/main/command" chg="add">
              <pc226:chgData name="Stephen Thorpe" userId="S::sthorpe@aut.ac.nz::d9310212-5978-4455-87f8-c98b012f2e27" providerId="AD" clId="Web-{41B83C4C-18DC-4B8A-9453-05A42EA69822}" dt="2023-08-23T22:42:34.949" v="11"/>
              <pc2:cmMkLst xmlns:pc2="http://schemas.microsoft.com/office/powerpoint/2019/9/main/command">
                <pc:docMk/>
                <pc:sldMk cId="3631807039" sldId="276"/>
                <pc2:cmMk id="{2CD703B3-4F13-4FA6-B4F3-EF9DEF1BB4AF}"/>
              </pc2:cmMkLst>
            </pc226:cmChg>
          </p:ext>
        </pc:extLst>
      </pc:sldChg>
      <pc:sldChg chg="addCm modCm">
        <pc:chgData name="Stephen Thorpe" userId="S::sthorpe@aut.ac.nz::d9310212-5978-4455-87f8-c98b012f2e27" providerId="AD" clId="Web-{41B83C4C-18DC-4B8A-9453-05A42EA69822}" dt="2023-08-23T22:44:26.249" v="13"/>
        <pc:sldMkLst>
          <pc:docMk/>
          <pc:sldMk cId="2467920998" sldId="277"/>
        </pc:sldMkLst>
        <pc:extLst>
          <p:ext xmlns:p="http://schemas.openxmlformats.org/presentationml/2006/main" uri="{D6D511B9-2390-475A-947B-AFAB55BFBCF1}">
            <pc226:cmChg xmlns:pc226="http://schemas.microsoft.com/office/powerpoint/2022/06/main/command" chg="add">
              <pc226:chgData name="Stephen Thorpe" userId="S::sthorpe@aut.ac.nz::d9310212-5978-4455-87f8-c98b012f2e27" providerId="AD" clId="Web-{41B83C4C-18DC-4B8A-9453-05A42EA69822}" dt="2023-08-23T22:44:26.249" v="13"/>
              <pc2:cmMkLst xmlns:pc2="http://schemas.microsoft.com/office/powerpoint/2019/9/main/command">
                <pc:docMk/>
                <pc:sldMk cId="2467920998" sldId="277"/>
                <pc2:cmMk id="{DC6B618F-BF90-4945-AED3-EA33C0095BAA}"/>
              </pc2:cmMkLst>
              <pc226:cmRplyChg chg="add mod">
                <pc226:chgData name="Stephen Thorpe" userId="S::sthorpe@aut.ac.nz::d9310212-5978-4455-87f8-c98b012f2e27" providerId="AD" clId="Web-{41B83C4C-18DC-4B8A-9453-05A42EA69822}" dt="2023-08-23T22:44:26.249" v="13"/>
                <pc2:cmRplyMkLst xmlns:pc2="http://schemas.microsoft.com/office/powerpoint/2019/9/main/command">
                  <pc:docMk/>
                  <pc:sldMk cId="2467920998" sldId="277"/>
                  <pc2:cmMk id="{DC6B618F-BF90-4945-AED3-EA33C0095BAA}"/>
                  <pc2:cmRplyMk id="{3BC57822-07C5-43BC-8BD9-ED3A02207520}"/>
                </pc2:cmRplyMkLst>
              </pc226:cmRplyChg>
              <pc226:cmRplyChg chg="add">
                <pc226:chgData name="Stephen Thorpe" userId="S::sthorpe@aut.ac.nz::d9310212-5978-4455-87f8-c98b012f2e27" providerId="AD" clId="Web-{41B83C4C-18DC-4B8A-9453-05A42EA69822}" dt="2023-08-23T22:21:54.086" v="2"/>
                <pc2:cmRplyMkLst xmlns:pc2="http://schemas.microsoft.com/office/powerpoint/2019/9/main/command">
                  <pc:docMk/>
                  <pc:sldMk cId="2467920998" sldId="277"/>
                  <pc2:cmMk id="{DC6B618F-BF90-4945-AED3-EA33C0095BAA}"/>
                  <pc2:cmRplyMk id="{944A4070-CB35-4489-9C5B-07EF170273C4}"/>
                </pc2:cmRplyMkLst>
              </pc226:cmRplyChg>
            </pc226:cmChg>
          </p:ext>
        </pc:extLst>
      </pc:sldChg>
      <pc:sldChg chg="addCm">
        <pc:chgData name="Stephen Thorpe" userId="S::sthorpe@aut.ac.nz::d9310212-5978-4455-87f8-c98b012f2e27" providerId="AD" clId="Web-{41B83C4C-18DC-4B8A-9453-05A42EA69822}" dt="2023-08-23T22:28:56.520" v="4"/>
        <pc:sldMkLst>
          <pc:docMk/>
          <pc:sldMk cId="37486348" sldId="278"/>
        </pc:sldMkLst>
        <pc:extLst>
          <p:ext xmlns:p="http://schemas.openxmlformats.org/presentationml/2006/main" uri="{D6D511B9-2390-475A-947B-AFAB55BFBCF1}">
            <pc226:cmChg xmlns:pc226="http://schemas.microsoft.com/office/powerpoint/2022/06/main/command" chg="add">
              <pc226:chgData name="Stephen Thorpe" userId="S::sthorpe@aut.ac.nz::d9310212-5978-4455-87f8-c98b012f2e27" providerId="AD" clId="Web-{41B83C4C-18DC-4B8A-9453-05A42EA69822}" dt="2023-08-23T22:28:56.520" v="4"/>
              <pc2:cmMkLst xmlns:pc2="http://schemas.microsoft.com/office/powerpoint/2019/9/main/command">
                <pc:docMk/>
                <pc:sldMk cId="37486348" sldId="278"/>
                <pc2:cmMk id="{AA358CB1-6023-4E7F-8359-F7D19011AEEC}"/>
              </pc2:cmMkLst>
            </pc226:cmChg>
          </p:ext>
        </pc:extLst>
      </pc:sldChg>
      <pc:sldChg chg="addCm">
        <pc:chgData name="Stephen Thorpe" userId="S::sthorpe@aut.ac.nz::d9310212-5978-4455-87f8-c98b012f2e27" providerId="AD" clId="Web-{41B83C4C-18DC-4B8A-9453-05A42EA69822}" dt="2023-08-23T22:30:23.679" v="5"/>
        <pc:sldMkLst>
          <pc:docMk/>
          <pc:sldMk cId="229138803" sldId="280"/>
        </pc:sldMkLst>
        <pc:extLst>
          <p:ext xmlns:p="http://schemas.openxmlformats.org/presentationml/2006/main" uri="{D6D511B9-2390-475A-947B-AFAB55BFBCF1}">
            <pc226:cmChg xmlns:pc226="http://schemas.microsoft.com/office/powerpoint/2022/06/main/command" chg="add">
              <pc226:chgData name="Stephen Thorpe" userId="S::sthorpe@aut.ac.nz::d9310212-5978-4455-87f8-c98b012f2e27" providerId="AD" clId="Web-{41B83C4C-18DC-4B8A-9453-05A42EA69822}" dt="2023-08-23T22:30:23.679" v="5"/>
              <pc2:cmMkLst xmlns:pc2="http://schemas.microsoft.com/office/powerpoint/2019/9/main/command">
                <pc:docMk/>
                <pc:sldMk cId="229138803" sldId="280"/>
                <pc2:cmMk id="{FB8C0BAC-1037-45DC-813C-2A63D1941142}"/>
              </pc2:cmMkLst>
            </pc226:cmChg>
          </p:ext>
        </pc:extLst>
      </pc:sldChg>
      <pc:sldChg chg="addCm">
        <pc:chgData name="Stephen Thorpe" userId="S::sthorpe@aut.ac.nz::d9310212-5978-4455-87f8-c98b012f2e27" providerId="AD" clId="Web-{41B83C4C-18DC-4B8A-9453-05A42EA69822}" dt="2023-08-23T22:41:29.150" v="9"/>
        <pc:sldMkLst>
          <pc:docMk/>
          <pc:sldMk cId="1595498283" sldId="284"/>
        </pc:sldMkLst>
        <pc:extLst>
          <p:ext xmlns:p="http://schemas.openxmlformats.org/presentationml/2006/main" uri="{D6D511B9-2390-475A-947B-AFAB55BFBCF1}">
            <pc226:cmChg xmlns:pc226="http://schemas.microsoft.com/office/powerpoint/2022/06/main/command" chg="add">
              <pc226:chgData name="Stephen Thorpe" userId="S::sthorpe@aut.ac.nz::d9310212-5978-4455-87f8-c98b012f2e27" providerId="AD" clId="Web-{41B83C4C-18DC-4B8A-9453-05A42EA69822}" dt="2023-08-23T22:41:29.150" v="9"/>
              <pc2:cmMkLst xmlns:pc2="http://schemas.microsoft.com/office/powerpoint/2019/9/main/command">
                <pc:docMk/>
                <pc:sldMk cId="1595498283" sldId="284"/>
                <pc2:cmMk id="{3573DAE2-9C8F-410A-9734-6D20329D5240}"/>
              </pc2:cmMkLst>
            </pc226:cmChg>
          </p:ext>
        </pc:extLst>
      </pc:sldChg>
      <pc:sldChg chg="addCm">
        <pc:chgData name="Stephen Thorpe" userId="S::sthorpe@aut.ac.nz::d9310212-5978-4455-87f8-c98b012f2e27" providerId="AD" clId="Web-{41B83C4C-18DC-4B8A-9453-05A42EA69822}" dt="2023-08-23T22:40:34.227" v="8"/>
        <pc:sldMkLst>
          <pc:docMk/>
          <pc:sldMk cId="948921116" sldId="286"/>
        </pc:sldMkLst>
        <pc:extLst>
          <p:ext xmlns:p="http://schemas.openxmlformats.org/presentationml/2006/main" uri="{D6D511B9-2390-475A-947B-AFAB55BFBCF1}">
            <pc226:cmChg xmlns:pc226="http://schemas.microsoft.com/office/powerpoint/2022/06/main/command" chg="add">
              <pc226:chgData name="Stephen Thorpe" userId="S::sthorpe@aut.ac.nz::d9310212-5978-4455-87f8-c98b012f2e27" providerId="AD" clId="Web-{41B83C4C-18DC-4B8A-9453-05A42EA69822}" dt="2023-08-23T22:40:34.227" v="8"/>
              <pc2:cmMkLst xmlns:pc2="http://schemas.microsoft.com/office/powerpoint/2019/9/main/command">
                <pc:docMk/>
                <pc:sldMk cId="948921116" sldId="286"/>
                <pc2:cmMk id="{6428B548-2178-47D3-BC8C-5CD8A5C18F9D}"/>
              </pc2:cmMkLst>
            </pc226:cmChg>
          </p:ext>
        </pc:extLst>
      </pc:sldChg>
      <pc:sldChg chg="addCm">
        <pc:chgData name="Stephen Thorpe" userId="S::sthorpe@aut.ac.nz::d9310212-5978-4455-87f8-c98b012f2e27" providerId="AD" clId="Web-{41B83C4C-18DC-4B8A-9453-05A42EA69822}" dt="2023-08-23T22:41:47.655" v="10"/>
        <pc:sldMkLst>
          <pc:docMk/>
          <pc:sldMk cId="2003510170" sldId="287"/>
        </pc:sldMkLst>
        <pc:extLst>
          <p:ext xmlns:p="http://schemas.openxmlformats.org/presentationml/2006/main" uri="{D6D511B9-2390-475A-947B-AFAB55BFBCF1}">
            <pc226:cmChg xmlns:pc226="http://schemas.microsoft.com/office/powerpoint/2022/06/main/command" chg="add">
              <pc226:chgData name="Stephen Thorpe" userId="S::sthorpe@aut.ac.nz::d9310212-5978-4455-87f8-c98b012f2e27" providerId="AD" clId="Web-{41B83C4C-18DC-4B8A-9453-05A42EA69822}" dt="2023-08-23T22:41:47.655" v="10"/>
              <pc2:cmMkLst xmlns:pc2="http://schemas.microsoft.com/office/powerpoint/2019/9/main/command">
                <pc:docMk/>
                <pc:sldMk cId="2003510170" sldId="287"/>
                <pc2:cmMk id="{77C1A3C3-BD2A-442E-B488-7CDDC475ED63}"/>
              </pc2:cmMkLst>
            </pc226:cmChg>
          </p:ext>
        </pc:extLst>
      </pc:sldChg>
      <pc:sldChg chg="addCm">
        <pc:chgData name="Stephen Thorpe" userId="S::sthorpe@aut.ac.nz::d9310212-5978-4455-87f8-c98b012f2e27" providerId="AD" clId="Web-{41B83C4C-18DC-4B8A-9453-05A42EA69822}" dt="2023-08-23T22:43:51.498" v="12"/>
        <pc:sldMkLst>
          <pc:docMk/>
          <pc:sldMk cId="2116431533" sldId="292"/>
        </pc:sldMkLst>
        <pc:extLst>
          <p:ext xmlns:p="http://schemas.openxmlformats.org/presentationml/2006/main" uri="{D6D511B9-2390-475A-947B-AFAB55BFBCF1}">
            <pc226:cmChg xmlns:pc226="http://schemas.microsoft.com/office/powerpoint/2022/06/main/command" chg="add">
              <pc226:chgData name="Stephen Thorpe" userId="S::sthorpe@aut.ac.nz::d9310212-5978-4455-87f8-c98b012f2e27" providerId="AD" clId="Web-{41B83C4C-18DC-4B8A-9453-05A42EA69822}" dt="2023-08-23T22:43:51.498" v="12"/>
              <pc2:cmMkLst xmlns:pc2="http://schemas.microsoft.com/office/powerpoint/2019/9/main/command">
                <pc:docMk/>
                <pc:sldMk cId="2116431533" sldId="292"/>
                <pc2:cmMk id="{6B1A011B-9BDD-4226-AA6D-A3BB38DBB219}"/>
              </pc2:cmMkLst>
            </pc226:cmChg>
          </p:ext>
        </pc:extLst>
      </pc:sldChg>
      <pc:sldChg chg="addCm modCm">
        <pc:chgData name="Stephen Thorpe" userId="S::sthorpe@aut.ac.nz::d9310212-5978-4455-87f8-c98b012f2e27" providerId="AD" clId="Web-{41B83C4C-18DC-4B8A-9453-05A42EA69822}" dt="2023-08-23T22:40:15.664" v="7"/>
        <pc:sldMkLst>
          <pc:docMk/>
          <pc:sldMk cId="3978893541" sldId="296"/>
        </pc:sldMkLst>
        <pc:extLst>
          <p:ext xmlns:p="http://schemas.openxmlformats.org/presentationml/2006/main" uri="{D6D511B9-2390-475A-947B-AFAB55BFBCF1}">
            <pc226:cmChg xmlns:pc226="http://schemas.microsoft.com/office/powerpoint/2022/06/main/command" chg="add mod">
              <pc226:chgData name="Stephen Thorpe" userId="S::sthorpe@aut.ac.nz::d9310212-5978-4455-87f8-c98b012f2e27" providerId="AD" clId="Web-{41B83C4C-18DC-4B8A-9453-05A42EA69822}" dt="2023-08-23T22:40:15.664" v="7"/>
              <pc2:cmMkLst xmlns:pc2="http://schemas.microsoft.com/office/powerpoint/2019/9/main/command">
                <pc:docMk/>
                <pc:sldMk cId="3978893541" sldId="296"/>
                <pc2:cmMk id="{5D50E2DE-478C-4F7B-BDC0-4310DEE7F561}"/>
              </pc2:cmMkLst>
            </pc226:cmChg>
          </p:ext>
        </pc:extLst>
      </pc:sldChg>
    </pc:docChg>
  </pc:docChgLst>
  <pc:docChgLst>
    <pc:chgData name="Penelope Huang" userId="S::ryq1234@autuni.ac.nz::f93ff3d7-f243-43d3-a836-c0e031bcfbd5" providerId="AD" clId="Web-{57225F89-A04E-40EE-B4B5-63FBA0EB3CDD}"/>
    <pc:docChg chg="addSld delSld modSld">
      <pc:chgData name="Penelope Huang" userId="S::ryq1234@autuni.ac.nz::f93ff3d7-f243-43d3-a836-c0e031bcfbd5" providerId="AD" clId="Web-{57225F89-A04E-40EE-B4B5-63FBA0EB3CDD}" dt="2023-08-24T04:58:47.982" v="39" actId="20577"/>
      <pc:docMkLst>
        <pc:docMk/>
      </pc:docMkLst>
      <pc:sldChg chg="addSp delSp modSp">
        <pc:chgData name="Penelope Huang" userId="S::ryq1234@autuni.ac.nz::f93ff3d7-f243-43d3-a836-c0e031bcfbd5" providerId="AD" clId="Web-{57225F89-A04E-40EE-B4B5-63FBA0EB3CDD}" dt="2023-08-24T04:57:25.699" v="26" actId="1076"/>
        <pc:sldMkLst>
          <pc:docMk/>
          <pc:sldMk cId="948921116" sldId="286"/>
        </pc:sldMkLst>
        <pc:spChg chg="add mod">
          <ac:chgData name="Penelope Huang" userId="S::ryq1234@autuni.ac.nz::f93ff3d7-f243-43d3-a836-c0e031bcfbd5" providerId="AD" clId="Web-{57225F89-A04E-40EE-B4B5-63FBA0EB3CDD}" dt="2023-08-24T04:55:48.119" v="9" actId="1076"/>
          <ac:spMkLst>
            <pc:docMk/>
            <pc:sldMk cId="948921116" sldId="286"/>
            <ac:spMk id="3" creationId="{22BBAFCB-5339-4277-2EF5-6720165001EA}"/>
          </ac:spMkLst>
        </pc:spChg>
        <pc:spChg chg="add del mod">
          <ac:chgData name="Penelope Huang" userId="S::ryq1234@autuni.ac.nz::f93ff3d7-f243-43d3-a836-c0e031bcfbd5" providerId="AD" clId="Web-{57225F89-A04E-40EE-B4B5-63FBA0EB3CDD}" dt="2023-08-24T04:55:50.650" v="13"/>
          <ac:spMkLst>
            <pc:docMk/>
            <pc:sldMk cId="948921116" sldId="286"/>
            <ac:spMk id="21" creationId="{725581EC-207D-6670-D9A6-9B2DD20FDA2B}"/>
          </ac:spMkLst>
        </pc:spChg>
        <pc:spChg chg="add mod">
          <ac:chgData name="Penelope Huang" userId="S::ryq1234@autuni.ac.nz::f93ff3d7-f243-43d3-a836-c0e031bcfbd5" providerId="AD" clId="Web-{57225F89-A04E-40EE-B4B5-63FBA0EB3CDD}" dt="2023-08-24T04:55:48.181" v="11" actId="1076"/>
          <ac:spMkLst>
            <pc:docMk/>
            <pc:sldMk cId="948921116" sldId="286"/>
            <ac:spMk id="23" creationId="{B46056D4-2C79-4B87-517A-31D59C1E12BE}"/>
          </ac:spMkLst>
        </pc:spChg>
        <pc:spChg chg="add mod">
          <ac:chgData name="Penelope Huang" userId="S::ryq1234@autuni.ac.nz::f93ff3d7-f243-43d3-a836-c0e031bcfbd5" providerId="AD" clId="Web-{57225F89-A04E-40EE-B4B5-63FBA0EB3CDD}" dt="2023-08-24T04:57:25.699" v="26" actId="1076"/>
          <ac:spMkLst>
            <pc:docMk/>
            <pc:sldMk cId="948921116" sldId="286"/>
            <ac:spMk id="48" creationId="{18E944E5-2DB1-C9D6-A456-7EF1E29609F5}"/>
          </ac:spMkLst>
        </pc:spChg>
        <pc:grpChg chg="add mod">
          <ac:chgData name="Penelope Huang" userId="S::ryq1234@autuni.ac.nz::f93ff3d7-f243-43d3-a836-c0e031bcfbd5" providerId="AD" clId="Web-{57225F89-A04E-40EE-B4B5-63FBA0EB3CDD}" dt="2023-08-24T04:55:48.322" v="12" actId="1076"/>
          <ac:grpSpMkLst>
            <pc:docMk/>
            <pc:sldMk cId="948921116" sldId="286"/>
            <ac:grpSpMk id="47" creationId="{1B67D066-48B7-84AF-99C2-BDBC1928D699}"/>
          </ac:grpSpMkLst>
        </pc:grpChg>
      </pc:sldChg>
      <pc:sldChg chg="addSp delSp modSp">
        <pc:chgData name="Penelope Huang" userId="S::ryq1234@autuni.ac.nz::f93ff3d7-f243-43d3-a836-c0e031bcfbd5" providerId="AD" clId="Web-{57225F89-A04E-40EE-B4B5-63FBA0EB3CDD}" dt="2023-08-24T04:58:47.982" v="39" actId="20577"/>
        <pc:sldMkLst>
          <pc:docMk/>
          <pc:sldMk cId="3978893541" sldId="296"/>
        </pc:sldMkLst>
        <pc:spChg chg="add del mod">
          <ac:chgData name="Penelope Huang" userId="S::ryq1234@autuni.ac.nz::f93ff3d7-f243-43d3-a836-c0e031bcfbd5" providerId="AD" clId="Web-{57225F89-A04E-40EE-B4B5-63FBA0EB3CDD}" dt="2023-08-24T04:57:06.089" v="21"/>
          <ac:spMkLst>
            <pc:docMk/>
            <pc:sldMk cId="3978893541" sldId="296"/>
            <ac:spMk id="2" creationId="{467ECBDE-65EB-0970-E067-EF7C8E0F33F7}"/>
          </ac:spMkLst>
        </pc:spChg>
        <pc:spChg chg="mod">
          <ac:chgData name="Penelope Huang" userId="S::ryq1234@autuni.ac.nz::f93ff3d7-f243-43d3-a836-c0e031bcfbd5" providerId="AD" clId="Web-{57225F89-A04E-40EE-B4B5-63FBA0EB3CDD}" dt="2023-08-24T04:58:47.982" v="39" actId="20577"/>
          <ac:spMkLst>
            <pc:docMk/>
            <pc:sldMk cId="3978893541" sldId="296"/>
            <ac:spMk id="3" creationId="{52CE56DB-C32E-232D-8ABD-2789D0EBD370}"/>
          </ac:spMkLst>
        </pc:spChg>
        <pc:spChg chg="add del mod">
          <ac:chgData name="Penelope Huang" userId="S::ryq1234@autuni.ac.nz::f93ff3d7-f243-43d3-a836-c0e031bcfbd5" providerId="AD" clId="Web-{57225F89-A04E-40EE-B4B5-63FBA0EB3CDD}" dt="2023-08-24T04:56:43.698" v="17"/>
          <ac:spMkLst>
            <pc:docMk/>
            <pc:sldMk cId="3978893541" sldId="296"/>
            <ac:spMk id="5" creationId="{CC42EA3D-3F88-8E45-6D18-6951386D1AA0}"/>
          </ac:spMkLst>
        </pc:spChg>
        <pc:spChg chg="add del mod">
          <ac:chgData name="Penelope Huang" userId="S::ryq1234@autuni.ac.nz::f93ff3d7-f243-43d3-a836-c0e031bcfbd5" providerId="AD" clId="Web-{57225F89-A04E-40EE-B4B5-63FBA0EB3CDD}" dt="2023-08-24T04:57:34.418" v="27"/>
          <ac:spMkLst>
            <pc:docMk/>
            <pc:sldMk cId="3978893541" sldId="296"/>
            <ac:spMk id="7" creationId="{722731D6-EE6C-DB13-F844-136B761FEDA8}"/>
          </ac:spMkLst>
        </pc:spChg>
      </pc:sldChg>
      <pc:sldChg chg="delSp modSp add del">
        <pc:chgData name="Penelope Huang" userId="S::ryq1234@autuni.ac.nz::f93ff3d7-f243-43d3-a836-c0e031bcfbd5" providerId="AD" clId="Web-{57225F89-A04E-40EE-B4B5-63FBA0EB3CDD}" dt="2023-08-24T04:56:57.136" v="20"/>
        <pc:sldMkLst>
          <pc:docMk/>
          <pc:sldMk cId="2933393963" sldId="299"/>
        </pc:sldMkLst>
        <pc:spChg chg="del">
          <ac:chgData name="Penelope Huang" userId="S::ryq1234@autuni.ac.nz::f93ff3d7-f243-43d3-a836-c0e031bcfbd5" providerId="AD" clId="Web-{57225F89-A04E-40EE-B4B5-63FBA0EB3CDD}" dt="2023-08-24T04:55:22.399" v="3"/>
          <ac:spMkLst>
            <pc:docMk/>
            <pc:sldMk cId="2933393963" sldId="299"/>
            <ac:spMk id="2" creationId="{FF0FA0DA-E35F-07D4-FE41-DF22BAD655A1}"/>
          </ac:spMkLst>
        </pc:spChg>
        <pc:spChg chg="del mod">
          <ac:chgData name="Penelope Huang" userId="S::ryq1234@autuni.ac.nz::f93ff3d7-f243-43d3-a836-c0e031bcfbd5" providerId="AD" clId="Web-{57225F89-A04E-40EE-B4B5-63FBA0EB3CDD}" dt="2023-08-24T04:55:16.915" v="1"/>
          <ac:spMkLst>
            <pc:docMk/>
            <pc:sldMk cId="2933393963" sldId="299"/>
            <ac:spMk id="33" creationId="{AEE82A6A-C8C0-7010-E665-D025D17A6625}"/>
          </ac:spMkLst>
        </pc:spChg>
        <pc:spChg chg="del">
          <ac:chgData name="Penelope Huang" userId="S::ryq1234@autuni.ac.nz::f93ff3d7-f243-43d3-a836-c0e031bcfbd5" providerId="AD" clId="Web-{57225F89-A04E-40EE-B4B5-63FBA0EB3CDD}" dt="2023-08-24T04:55:19.571" v="2"/>
          <ac:spMkLst>
            <pc:docMk/>
            <pc:sldMk cId="2933393963" sldId="299"/>
            <ac:spMk id="35" creationId="{FE59FB7F-A056-00DA-FCBF-A33EF13B931A}"/>
          </ac:spMkLst>
        </pc:spChg>
        <pc:spChg chg="del">
          <ac:chgData name="Penelope Huang" userId="S::ryq1234@autuni.ac.nz::f93ff3d7-f243-43d3-a836-c0e031bcfbd5" providerId="AD" clId="Web-{57225F89-A04E-40EE-B4B5-63FBA0EB3CDD}" dt="2023-08-24T04:55:23.540" v="4"/>
          <ac:spMkLst>
            <pc:docMk/>
            <pc:sldMk cId="2933393963" sldId="299"/>
            <ac:spMk id="37" creationId="{0AB9ACBF-D693-B9FA-19A8-B5981820C7A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29_22A52539.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sz="1862" b="1" i="0" u="none" strike="noStrike" baseline="0"/>
              <a:t>Total </a:t>
            </a:r>
            <a:r>
              <a:rPr lang="en-US" sz="1862" b="1" i="0" u="none" strike="noStrike" kern="1200" spc="0" baseline="0">
                <a:solidFill>
                  <a:srgbClr val="2F2F2F">
                    <a:lumMod val="65000"/>
                    <a:lumOff val="35000"/>
                  </a:srgbClr>
                </a:solidFill>
              </a:rPr>
              <a:t>estimate</a:t>
            </a:r>
            <a:r>
              <a:rPr lang="en-US" sz="1862" b="1" i="0" u="none" strike="noStrike" baseline="0"/>
              <a:t> cost :$5393</a:t>
            </a:r>
          </a:p>
          <a:p>
            <a:pPr>
              <a:defRPr/>
            </a:pPr>
            <a:r>
              <a:rPr lang="en-US" sz="1862" b="1" i="0" u="none" strike="noStrike" baseline="0"/>
              <a:t>(GST excluded)</a:t>
            </a:r>
            <a:endParaRPr lang="en-US"/>
          </a:p>
        </c:rich>
      </c:tx>
      <c:layout>
        <c:manualLayout>
          <c:xMode val="edge"/>
          <c:yMode val="edge"/>
          <c:x val="0.17613722775903437"/>
          <c:y val="2.9542764081488714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Cost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29-4600-A4DC-1CB6D9194F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29-4600-A4DC-1CB6D9194F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29-4600-A4DC-1CB6D9194F7B}"/>
              </c:ext>
            </c:extLst>
          </c:dPt>
          <c:cat>
            <c:strRef>
              <c:f>Sheet1!$A$2:$A$4</c:f>
              <c:strCache>
                <c:ptCount val="2"/>
                <c:pt idx="0">
                  <c:v>Development Team Cost</c:v>
                </c:pt>
                <c:pt idx="1">
                  <c:v>Mentors Cost</c:v>
                </c:pt>
              </c:strCache>
            </c:strRef>
          </c:cat>
          <c:val>
            <c:numRef>
              <c:f>Sheet1!$B$2:$B$4</c:f>
              <c:numCache>
                <c:formatCode>General</c:formatCode>
                <c:ptCount val="3"/>
                <c:pt idx="0">
                  <c:v>3405</c:v>
                </c:pt>
                <c:pt idx="1">
                  <c:v>1988</c:v>
                </c:pt>
              </c:numCache>
            </c:numRef>
          </c:val>
          <c:extLst>
            <c:ext xmlns:c16="http://schemas.microsoft.com/office/drawing/2014/chart" uri="{C3380CC4-5D6E-409C-BE32-E72D297353CC}">
              <c16:uniqueId val="{00000006-B429-4600-A4DC-1CB6D9194F7B}"/>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Entry>
      <c:legendEntry>
        <c:idx val="2"/>
        <c:delete val="1"/>
      </c:legendEntry>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15_93197C66.xml><?xml version="1.0" encoding="utf-8"?>
<p188:cmLst xmlns:a="http://schemas.openxmlformats.org/drawingml/2006/main" xmlns:r="http://schemas.openxmlformats.org/officeDocument/2006/relationships" xmlns:p188="http://schemas.microsoft.com/office/powerpoint/2018/8/main">
  <p188:cm id="{DC6B618F-BF90-4945-AED3-EA33C0095BAA}" authorId="{D9BEF5DE-ED0D-6F38-E92C-534A30A06D29}" created="2023-08-23T22:21:25.195">
    <ac:deMkLst xmlns:ac="http://schemas.microsoft.com/office/drawing/2013/main/command">
      <pc:docMk xmlns:pc="http://schemas.microsoft.com/office/powerpoint/2013/main/command"/>
      <pc:sldMk xmlns:pc="http://schemas.microsoft.com/office/powerpoint/2013/main/command" cId="2467920998" sldId="277"/>
      <ac:spMk id="21" creationId="{6231494F-AC87-34EA-68DB-E1A03D8FF487}"/>
    </ac:deMkLst>
    <p188:replyLst>
      <p188:reply id="{944A4070-CB35-4489-9C5B-07EF170273C4}" authorId="{D9BEF5DE-ED0D-6F38-E92C-534A30A06D29}" created="2023-08-23T22:21:54.086">
        <p188:txBody>
          <a:bodyPr/>
          <a:lstStyle/>
          <a:p>
            <a:r>
              <a:rPr lang="en-GB"/>
              <a:t>The text at the bottom is too small - make it much bigger </a:t>
            </a:r>
          </a:p>
        </p188:txBody>
      </p188:reply>
      <p188:reply id="{3BC57822-07C5-43BC-8BD9-ED3A02207520}" authorId="{D9BEF5DE-ED0D-6F38-E92C-534A30A06D29}" created="2023-08-23T22:22:56.651">
        <p188:txBody>
          <a:bodyPr/>
          <a:lstStyle/>
          <a:p>
            <a:r>
              <a:rPr lang="en-GB"/>
              <a:t>I'd rename the title to include the solution itself is - something like "R&amp;D Project Portfolio Management System Project Proposal".
also include your student IDs too</a:t>
            </a:r>
          </a:p>
        </p188:txBody>
      </p188:reply>
    </p188:replyLst>
    <p188:txBody>
      <a:bodyPr/>
      <a:lstStyle/>
      <a:p>
        <a:r>
          <a:rPr lang="en-GB"/>
          <a:t>I think the "investments and opportunities bit can come out. It's not so relevant I think to the aim of this project.</a:t>
        </a:r>
      </a:p>
    </p188:txBody>
  </p188:cm>
</p188:cmLst>
</file>

<file path=ppt/comments/modernComment_116_23BFF0C.xml><?xml version="1.0" encoding="utf-8"?>
<p188:cmLst xmlns:a="http://schemas.openxmlformats.org/drawingml/2006/main" xmlns:r="http://schemas.openxmlformats.org/officeDocument/2006/relationships" xmlns:p188="http://schemas.microsoft.com/office/powerpoint/2018/8/main">
  <p188:cm id="{AA358CB1-6023-4E7F-8359-F7D19011AEEC}" authorId="{D9BEF5DE-ED0D-6F38-E92C-534A30A06D29}" created="2023-08-23T22:28:56.520">
    <pc:sldMkLst xmlns:pc="http://schemas.microsoft.com/office/powerpoint/2013/main/command">
      <pc:docMk/>
      <pc:sldMk cId="37486348" sldId="278"/>
    </pc:sldMkLst>
    <p188:txBody>
      <a:bodyPr/>
      <a:lstStyle/>
      <a:p>
        <a:r>
          <a:rPr lang="en-GB"/>
          <a:t>There is likely to be a slide on what goes into an executive summary. Include when the project starts and when it finishes, what is the 'problem' then the proposed 'solution', what approach you will take (method) what are the risks "of the project" and the risks of the method, how much it is likely to cost, and a recommendation to either approve, defer or decline the project base on your proposal feasibility work. </a:t>
        </a:r>
      </a:p>
    </p188:txBody>
  </p188:cm>
</p188:cmLst>
</file>

<file path=ppt/comments/modernComment_11C_5F195F2B.xml><?xml version="1.0" encoding="utf-8"?>
<p188:cmLst xmlns:a="http://schemas.openxmlformats.org/drawingml/2006/main" xmlns:r="http://schemas.openxmlformats.org/officeDocument/2006/relationships" xmlns:p188="http://schemas.microsoft.com/office/powerpoint/2018/8/main">
  <p188:cm id="{3573DAE2-9C8F-410A-9734-6D20329D5240}" authorId="{D9BEF5DE-ED0D-6F38-E92C-534A30A06D29}" created="2023-08-23T22:41:29.150">
    <pc:sldMkLst xmlns:pc="http://schemas.microsoft.com/office/powerpoint/2013/main/command">
      <pc:docMk/>
      <pc:sldMk cId="1595498283" sldId="284"/>
    </pc:sldMkLst>
    <p188:txBody>
      <a:bodyPr/>
      <a:lstStyle/>
      <a:p>
        <a:r>
          <a:rPr lang="en-GB"/>
          <a:t>Use this slide to cover the methodology - why it's a good choice for this project and what the method disadvantages might be </a:t>
        </a:r>
      </a:p>
    </p188:txBody>
  </p188:cm>
</p188:cmLst>
</file>

<file path=ppt/comments/modernComment_11E_388F631C.xml><?xml version="1.0" encoding="utf-8"?>
<p188:cmLst xmlns:a="http://schemas.openxmlformats.org/drawingml/2006/main" xmlns:r="http://schemas.openxmlformats.org/officeDocument/2006/relationships" xmlns:p188="http://schemas.microsoft.com/office/powerpoint/2018/8/main">
  <p188:cm id="{6428B548-2178-47D3-BC8C-5CD8A5C18F9D}" authorId="{D9BEF5DE-ED0D-6F38-E92C-534A30A06D29}" created="2023-08-23T22:40:34.227">
    <pc:sldMkLst xmlns:pc="http://schemas.microsoft.com/office/powerpoint/2013/main/command">
      <pc:docMk/>
      <pc:sldMk cId="948921116" sldId="286"/>
    </pc:sldMkLst>
    <p188:txBody>
      <a:bodyPr/>
      <a:lstStyle/>
      <a:p>
        <a:r>
          <a:rPr lang="en-GB"/>
          <a:t>use this slide to cover your phases and  project plan </a:t>
        </a:r>
      </a:p>
    </p188:txBody>
  </p188:cm>
</p188:cmLst>
</file>

<file path=ppt/comments/modernComment_11F_776B239A.xml><?xml version="1.0" encoding="utf-8"?>
<p188:cmLst xmlns:a="http://schemas.openxmlformats.org/drawingml/2006/main" xmlns:r="http://schemas.openxmlformats.org/officeDocument/2006/relationships" xmlns:p188="http://schemas.microsoft.com/office/powerpoint/2018/8/main">
  <p188:cm id="{77C1A3C3-BD2A-442E-B488-7CDDC475ED63}" authorId="{D9BEF5DE-ED0D-6F38-E92C-534A30A06D29}" created="2023-08-23T22:41:47.655">
    <pc:sldMkLst xmlns:pc="http://schemas.microsoft.com/office/powerpoint/2013/main/command">
      <pc:docMk/>
      <pc:sldMk cId="2003510170" sldId="287"/>
    </pc:sldMkLst>
    <p188:txBody>
      <a:bodyPr/>
      <a:lstStyle/>
      <a:p>
        <a:r>
          <a:rPr lang="en-GB"/>
          <a:t>cover the top risks and issues here</a:t>
        </a:r>
      </a:p>
    </p188:txBody>
  </p188:cm>
</p188:cmLst>
</file>

<file path=ppt/comments/modernComment_124_7E262EAD.xml><?xml version="1.0" encoding="utf-8"?>
<p188:cmLst xmlns:a="http://schemas.openxmlformats.org/drawingml/2006/main" xmlns:r="http://schemas.openxmlformats.org/officeDocument/2006/relationships" xmlns:p188="http://schemas.microsoft.com/office/powerpoint/2018/8/main">
  <p188:cm id="{6B1A011B-9BDD-4226-AA6D-A3BB38DBB219}" authorId="{D9BEF5DE-ED0D-6F38-E92C-534A30A06D29}" created="2023-08-23T22:43:51.498">
    <pc:sldMkLst xmlns:pc="http://schemas.microsoft.com/office/powerpoint/2013/main/command">
      <pc:docMk/>
      <pc:sldMk cId="2116431533" sldId="292"/>
    </pc:sldMkLst>
    <p188:txBody>
      <a:bodyPr/>
      <a:lstStyle/>
      <a:p>
        <a:r>
          <a:rPr lang="en-GB"/>
          <a:t>do have a slide on the anticipated costs for the overall project (including GST or excluding GST). 
I always suggest a best case, likely case and a worst case range.
Did you cover these ok in ITPM part 2?</a:t>
        </a:r>
      </a:p>
    </p188:txBody>
  </p188:cm>
</p188:cmLst>
</file>

<file path=ppt/comments/modernComment_128_ED2918E5.xml><?xml version="1.0" encoding="utf-8"?>
<p188:cmLst xmlns:a="http://schemas.openxmlformats.org/drawingml/2006/main" xmlns:r="http://schemas.openxmlformats.org/officeDocument/2006/relationships" xmlns:p188="http://schemas.microsoft.com/office/powerpoint/2018/8/main">
  <p188:cm id="{5D50E2DE-478C-4F7B-BDC0-4310DEE7F561}" authorId="{D9BEF5DE-ED0D-6F38-E92C-534A30A06D29}" created="2023-08-23T22:31:33.399">
    <pc:sldMkLst xmlns:pc="http://schemas.microsoft.com/office/powerpoint/2013/main/command">
      <pc:docMk/>
      <pc:sldMk cId="3978893541" sldId="296"/>
    </pc:sldMkLst>
    <p188:txBody>
      <a:bodyPr/>
      <a:lstStyle/>
      <a:p>
        <a:r>
          <a:rPr lang="en-GB"/>
          <a:t>Cover rationale in slide 2 - 1-2 sentences for why the project is needed.
I'd use this slide to cover your functional and non-functional requirements.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81AB3-A0E2-4F59-8F03-944FB1FF4752}"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0BAF3-1180-42FE-AEFF-AB1F51559720}" type="slidenum">
              <a:rPr lang="en-US" smtClean="0"/>
              <a:t>‹#›</a:t>
            </a:fld>
            <a:endParaRPr lang="en-US"/>
          </a:p>
        </p:txBody>
      </p:sp>
    </p:spTree>
    <p:extLst>
      <p:ext uri="{BB962C8B-B14F-4D97-AF65-F5344CB8AC3E}">
        <p14:creationId xmlns:p14="http://schemas.microsoft.com/office/powerpoint/2010/main" val="3647750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1</a:t>
            </a:fld>
            <a:endParaRPr lang="zh-CN" altLang="en-US"/>
          </a:p>
        </p:txBody>
      </p:sp>
    </p:spTree>
    <p:extLst>
      <p:ext uri="{BB962C8B-B14F-4D97-AF65-F5344CB8AC3E}">
        <p14:creationId xmlns:p14="http://schemas.microsoft.com/office/powerpoint/2010/main" val="328571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0BAF3-1180-42FE-AEFF-AB1F51559720}" type="slidenum">
              <a:rPr lang="en-US" smtClean="0"/>
              <a:t>8</a:t>
            </a:fld>
            <a:endParaRPr lang="en-US"/>
          </a:p>
        </p:txBody>
      </p:sp>
    </p:spTree>
    <p:extLst>
      <p:ext uri="{BB962C8B-B14F-4D97-AF65-F5344CB8AC3E}">
        <p14:creationId xmlns:p14="http://schemas.microsoft.com/office/powerpoint/2010/main" val="1920085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0BAF3-1180-42FE-AEFF-AB1F51559720}" type="slidenum">
              <a:rPr lang="en-US" smtClean="0"/>
              <a:t>10</a:t>
            </a:fld>
            <a:endParaRPr lang="en-US"/>
          </a:p>
        </p:txBody>
      </p:sp>
    </p:spTree>
    <p:extLst>
      <p:ext uri="{BB962C8B-B14F-4D97-AF65-F5344CB8AC3E}">
        <p14:creationId xmlns:p14="http://schemas.microsoft.com/office/powerpoint/2010/main" val="28110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8C123C5-7FE2-0186-5B46-B7B5F09753A7}"/>
              </a:ext>
            </a:extLst>
          </p:cNvPr>
          <p:cNvGrpSpPr/>
          <p:nvPr userDrawn="1"/>
        </p:nvGrpSpPr>
        <p:grpSpPr>
          <a:xfrm>
            <a:off x="-58616" y="0"/>
            <a:ext cx="12309232" cy="6858001"/>
            <a:chOff x="-58616" y="0"/>
            <a:chExt cx="12309232" cy="6858001"/>
          </a:xfrm>
        </p:grpSpPr>
        <p:pic>
          <p:nvPicPr>
            <p:cNvPr id="4" name="Picture 3" descr="图表, 旭日形">
              <a:extLst>
                <a:ext uri="{FF2B5EF4-FFF2-40B4-BE49-F238E27FC236}">
                  <a16:creationId xmlns:a16="http://schemas.microsoft.com/office/drawing/2014/main" id="{081DD40D-8E6C-164B-E9E2-AF6024A427E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850" t="4250" b="4250"/>
            <a:stretch/>
          </p:blipFill>
          <p:spPr>
            <a:xfrm>
              <a:off x="-58616" y="0"/>
              <a:ext cx="12309232" cy="6858001"/>
            </a:xfrm>
            <a:prstGeom prst="rect">
              <a:avLst/>
            </a:prstGeom>
          </p:spPr>
        </p:pic>
        <p:sp>
          <p:nvSpPr>
            <p:cNvPr id="7" name="Rectangle 6">
              <a:extLst>
                <a:ext uri="{FF2B5EF4-FFF2-40B4-BE49-F238E27FC236}">
                  <a16:creationId xmlns:a16="http://schemas.microsoft.com/office/drawing/2014/main" id="{9C2C8355-ACED-53B6-00E2-C824D4584279}"/>
                </a:ext>
              </a:extLst>
            </p:cNvPr>
            <p:cNvSpPr/>
            <p:nvPr userDrawn="1"/>
          </p:nvSpPr>
          <p:spPr>
            <a:xfrm flipH="1">
              <a:off x="-58615" y="0"/>
              <a:ext cx="12309231" cy="6858001"/>
            </a:xfrm>
            <a:prstGeom prst="rect">
              <a:avLst/>
            </a:prstGeom>
            <a:gradFill flip="none" rotWithShape="1">
              <a:gsLst>
                <a:gs pos="0">
                  <a:schemeClr val="accent3">
                    <a:lumMod val="60000"/>
                    <a:lumOff val="40000"/>
                    <a:alpha val="0"/>
                  </a:schemeClr>
                </a:gs>
                <a:gs pos="44000">
                  <a:srgbClr val="1254C0">
                    <a:alpha val="49000"/>
                  </a:srgb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sp>
        <p:nvSpPr>
          <p:cNvPr id="2" name="Title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1456622" y="2074212"/>
            <a:ext cx="10062278" cy="1810780"/>
          </a:xfrm>
        </p:spPr>
        <p:txBody>
          <a:bodyPr vert="horz" lIns="91440" tIns="45720" rIns="91440" bIns="45720" rtlCol="0" anchor="b">
            <a:spAutoFit/>
          </a:bodyPr>
          <a:lstStyle>
            <a:lvl1pPr>
              <a:defRPr lang="zh-CN" altLang="en-US" sz="6000" b="1" dirty="0">
                <a:solidFill>
                  <a:schemeClr val="tx1"/>
                </a:solidFill>
              </a:defRPr>
            </a:lvl1pPr>
          </a:lstStyle>
          <a:p>
            <a:pPr lvl="0" defTabSz="914354"/>
            <a:r>
              <a:rPr lang="en-US" altLang="zh-CN"/>
              <a:t>Click to edit </a:t>
            </a:r>
            <a:br>
              <a:rPr lang="en-US" altLang="zh-CN"/>
            </a:br>
            <a:r>
              <a:rPr lang="en-US" altLang="zh-CN"/>
              <a:t>Master title style</a:t>
            </a:r>
            <a:endParaRPr lang="zh-CN" altLang="en-US"/>
          </a:p>
        </p:txBody>
      </p:sp>
      <p:sp>
        <p:nvSpPr>
          <p:cNvPr id="3" name="Subtitle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1456622" y="4258063"/>
            <a:ext cx="1686481" cy="581380"/>
          </a:xfrm>
          <a:prstGeom prst="roundRect">
            <a:avLst>
              <a:gd name="adj" fmla="val 50000"/>
            </a:avLst>
          </a:prstGeom>
          <a:solidFill>
            <a:schemeClr val="tx1"/>
          </a:solidFill>
        </p:spPr>
        <p:txBody>
          <a:bodyPr vert="horz" wrap="square" lIns="91440" tIns="45720" rIns="91440" bIns="45720" rtlCol="0" anchor="ctr" anchorCtr="0">
            <a:noAutofit/>
          </a:bodyPr>
          <a:lstStyle>
            <a:lvl1pPr marL="0" indent="0" algn="ctr">
              <a:spcBef>
                <a:spcPts val="0"/>
              </a:spcBef>
              <a:buNone/>
              <a:defRPr lang="zh-CN" altLang="en-US" sz="1100">
                <a:solidFill>
                  <a:srgbClr val="125191"/>
                </a:solidFill>
              </a:defRPr>
            </a:lvl1pPr>
          </a:lstStyle>
          <a:p>
            <a:pPr marL="228600" lvl="0" indent="-228600" defTabSz="914354"/>
            <a:r>
              <a:rPr lang="en-US" altLang="zh-CN"/>
              <a:t>Click to edit Master subtitle style</a:t>
            </a:r>
            <a:endParaRPr lang="zh-CN" altLang="en-US"/>
          </a:p>
        </p:txBody>
      </p:sp>
      <p:sp>
        <p:nvSpPr>
          <p:cNvPr id="8" name="Text Placeholder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6359527" y="5837829"/>
            <a:ext cx="5159373" cy="296271"/>
          </a:xfrm>
        </p:spPr>
        <p:txBody>
          <a:bodyPr vert="horz" lIns="91440" tIns="45720" rIns="91440" bIns="45720" rtlCol="0" anchor="ctr">
            <a:normAutofit/>
          </a:bodyPr>
          <a:lstStyle>
            <a:lvl1pPr marL="0" indent="0" algn="r">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a:t>Speaker name and title</a:t>
            </a:r>
          </a:p>
        </p:txBody>
      </p:sp>
      <p:sp>
        <p:nvSpPr>
          <p:cNvPr id="9" name="Text Placeholder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5837829"/>
            <a:ext cx="5172074" cy="296271"/>
          </a:xfrm>
        </p:spPr>
        <p:txBody>
          <a:bodyPr vert="horz" lIns="91440" tIns="45720" rIns="91440" bIns="45720" rtlCol="0" anchor="ctr">
            <a:normAutofit/>
          </a:bodyPr>
          <a:lstStyle>
            <a:lvl1pPr marL="0" indent="0">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a:t>OfficePLUS.cn</a:t>
            </a:r>
            <a:endParaRPr lang="en-US" altLang="en-US"/>
          </a:p>
        </p:txBody>
      </p:sp>
      <p:sp>
        <p:nvSpPr>
          <p:cNvPr id="12" name="Text Placeholder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1"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a:t>LGOO HERE</a:t>
            </a:r>
          </a:p>
        </p:txBody>
      </p:sp>
      <p:sp>
        <p:nvSpPr>
          <p:cNvPr id="10" name="TextBox 9">
            <a:extLst>
              <a:ext uri="{FF2B5EF4-FFF2-40B4-BE49-F238E27FC236}">
                <a16:creationId xmlns:a16="http://schemas.microsoft.com/office/drawing/2014/main" id="{7CEC5BA9-6776-0F0C-775C-A641B3CFB85E}"/>
              </a:ext>
            </a:extLst>
          </p:cNvPr>
          <p:cNvSpPr txBox="1">
            <a:spLocks/>
          </p:cNvSpPr>
          <p:nvPr userDrawn="1"/>
        </p:nvSpPr>
        <p:spPr>
          <a:xfrm>
            <a:off x="3370659" y="4258063"/>
            <a:ext cx="1686481" cy="581380"/>
          </a:xfrm>
          <a:prstGeom prst="roundRect">
            <a:avLst>
              <a:gd name="adj" fmla="val 50000"/>
            </a:avLst>
          </a:prstGeom>
          <a:noFill/>
          <a:ln w="12700">
            <a:solidFill>
              <a:srgbClr val="7DD7FF"/>
            </a:solidFill>
          </a:ln>
        </p:spPr>
        <p:txBody>
          <a:bodyPr vert="horz" wrap="square" lIns="91440" tIns="45720" rIns="91440" bIns="45720" rtlCol="0" anchor="ctr" anchorCtr="0">
            <a:normAutofit/>
          </a:bodyPr>
          <a:lstStyle>
            <a:lvl1pPr marL="0" indent="0" algn="l" defTabSz="914332"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167" indent="0" algn="ctr" defTabSz="914332"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332" indent="0" algn="ctr" defTabSz="91433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498" indent="0" algn="ctr" defTabSz="91433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664" indent="0" algn="ctr" defTabSz="91433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30" indent="0" algn="ctr" defTabSz="91433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2994" indent="0" algn="ctr" defTabSz="91433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160" indent="0" algn="ctr" defTabSz="91433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327" indent="0" algn="ctr" defTabSz="91433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altLang="zh-CN" sz="1200" b="1">
                <a:solidFill>
                  <a:schemeClr val="tx1"/>
                </a:solidFill>
              </a:rPr>
              <a:t>Text here</a:t>
            </a:r>
          </a:p>
        </p:txBody>
      </p:sp>
      <p:grpSp>
        <p:nvGrpSpPr>
          <p:cNvPr id="11" name="Group 10">
            <a:extLst>
              <a:ext uri="{FF2B5EF4-FFF2-40B4-BE49-F238E27FC236}">
                <a16:creationId xmlns:a16="http://schemas.microsoft.com/office/drawing/2014/main" id="{12BD030E-CB60-5DCD-3F64-AF4C442375B3}"/>
              </a:ext>
            </a:extLst>
          </p:cNvPr>
          <p:cNvGrpSpPr/>
          <p:nvPr userDrawn="1"/>
        </p:nvGrpSpPr>
        <p:grpSpPr>
          <a:xfrm>
            <a:off x="10710895" y="751477"/>
            <a:ext cx="824584" cy="338554"/>
            <a:chOff x="10936423" y="751477"/>
            <a:chExt cx="824584" cy="338554"/>
          </a:xfrm>
        </p:grpSpPr>
        <p:sp>
          <p:nvSpPr>
            <p:cNvPr id="13" name="TextBox 12">
              <a:extLst>
                <a:ext uri="{FF2B5EF4-FFF2-40B4-BE49-F238E27FC236}">
                  <a16:creationId xmlns:a16="http://schemas.microsoft.com/office/drawing/2014/main" id="{E3275A9A-D548-B742-0606-A96331D51C61}"/>
                </a:ext>
              </a:extLst>
            </p:cNvPr>
            <p:cNvSpPr txBox="1"/>
            <p:nvPr/>
          </p:nvSpPr>
          <p:spPr>
            <a:xfrm>
              <a:off x="10936423" y="751477"/>
              <a:ext cx="412292" cy="338554"/>
            </a:xfrm>
            <a:prstGeom prst="rect">
              <a:avLst/>
            </a:prstGeom>
            <a:noFill/>
          </p:spPr>
          <p:txBody>
            <a:bodyPr wrap="none" rtlCol="0">
              <a:spAutoFit/>
            </a:bodyPr>
            <a:lstStyle/>
            <a:p>
              <a:pPr algn="r"/>
              <a:r>
                <a:rPr lang="en-US" altLang="zh-CN" sz="1600" b="1">
                  <a:solidFill>
                    <a:schemeClr val="tx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6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Straight Connector 13">
              <a:extLst>
                <a:ext uri="{FF2B5EF4-FFF2-40B4-BE49-F238E27FC236}">
                  <a16:creationId xmlns:a16="http://schemas.microsoft.com/office/drawing/2014/main" id="{1F5EF9D3-0E01-7E78-C3C8-53ACEEC97925}"/>
                </a:ext>
              </a:extLst>
            </p:cNvPr>
            <p:cNvCxnSpPr>
              <a:cxnSpLocks/>
            </p:cNvCxnSpPr>
            <p:nvPr/>
          </p:nvCxnSpPr>
          <p:spPr>
            <a:xfrm>
              <a:off x="11034526" y="1090031"/>
              <a:ext cx="216086"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D442E0A-B8B7-1D28-4DFD-3A3242372768}"/>
                </a:ext>
              </a:extLst>
            </p:cNvPr>
            <p:cNvSpPr txBox="1"/>
            <p:nvPr/>
          </p:nvSpPr>
          <p:spPr>
            <a:xfrm>
              <a:off x="11348715" y="751477"/>
              <a:ext cx="412292" cy="338554"/>
            </a:xfrm>
            <a:prstGeom prst="rect">
              <a:avLst/>
            </a:prstGeom>
            <a:noFill/>
          </p:spPr>
          <p:txBody>
            <a:bodyPr wrap="none" rtlCol="0">
              <a:spAutoFit/>
            </a:bodyPr>
            <a:lstStyle/>
            <a:p>
              <a:pPr algn="r"/>
              <a:r>
                <a:rPr lang="en-US" altLang="zh-CN" sz="1600" b="1">
                  <a:solidFill>
                    <a:schemeClr val="tx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6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1276257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4665E30F-B64E-42C3-860B-962A93EBFBFF}" type="datetime1">
              <a:rPr lang="zh-CN" altLang="en-US" smtClean="0"/>
              <a:t>2023/8/23</a:t>
            </a:fld>
            <a:endParaRPr lang="zh-CN" altLang="en-US"/>
          </a:p>
        </p:txBody>
      </p:sp>
      <p:sp>
        <p:nvSpPr>
          <p:cNvPr id="5" name="Footer Placeholder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288450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14" name="Picture 13" descr="图表, 旭日形">
            <a:extLst>
              <a:ext uri="{FF2B5EF4-FFF2-40B4-BE49-F238E27FC236}">
                <a16:creationId xmlns:a16="http://schemas.microsoft.com/office/drawing/2014/main" id="{42B6B0E2-F9AA-35C1-B1D3-1645CF3102ED}"/>
              </a:ext>
            </a:extLst>
          </p:cNvPr>
          <p:cNvPicPr>
            <a:picLocks noChangeAspect="1"/>
          </p:cNvPicPr>
          <p:nvPr userDrawn="1"/>
        </p:nvPicPr>
        <p:blipFill rotWithShape="1">
          <a:blip r:embed="rId2">
            <a:duotone>
              <a:schemeClr val="accent3">
                <a:shade val="45000"/>
                <a:satMod val="135000"/>
              </a:schemeClr>
              <a:prstClr val="white"/>
            </a:duotone>
            <a:alphaModFix amt="30000"/>
            <a:extLst>
              <a:ext uri="{28A0092B-C50C-407E-A947-70E740481C1C}">
                <a14:useLocalDpi xmlns:a14="http://schemas.microsoft.com/office/drawing/2010/main" val="0"/>
              </a:ext>
            </a:extLst>
          </a:blip>
          <a:srcRect l="17850" t="4250" b="4250"/>
          <a:stretch/>
        </p:blipFill>
        <p:spPr>
          <a:xfrm>
            <a:off x="-58616" y="0"/>
            <a:ext cx="12250616" cy="6858001"/>
          </a:xfrm>
          <a:prstGeom prst="rect">
            <a:avLst/>
          </a:prstGeom>
        </p:spPr>
      </p:pic>
      <p:sp>
        <p:nvSpPr>
          <p:cNvPr id="9" name="Text Placeholder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a:t>CONTENTS</a:t>
            </a:r>
            <a:endParaRPr lang="zh-CN" altLang="en-US"/>
          </a:p>
        </p:txBody>
      </p:sp>
      <p:sp>
        <p:nvSpPr>
          <p:cNvPr id="7" name="Text Placeholder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Footer Placeholder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a:p>
        </p:txBody>
      </p:sp>
      <p:sp>
        <p:nvSpPr>
          <p:cNvPr id="4" name="Date Placeholder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EFF13CC2-5DB9-4848-A49C-4864AC3FA446}" type="datetime1">
              <a:rPr lang="zh-CN" altLang="en-US" smtClean="0"/>
              <a:t>2023/8/23</a:t>
            </a:fld>
            <a:endParaRPr lang="en-US" altLang="zh-CN"/>
          </a:p>
        </p:txBody>
      </p:sp>
      <p:sp>
        <p:nvSpPr>
          <p:cNvPr id="5" name="Slide Number Placeholder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29087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2CB28DD-0E53-AA5D-BF63-04CC8455B82B}"/>
              </a:ext>
            </a:extLst>
          </p:cNvPr>
          <p:cNvGrpSpPr/>
          <p:nvPr userDrawn="1"/>
        </p:nvGrpSpPr>
        <p:grpSpPr>
          <a:xfrm>
            <a:off x="-58616" y="0"/>
            <a:ext cx="12309232" cy="6858001"/>
            <a:chOff x="-58616" y="0"/>
            <a:chExt cx="12309232" cy="6858001"/>
          </a:xfrm>
        </p:grpSpPr>
        <p:pic>
          <p:nvPicPr>
            <p:cNvPr id="8" name="Picture 7" descr="图表, 旭日形">
              <a:extLst>
                <a:ext uri="{FF2B5EF4-FFF2-40B4-BE49-F238E27FC236}">
                  <a16:creationId xmlns:a16="http://schemas.microsoft.com/office/drawing/2014/main" id="{E52561BF-38E1-5934-72AF-BB4753190CE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850" t="4250" b="4250"/>
            <a:stretch/>
          </p:blipFill>
          <p:spPr>
            <a:xfrm>
              <a:off x="-58616" y="0"/>
              <a:ext cx="12309232" cy="6858001"/>
            </a:xfrm>
            <a:prstGeom prst="rect">
              <a:avLst/>
            </a:prstGeom>
          </p:spPr>
        </p:pic>
        <p:sp>
          <p:nvSpPr>
            <p:cNvPr id="9" name="Rectangle 8">
              <a:extLst>
                <a:ext uri="{FF2B5EF4-FFF2-40B4-BE49-F238E27FC236}">
                  <a16:creationId xmlns:a16="http://schemas.microsoft.com/office/drawing/2014/main" id="{D904D1C7-C535-50D3-1F82-DBE21FB1A6DF}"/>
                </a:ext>
              </a:extLst>
            </p:cNvPr>
            <p:cNvSpPr/>
            <p:nvPr userDrawn="1"/>
          </p:nvSpPr>
          <p:spPr>
            <a:xfrm flipH="1">
              <a:off x="-58615" y="0"/>
              <a:ext cx="12309231" cy="6858001"/>
            </a:xfrm>
            <a:prstGeom prst="rect">
              <a:avLst/>
            </a:prstGeom>
            <a:gradFill flip="none" rotWithShape="1">
              <a:gsLst>
                <a:gs pos="0">
                  <a:schemeClr val="accent3">
                    <a:lumMod val="60000"/>
                    <a:lumOff val="40000"/>
                    <a:alpha val="0"/>
                  </a:schemeClr>
                </a:gs>
                <a:gs pos="44000">
                  <a:srgbClr val="1254C0">
                    <a:alpha val="49000"/>
                  </a:srgb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sp>
        <p:nvSpPr>
          <p:cNvPr id="2" name="Title 1">
            <a:extLst>
              <a:ext uri="{FF2B5EF4-FFF2-40B4-BE49-F238E27FC236}">
                <a16:creationId xmlns:a16="http://schemas.microsoft.com/office/drawing/2014/main" id="{000C7662-4F6D-4B06-BB36-235FC06BF816}"/>
              </a:ext>
            </a:extLst>
          </p:cNvPr>
          <p:cNvSpPr>
            <a:spLocks noGrp="1"/>
          </p:cNvSpPr>
          <p:nvPr>
            <p:ph type="title" hasCustomPrompt="1"/>
          </p:nvPr>
        </p:nvSpPr>
        <p:spPr>
          <a:xfrm>
            <a:off x="660400" y="3325377"/>
            <a:ext cx="5731164" cy="424732"/>
          </a:xfrm>
        </p:spPr>
        <p:txBody>
          <a:bodyPr vert="horz" lIns="91440" tIns="45720" rIns="91440" bIns="45720" rtlCol="0" anchor="b">
            <a:spAutoFit/>
          </a:bodyPr>
          <a:lstStyle>
            <a:lvl1pPr>
              <a:defRPr lang="zh-CN" altLang="en-US" sz="2400">
                <a:solidFill>
                  <a:schemeClr val="tx1"/>
                </a:solidFill>
              </a:defRPr>
            </a:lvl1pPr>
          </a:lstStyle>
          <a:p>
            <a:pPr lvl="0" defTabSz="914354"/>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0" y="3750109"/>
            <a:ext cx="5731164" cy="258532"/>
          </a:xfrm>
        </p:spPr>
        <p:txBody>
          <a:bodyPr>
            <a:spAutoFit/>
          </a:bodyPr>
          <a:lstStyle>
            <a:lvl1pPr marL="0" indent="0">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lvl1pPr>
              <a:defRPr>
                <a:solidFill>
                  <a:schemeClr val="tx1"/>
                </a:solidFill>
              </a:defRPr>
            </a:lvl1pPr>
          </a:lstStyle>
          <a:p>
            <a:fld id="{605D017F-9DEA-43EA-8A2D-7199EDB9D05B}" type="datetime1">
              <a:rPr lang="en-US" altLang="zh-CN" smtClean="0"/>
              <a:t>8/23/2023</a:t>
            </a:fld>
            <a:endParaRPr lang="en-US"/>
          </a:p>
        </p:txBody>
      </p:sp>
      <p:sp>
        <p:nvSpPr>
          <p:cNvPr id="5" name="Footer Placeholder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lvl1pPr>
              <a:defRPr>
                <a:solidFill>
                  <a:schemeClr val="tx1"/>
                </a:solidFill>
              </a:defRPr>
            </a:lvl1pPr>
          </a:lstStyle>
          <a:p>
            <a:fld id="{7F65B630-C7FF-41C0-9923-C5E5E29EED81}" type="slidenum">
              <a:rPr lang="en-US" altLang="zh-CN" smtClean="0"/>
              <a:pPr/>
              <a:t>‹#›</a:t>
            </a:fld>
            <a:endParaRPr lang="en-US"/>
          </a:p>
        </p:txBody>
      </p:sp>
      <p:grpSp>
        <p:nvGrpSpPr>
          <p:cNvPr id="10" name="Group 9">
            <a:extLst>
              <a:ext uri="{FF2B5EF4-FFF2-40B4-BE49-F238E27FC236}">
                <a16:creationId xmlns:a16="http://schemas.microsoft.com/office/drawing/2014/main" id="{92198956-951C-F6B6-931B-76D9E6E08F07}"/>
              </a:ext>
            </a:extLst>
          </p:cNvPr>
          <p:cNvGrpSpPr/>
          <p:nvPr userDrawn="1"/>
        </p:nvGrpSpPr>
        <p:grpSpPr>
          <a:xfrm>
            <a:off x="10710895" y="751477"/>
            <a:ext cx="824584" cy="338554"/>
            <a:chOff x="10936423" y="751477"/>
            <a:chExt cx="824584" cy="338554"/>
          </a:xfrm>
        </p:grpSpPr>
        <p:sp>
          <p:nvSpPr>
            <p:cNvPr id="11" name="TextBox 10">
              <a:extLst>
                <a:ext uri="{FF2B5EF4-FFF2-40B4-BE49-F238E27FC236}">
                  <a16:creationId xmlns:a16="http://schemas.microsoft.com/office/drawing/2014/main" id="{EB25EC18-A957-A585-567F-2ABDABAFEEFB}"/>
                </a:ext>
              </a:extLst>
            </p:cNvPr>
            <p:cNvSpPr txBox="1"/>
            <p:nvPr/>
          </p:nvSpPr>
          <p:spPr>
            <a:xfrm>
              <a:off x="10936423" y="751477"/>
              <a:ext cx="412292" cy="338554"/>
            </a:xfrm>
            <a:prstGeom prst="rect">
              <a:avLst/>
            </a:prstGeom>
            <a:noFill/>
          </p:spPr>
          <p:txBody>
            <a:bodyPr wrap="none" rtlCol="0">
              <a:spAutoFit/>
            </a:bodyPr>
            <a:lstStyle/>
            <a:p>
              <a:pPr algn="r"/>
              <a:r>
                <a:rPr lang="en-US" altLang="zh-CN" sz="1600" b="1">
                  <a:solidFill>
                    <a:schemeClr val="tx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6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Straight Connector 11">
              <a:extLst>
                <a:ext uri="{FF2B5EF4-FFF2-40B4-BE49-F238E27FC236}">
                  <a16:creationId xmlns:a16="http://schemas.microsoft.com/office/drawing/2014/main" id="{928AC809-CA1F-AF7E-2D7C-13A7686B549B}"/>
                </a:ext>
              </a:extLst>
            </p:cNvPr>
            <p:cNvCxnSpPr>
              <a:cxnSpLocks/>
            </p:cNvCxnSpPr>
            <p:nvPr/>
          </p:nvCxnSpPr>
          <p:spPr>
            <a:xfrm>
              <a:off x="11034526" y="1090031"/>
              <a:ext cx="216086"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1613723-8A8D-6A18-C3A7-871EC14B2FF1}"/>
                </a:ext>
              </a:extLst>
            </p:cNvPr>
            <p:cNvSpPr txBox="1"/>
            <p:nvPr/>
          </p:nvSpPr>
          <p:spPr>
            <a:xfrm>
              <a:off x="11348715" y="751477"/>
              <a:ext cx="412292" cy="338554"/>
            </a:xfrm>
            <a:prstGeom prst="rect">
              <a:avLst/>
            </a:prstGeom>
            <a:noFill/>
          </p:spPr>
          <p:txBody>
            <a:bodyPr wrap="none" rtlCol="0">
              <a:spAutoFit/>
            </a:bodyPr>
            <a:lstStyle/>
            <a:p>
              <a:pPr algn="r"/>
              <a:r>
                <a:rPr lang="en-US" altLang="zh-CN" sz="1600" b="1">
                  <a:solidFill>
                    <a:schemeClr val="tx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6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504608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图表, 旭日形">
            <a:extLst>
              <a:ext uri="{FF2B5EF4-FFF2-40B4-BE49-F238E27FC236}">
                <a16:creationId xmlns:a16="http://schemas.microsoft.com/office/drawing/2014/main" id="{C8610815-442E-0E4F-3904-CC33A316B926}"/>
              </a:ext>
            </a:extLst>
          </p:cNvPr>
          <p:cNvPicPr>
            <a:picLocks noChangeAspect="1"/>
          </p:cNvPicPr>
          <p:nvPr userDrawn="1"/>
        </p:nvPicPr>
        <p:blipFill rotWithShape="1">
          <a:blip r:embed="rId2">
            <a:duotone>
              <a:schemeClr val="accent3">
                <a:shade val="45000"/>
                <a:satMod val="135000"/>
              </a:schemeClr>
              <a:prstClr val="white"/>
            </a:duotone>
            <a:alphaModFix amt="30000"/>
            <a:extLst>
              <a:ext uri="{28A0092B-C50C-407E-A947-70E740481C1C}">
                <a14:useLocalDpi xmlns:a14="http://schemas.microsoft.com/office/drawing/2010/main" val="0"/>
              </a:ext>
            </a:extLst>
          </a:blip>
          <a:srcRect l="17850" t="4250" b="4250"/>
          <a:stretch/>
        </p:blipFill>
        <p:spPr>
          <a:xfrm>
            <a:off x="-58616" y="0"/>
            <a:ext cx="12250616" cy="6858001"/>
          </a:xfrm>
          <a:prstGeom prst="rect">
            <a:avLst/>
          </a:prstGeom>
        </p:spPr>
      </p:pic>
      <p:sp>
        <p:nvSpPr>
          <p:cNvPr id="2" name="Title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BC7A16EC-3931-48D1-8A34-96BC40F16D3B}" type="datetime1">
              <a:rPr lang="zh-CN" altLang="en-US" smtClean="0"/>
              <a:t>2023/8/23</a:t>
            </a:fld>
            <a:endParaRPr lang="zh-CN" altLang="en-US"/>
          </a:p>
        </p:txBody>
      </p:sp>
      <p:sp>
        <p:nvSpPr>
          <p:cNvPr id="4" name="Footer Placeholder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250571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01EFB65C-A3F7-4A54-901B-CAA20FE3B911}" type="datetime1">
              <a:rPr lang="zh-CN" altLang="en-US" smtClean="0"/>
              <a:t>2023/8/23</a:t>
            </a:fld>
            <a:endParaRPr lang="zh-CN" altLang="en-US"/>
          </a:p>
        </p:txBody>
      </p:sp>
      <p:sp>
        <p:nvSpPr>
          <p:cNvPr id="3" name="Footer Placeholder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36497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末尾幻灯片">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E5CAEF-BE06-D500-FAAE-C3658879C090}"/>
              </a:ext>
            </a:extLst>
          </p:cNvPr>
          <p:cNvGrpSpPr/>
          <p:nvPr userDrawn="1"/>
        </p:nvGrpSpPr>
        <p:grpSpPr>
          <a:xfrm flipH="1">
            <a:off x="-58616" y="0"/>
            <a:ext cx="12309232" cy="6858001"/>
            <a:chOff x="-58616" y="0"/>
            <a:chExt cx="12309232" cy="6858001"/>
          </a:xfrm>
        </p:grpSpPr>
        <p:pic>
          <p:nvPicPr>
            <p:cNvPr id="3" name="Picture 2" descr="图表, 旭日形">
              <a:extLst>
                <a:ext uri="{FF2B5EF4-FFF2-40B4-BE49-F238E27FC236}">
                  <a16:creationId xmlns:a16="http://schemas.microsoft.com/office/drawing/2014/main" id="{5B98B159-99DE-C6EB-829B-4FBBBF0B56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850" t="4250" b="4250"/>
            <a:stretch/>
          </p:blipFill>
          <p:spPr>
            <a:xfrm>
              <a:off x="-58616" y="0"/>
              <a:ext cx="12309232" cy="6858001"/>
            </a:xfrm>
            <a:prstGeom prst="rect">
              <a:avLst/>
            </a:prstGeom>
          </p:spPr>
        </p:pic>
        <p:sp>
          <p:nvSpPr>
            <p:cNvPr id="4" name="Rectangle 3">
              <a:extLst>
                <a:ext uri="{FF2B5EF4-FFF2-40B4-BE49-F238E27FC236}">
                  <a16:creationId xmlns:a16="http://schemas.microsoft.com/office/drawing/2014/main" id="{33A61A97-FF9F-0234-1E80-D2284623DF28}"/>
                </a:ext>
              </a:extLst>
            </p:cNvPr>
            <p:cNvSpPr/>
            <p:nvPr userDrawn="1"/>
          </p:nvSpPr>
          <p:spPr>
            <a:xfrm flipH="1">
              <a:off x="-58615" y="0"/>
              <a:ext cx="12309231" cy="6858001"/>
            </a:xfrm>
            <a:prstGeom prst="rect">
              <a:avLst/>
            </a:prstGeom>
            <a:gradFill flip="none" rotWithShape="1">
              <a:gsLst>
                <a:gs pos="0">
                  <a:schemeClr val="accent3">
                    <a:lumMod val="60000"/>
                    <a:lumOff val="40000"/>
                    <a:alpha val="0"/>
                  </a:schemeClr>
                </a:gs>
                <a:gs pos="44000">
                  <a:srgbClr val="1254C0">
                    <a:alpha val="49000"/>
                  </a:srgb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sp>
        <p:nvSpPr>
          <p:cNvPr id="7" name="Text Placeholder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660400" y="3602891"/>
            <a:ext cx="10858500" cy="535531"/>
          </a:xfrm>
        </p:spPr>
        <p:txBody>
          <a:bodyPr vert="horz" lIns="91440" tIns="45720" rIns="91440" bIns="45720" rtlCol="0" anchor="b">
            <a:spAutoFit/>
          </a:bodyPr>
          <a:lstStyle>
            <a:lvl1pPr marL="0" indent="0" algn="r">
              <a:buNone/>
              <a:defRPr lang="en-US" altLang="zh-CN" sz="3200" b="1" smtClean="0">
                <a:solidFill>
                  <a:schemeClr val="tx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a:t>Click to edit Master text styles</a:t>
            </a:r>
          </a:p>
        </p:txBody>
      </p:sp>
      <p:sp>
        <p:nvSpPr>
          <p:cNvPr id="8" name="Text Placeholder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356354" y="5856698"/>
            <a:ext cx="5162546" cy="258532"/>
          </a:xfrm>
        </p:spPr>
        <p:txBody>
          <a:bodyPr vert="horz" lIns="91440" tIns="45720" rIns="91440" bIns="45720" rtlCol="0" anchor="ctr">
            <a:spAutoFit/>
          </a:bodyPr>
          <a:lstStyle>
            <a:lvl1pPr marL="0" indent="0" algn="r">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a:t>Speaker name and title</a:t>
            </a:r>
          </a:p>
        </p:txBody>
      </p:sp>
      <p:sp>
        <p:nvSpPr>
          <p:cNvPr id="9" name="Text Placeholder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856698"/>
            <a:ext cx="5175248" cy="258532"/>
          </a:xfrm>
        </p:spPr>
        <p:txBody>
          <a:bodyPr vert="horz" lIns="91440" tIns="45720" rIns="91440" bIns="45720" rtlCol="0" anchor="ctr">
            <a:spAutoFit/>
          </a:bodyPr>
          <a:lstStyle>
            <a:lvl1pPr marL="0" indent="0">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a:t>OfficePLUS.cn</a:t>
            </a:r>
            <a:endParaRPr lang="en-US" altLang="en-US"/>
          </a:p>
        </p:txBody>
      </p:sp>
      <p:grpSp>
        <p:nvGrpSpPr>
          <p:cNvPr id="5" name="Group 4">
            <a:extLst>
              <a:ext uri="{FF2B5EF4-FFF2-40B4-BE49-F238E27FC236}">
                <a16:creationId xmlns:a16="http://schemas.microsoft.com/office/drawing/2014/main" id="{428E9E93-30C1-E050-DB74-7EABE11949A1}"/>
              </a:ext>
            </a:extLst>
          </p:cNvPr>
          <p:cNvGrpSpPr/>
          <p:nvPr userDrawn="1"/>
        </p:nvGrpSpPr>
        <p:grpSpPr>
          <a:xfrm>
            <a:off x="10710895" y="751477"/>
            <a:ext cx="824584" cy="338554"/>
            <a:chOff x="10936423" y="751477"/>
            <a:chExt cx="824584" cy="338554"/>
          </a:xfrm>
        </p:grpSpPr>
        <p:sp>
          <p:nvSpPr>
            <p:cNvPr id="6" name="TextBox 5">
              <a:extLst>
                <a:ext uri="{FF2B5EF4-FFF2-40B4-BE49-F238E27FC236}">
                  <a16:creationId xmlns:a16="http://schemas.microsoft.com/office/drawing/2014/main" id="{A99806A5-F687-2BD3-C630-E0CD0645FAAC}"/>
                </a:ext>
              </a:extLst>
            </p:cNvPr>
            <p:cNvSpPr txBox="1"/>
            <p:nvPr/>
          </p:nvSpPr>
          <p:spPr>
            <a:xfrm>
              <a:off x="10936423" y="751477"/>
              <a:ext cx="412292" cy="338554"/>
            </a:xfrm>
            <a:prstGeom prst="rect">
              <a:avLst/>
            </a:prstGeom>
            <a:noFill/>
          </p:spPr>
          <p:txBody>
            <a:bodyPr wrap="none" rtlCol="0">
              <a:spAutoFit/>
            </a:bodyPr>
            <a:lstStyle/>
            <a:p>
              <a:pPr algn="r"/>
              <a:r>
                <a:rPr lang="en-US" altLang="zh-CN" sz="1600" b="1">
                  <a:solidFill>
                    <a:schemeClr val="tx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6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Straight Connector 9">
              <a:extLst>
                <a:ext uri="{FF2B5EF4-FFF2-40B4-BE49-F238E27FC236}">
                  <a16:creationId xmlns:a16="http://schemas.microsoft.com/office/drawing/2014/main" id="{2392DA11-898F-FB49-0DED-ED5AD0CFED2A}"/>
                </a:ext>
              </a:extLst>
            </p:cNvPr>
            <p:cNvCxnSpPr>
              <a:cxnSpLocks/>
            </p:cNvCxnSpPr>
            <p:nvPr/>
          </p:nvCxnSpPr>
          <p:spPr>
            <a:xfrm>
              <a:off x="11034526" y="1090031"/>
              <a:ext cx="216086"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9FA9FA7-CF51-1A2E-201F-DD9A0DC3BC21}"/>
                </a:ext>
              </a:extLst>
            </p:cNvPr>
            <p:cNvSpPr txBox="1"/>
            <p:nvPr/>
          </p:nvSpPr>
          <p:spPr>
            <a:xfrm>
              <a:off x="11348715" y="751477"/>
              <a:ext cx="412292" cy="338554"/>
            </a:xfrm>
            <a:prstGeom prst="rect">
              <a:avLst/>
            </a:prstGeom>
            <a:noFill/>
          </p:spPr>
          <p:txBody>
            <a:bodyPr wrap="none" rtlCol="0">
              <a:spAutoFit/>
            </a:bodyPr>
            <a:lstStyle/>
            <a:p>
              <a:pPr algn="r"/>
              <a:r>
                <a:rPr lang="en-US" altLang="zh-CN" sz="1600" b="1">
                  <a:solidFill>
                    <a:schemeClr val="tx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6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Text Placeholder 11">
            <a:extLst>
              <a:ext uri="{FF2B5EF4-FFF2-40B4-BE49-F238E27FC236}">
                <a16:creationId xmlns:a16="http://schemas.microsoft.com/office/drawing/2014/main" id="{95297522-2FBD-6124-1538-71E07F8D8DB3}"/>
              </a:ext>
            </a:extLst>
          </p:cNvPr>
          <p:cNvSpPr>
            <a:spLocks noGrp="1"/>
          </p:cNvSpPr>
          <p:nvPr>
            <p:ph type="body" sz="quarter" idx="16"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1"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a:t>LGOO HERE</a:t>
            </a:r>
          </a:p>
        </p:txBody>
      </p:sp>
    </p:spTree>
    <p:extLst>
      <p:ext uri="{BB962C8B-B14F-4D97-AF65-F5344CB8AC3E}">
        <p14:creationId xmlns:p14="http://schemas.microsoft.com/office/powerpoint/2010/main" val="381272662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a:p>
        </p:txBody>
      </p:sp>
      <p:sp>
        <p:nvSpPr>
          <p:cNvPr id="4" name="Date Placeholder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E7FF03EE-D6C3-4E13-B6A0-5B6A2434D4AB}" type="datetime1">
              <a:rPr lang="zh-CN" altLang="en-US" smtClean="0"/>
              <a:t>2023/8/23</a:t>
            </a:fld>
            <a:endParaRPr lang="en-US" altLang="zh-CN"/>
          </a:p>
        </p:txBody>
      </p:sp>
      <p:sp>
        <p:nvSpPr>
          <p:cNvPr id="6" name="Slide Number Placeholder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2239407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microsoft.com/office/2018/10/relationships/comments" Target="../comments/modernComment_115_93197C66.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16_23BFF0C.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microsoft.com/office/2018/10/relationships/comments" Target="../comments/modernComment_128_ED2918E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1E_388F631C.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C_5F195F2B.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1F_776B239A.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24_7E262EAD.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C2532AA-A647-48FF-8A25-36777AF5B18D}"/>
              </a:ext>
            </a:extLst>
          </p:cNvPr>
          <p:cNvSpPr>
            <a:spLocks noGrp="1"/>
          </p:cNvSpPr>
          <p:nvPr>
            <p:ph type="ctrTitle"/>
          </p:nvPr>
        </p:nvSpPr>
        <p:spPr>
          <a:xfrm>
            <a:off x="1456622" y="1299669"/>
            <a:ext cx="10062278" cy="2585323"/>
          </a:xfrm>
        </p:spPr>
        <p:txBody>
          <a:bodyPr/>
          <a:lstStyle/>
          <a:p>
            <a:r>
              <a:rPr lang="en-US"/>
              <a:t>R&amp;D Project Portfolio Management System Project Proposal</a:t>
            </a:r>
            <a:endParaRPr lang="zh-CN" altLang="en-US"/>
          </a:p>
        </p:txBody>
      </p:sp>
      <p:sp>
        <p:nvSpPr>
          <p:cNvPr id="12" name="Text Placeholder 11">
            <a:extLst>
              <a:ext uri="{FF2B5EF4-FFF2-40B4-BE49-F238E27FC236}">
                <a16:creationId xmlns:a16="http://schemas.microsoft.com/office/drawing/2014/main" id="{BFF7D8B0-524B-4065-95EB-00BAEDA26918}"/>
              </a:ext>
            </a:extLst>
          </p:cNvPr>
          <p:cNvSpPr>
            <a:spLocks noGrp="1"/>
          </p:cNvSpPr>
          <p:nvPr>
            <p:ph type="body" sz="quarter" idx="14"/>
          </p:nvPr>
        </p:nvSpPr>
        <p:spPr>
          <a:xfrm>
            <a:off x="786524" y="5333333"/>
            <a:ext cx="5172074" cy="1390660"/>
          </a:xfrm>
        </p:spPr>
        <p:txBody>
          <a:bodyPr>
            <a:normAutofit fontScale="85000" lnSpcReduction="20000"/>
          </a:bodyPr>
          <a:lstStyle/>
          <a:p>
            <a:r>
              <a:rPr lang="en-US" altLang="zh-CN"/>
              <a:t>Team Member :			</a:t>
            </a:r>
          </a:p>
          <a:p>
            <a:r>
              <a:rPr lang="en-US" altLang="zh-CN"/>
              <a:t>Leader: Tang Yu</a:t>
            </a:r>
          </a:p>
          <a:p>
            <a:r>
              <a:rPr lang="en-US" altLang="zh-CN"/>
              <a:t>Developer: Penelope Huang</a:t>
            </a:r>
          </a:p>
          <a:p>
            <a:endParaRPr lang="en-US" altLang="zh-CN"/>
          </a:p>
          <a:p>
            <a:r>
              <a:rPr lang="en-US" altLang="zh-CN"/>
              <a:t>Client Name: RAMESH LAL</a:t>
            </a:r>
          </a:p>
          <a:p>
            <a:r>
              <a:rPr lang="en-US" altLang="zh-CN"/>
              <a:t>Mentor Name: STEPHEN THORPE</a:t>
            </a:r>
            <a:endParaRPr lang="en-GB" altLang="zh-CN"/>
          </a:p>
        </p:txBody>
      </p:sp>
      <p:pic>
        <p:nvPicPr>
          <p:cNvPr id="15" name="Picture 14">
            <a:extLst>
              <a:ext uri="{FF2B5EF4-FFF2-40B4-BE49-F238E27FC236}">
                <a16:creationId xmlns:a16="http://schemas.microsoft.com/office/drawing/2014/main" id="{5B4E0885-C210-AED6-CA99-64B296B25D08}"/>
              </a:ext>
            </a:extLst>
          </p:cNvPr>
          <p:cNvPicPr>
            <a:picLocks noChangeAspect="1"/>
          </p:cNvPicPr>
          <p:nvPr/>
        </p:nvPicPr>
        <p:blipFill>
          <a:blip r:embed="rId5"/>
          <a:stretch>
            <a:fillRect/>
          </a:stretch>
        </p:blipFill>
        <p:spPr>
          <a:xfrm>
            <a:off x="10720552" y="0"/>
            <a:ext cx="1510424" cy="1643903"/>
          </a:xfrm>
          <a:prstGeom prst="rect">
            <a:avLst/>
          </a:prstGeom>
        </p:spPr>
      </p:pic>
      <p:sp>
        <p:nvSpPr>
          <p:cNvPr id="21" name="Subtitle 20">
            <a:extLst>
              <a:ext uri="{FF2B5EF4-FFF2-40B4-BE49-F238E27FC236}">
                <a16:creationId xmlns:a16="http://schemas.microsoft.com/office/drawing/2014/main" id="{6231494F-AC87-34EA-68DB-E1A03D8FF487}"/>
              </a:ext>
            </a:extLst>
          </p:cNvPr>
          <p:cNvSpPr>
            <a:spLocks noGrp="1"/>
          </p:cNvSpPr>
          <p:nvPr>
            <p:ph type="subTitle" idx="1"/>
          </p:nvPr>
        </p:nvSpPr>
        <p:spPr>
          <a:xfrm>
            <a:off x="786524" y="4265751"/>
            <a:ext cx="8667356" cy="581380"/>
          </a:xfrm>
          <a:solidFill>
            <a:schemeClr val="accent2">
              <a:lumMod val="20000"/>
              <a:lumOff val="80000"/>
            </a:schemeClr>
          </a:solidFill>
        </p:spPr>
        <p:txBody>
          <a:bodyPr/>
          <a:lstStyle/>
          <a:p>
            <a:r>
              <a:rPr lang="en-US"/>
              <a:t> </a:t>
            </a:r>
          </a:p>
        </p:txBody>
      </p:sp>
    </p:spTree>
    <p:custDataLst>
      <p:tags r:id="rId1"/>
    </p:custDataLst>
    <p:extLst>
      <p:ext uri="{BB962C8B-B14F-4D97-AF65-F5344CB8AC3E}">
        <p14:creationId xmlns:p14="http://schemas.microsoft.com/office/powerpoint/2010/main" val="2467920998"/>
      </p:ext>
    </p:extLst>
  </p:cSld>
  <p:clrMapOvr>
    <a:masterClrMapping/>
  </p:clrMapOvr>
  <p:extLst>
    <p:ext uri="{6950BFC3-D8DA-4A85-94F7-54DA5524770B}">
      <p188:commentRel xmlns:p188="http://schemas.microsoft.com/office/powerpoint/2018/8/main" r:id="rId4"/>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78E9223-D9A2-A789-372E-7FD70C48697A}"/>
              </a:ext>
            </a:extLst>
          </p:cNvPr>
          <p:cNvSpPr/>
          <p:nvPr/>
        </p:nvSpPr>
        <p:spPr>
          <a:xfrm>
            <a:off x="7367810" y="4817355"/>
            <a:ext cx="3806876" cy="1616871"/>
          </a:xfrm>
          <a:prstGeom prst="rect">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77710BD0-29D4-3328-C211-7AF432D03850}"/>
              </a:ext>
            </a:extLst>
          </p:cNvPr>
          <p:cNvSpPr>
            <a:spLocks noGrp="1"/>
          </p:cNvSpPr>
          <p:nvPr>
            <p:ph type="title"/>
          </p:nvPr>
        </p:nvSpPr>
        <p:spPr/>
        <p:txBody>
          <a:bodyPr/>
          <a:lstStyle/>
          <a:p>
            <a:r>
              <a:rPr lang="en-US"/>
              <a:t>Cost Estimates </a:t>
            </a:r>
            <a:r>
              <a:rPr lang="en-US" sz="1400" b="0"/>
              <a:t>Semester 1</a:t>
            </a:r>
          </a:p>
        </p:txBody>
      </p:sp>
      <p:sp>
        <p:nvSpPr>
          <p:cNvPr id="3" name="Slide Number Placeholder 2">
            <a:extLst>
              <a:ext uri="{FF2B5EF4-FFF2-40B4-BE49-F238E27FC236}">
                <a16:creationId xmlns:a16="http://schemas.microsoft.com/office/drawing/2014/main" id="{1A996DAF-46D0-5F8C-936E-6D259D6D2682}"/>
              </a:ext>
            </a:extLst>
          </p:cNvPr>
          <p:cNvSpPr>
            <a:spLocks noGrp="1"/>
          </p:cNvSpPr>
          <p:nvPr>
            <p:ph type="sldNum" sz="quarter" idx="12"/>
          </p:nvPr>
        </p:nvSpPr>
        <p:spPr/>
        <p:txBody>
          <a:bodyPr/>
          <a:lstStyle/>
          <a:p>
            <a:fld id="{7F65B630-C7FF-41C0-9923-C5E5E29EED81}" type="slidenum">
              <a:rPr lang="zh-CN" altLang="en-US" smtClean="0"/>
              <a:t>10</a:t>
            </a:fld>
            <a:endParaRPr lang="zh-CN" altLang="en-US"/>
          </a:p>
        </p:txBody>
      </p:sp>
      <p:grpSp>
        <p:nvGrpSpPr>
          <p:cNvPr id="4" name="Group 3">
            <a:extLst>
              <a:ext uri="{FF2B5EF4-FFF2-40B4-BE49-F238E27FC236}">
                <a16:creationId xmlns:a16="http://schemas.microsoft.com/office/drawing/2014/main" id="{1B35A585-A49B-81F6-A76F-7BF598835B82}"/>
              </a:ext>
            </a:extLst>
          </p:cNvPr>
          <p:cNvGrpSpPr/>
          <p:nvPr/>
        </p:nvGrpSpPr>
        <p:grpSpPr>
          <a:xfrm>
            <a:off x="1260933" y="1559553"/>
            <a:ext cx="9913753" cy="4298853"/>
            <a:chOff x="1260933" y="1559553"/>
            <a:chExt cx="9913753" cy="4298853"/>
          </a:xfrm>
        </p:grpSpPr>
        <p:grpSp>
          <p:nvGrpSpPr>
            <p:cNvPr id="5" name="Group 4">
              <a:extLst>
                <a:ext uri="{FF2B5EF4-FFF2-40B4-BE49-F238E27FC236}">
                  <a16:creationId xmlns:a16="http://schemas.microsoft.com/office/drawing/2014/main" id="{F6B2510F-004B-E9AC-7A89-CD07A700436C}"/>
                </a:ext>
              </a:extLst>
            </p:cNvPr>
            <p:cNvGrpSpPr/>
            <p:nvPr/>
          </p:nvGrpSpPr>
          <p:grpSpPr>
            <a:xfrm>
              <a:off x="7355110" y="1676446"/>
              <a:ext cx="3819576" cy="2868194"/>
              <a:chOff x="8305800" y="2334175"/>
              <a:chExt cx="3819576" cy="2868194"/>
            </a:xfrm>
          </p:grpSpPr>
          <p:grpSp>
            <p:nvGrpSpPr>
              <p:cNvPr id="8" name="Group 7">
                <a:extLst>
                  <a:ext uri="{FF2B5EF4-FFF2-40B4-BE49-F238E27FC236}">
                    <a16:creationId xmlns:a16="http://schemas.microsoft.com/office/drawing/2014/main" id="{756296F0-35D4-D9D6-C4F4-DD5ADB7EF525}"/>
                  </a:ext>
                </a:extLst>
              </p:cNvPr>
              <p:cNvGrpSpPr/>
              <p:nvPr/>
            </p:nvGrpSpPr>
            <p:grpSpPr>
              <a:xfrm>
                <a:off x="8318500" y="2334175"/>
                <a:ext cx="3806876" cy="1397185"/>
                <a:chOff x="8318500" y="2334175"/>
                <a:chExt cx="3806876" cy="1397185"/>
              </a:xfrm>
            </p:grpSpPr>
            <p:sp>
              <p:nvSpPr>
                <p:cNvPr id="21" name="Rectangle 20">
                  <a:extLst>
                    <a:ext uri="{FF2B5EF4-FFF2-40B4-BE49-F238E27FC236}">
                      <a16:creationId xmlns:a16="http://schemas.microsoft.com/office/drawing/2014/main" id="{CAC40FF9-683B-EB51-295A-AECAC9A35464}"/>
                    </a:ext>
                  </a:extLst>
                </p:cNvPr>
                <p:cNvSpPr/>
                <p:nvPr/>
              </p:nvSpPr>
              <p:spPr>
                <a:xfrm>
                  <a:off x="8318500" y="2354214"/>
                  <a:ext cx="3806876" cy="1377146"/>
                </a:xfrm>
                <a:prstGeom prst="rect">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Group 21">
                  <a:extLst>
                    <a:ext uri="{FF2B5EF4-FFF2-40B4-BE49-F238E27FC236}">
                      <a16:creationId xmlns:a16="http://schemas.microsoft.com/office/drawing/2014/main" id="{C8A71207-C51B-A3E0-ECC1-9A2D7F5C1C61}"/>
                    </a:ext>
                  </a:extLst>
                </p:cNvPr>
                <p:cNvGrpSpPr/>
                <p:nvPr/>
              </p:nvGrpSpPr>
              <p:grpSpPr>
                <a:xfrm>
                  <a:off x="8616950" y="2334175"/>
                  <a:ext cx="3495725" cy="1307765"/>
                  <a:chOff x="8893447" y="874714"/>
                  <a:chExt cx="3495725" cy="1649093"/>
                </a:xfrm>
              </p:grpSpPr>
              <p:sp>
                <p:nvSpPr>
                  <p:cNvPr id="24" name="TextBox 23">
                    <a:extLst>
                      <a:ext uri="{FF2B5EF4-FFF2-40B4-BE49-F238E27FC236}">
                        <a16:creationId xmlns:a16="http://schemas.microsoft.com/office/drawing/2014/main" id="{BB5203B0-C93A-C5CC-993D-7BF57D81E849}"/>
                      </a:ext>
                    </a:extLst>
                  </p:cNvPr>
                  <p:cNvSpPr txBox="1"/>
                  <p:nvPr/>
                </p:nvSpPr>
                <p:spPr>
                  <a:xfrm>
                    <a:off x="8893447" y="1356737"/>
                    <a:ext cx="3495725" cy="1167070"/>
                  </a:xfrm>
                  <a:prstGeom prst="rect">
                    <a:avLst/>
                  </a:prstGeom>
                  <a:noFill/>
                </p:spPr>
                <p:txBody>
                  <a:bodyPr wrap="square" lIns="90000" tIns="46800" rIns="90000" bIns="4680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F2F2F"/>
                        </a:solidFill>
                        <a:effectLst/>
                        <a:uLnTx/>
                        <a:uFillTx/>
                        <a:latin typeface="Arial"/>
                        <a:ea typeface="微软雅黑"/>
                        <a:cs typeface="+mn-cs"/>
                      </a:rPr>
                      <a:t>Developer cost is $22.7/Per Hour, 10-12 hour per week for 14 weeks(150H Per semester)</a:t>
                    </a:r>
                  </a:p>
                </p:txBody>
              </p:sp>
              <p:sp>
                <p:nvSpPr>
                  <p:cNvPr id="25" name="TextBox 24">
                    <a:extLst>
                      <a:ext uri="{FF2B5EF4-FFF2-40B4-BE49-F238E27FC236}">
                        <a16:creationId xmlns:a16="http://schemas.microsoft.com/office/drawing/2014/main" id="{5DFCBB3C-7088-02EA-41D2-4D9C7C0B91BD}"/>
                      </a:ext>
                    </a:extLst>
                  </p:cNvPr>
                  <p:cNvSpPr txBox="1"/>
                  <p:nvPr/>
                </p:nvSpPr>
                <p:spPr>
                  <a:xfrm>
                    <a:off x="8893447" y="874714"/>
                    <a:ext cx="2234513" cy="584911"/>
                  </a:xfrm>
                  <a:prstGeom prst="rect">
                    <a:avLst/>
                  </a:prstGeom>
                  <a:noFill/>
                </p:spPr>
                <p:txBody>
                  <a:bodyPr wrap="square" lIns="90000" tIns="46800" rIns="90000" bIns="46800" rtlCol="0" anchor="b" anchorCtr="0">
                    <a:spAutoFit/>
                  </a:bodyPr>
                  <a:lstStyle/>
                  <a:p>
                    <a:r>
                      <a:rPr lang="en-US" altLang="zh-CN" sz="2400" b="1">
                        <a:solidFill>
                          <a:schemeClr val="accent2"/>
                        </a:solidFill>
                        <a:cs typeface="Arial" panose="020B0604020202020204" pitchFamily="34" charset="0"/>
                        <a:sym typeface="Arial" panose="020B0604020202020204" pitchFamily="34" charset="0"/>
                      </a:rPr>
                      <a:t>Total $3405</a:t>
                    </a:r>
                    <a:endParaRPr lang="zh-CN" altLang="en-US" sz="2400" b="1">
                      <a:solidFill>
                        <a:schemeClr val="accent2"/>
                      </a:solidFill>
                      <a:cs typeface="Arial" panose="020B0604020202020204" pitchFamily="34" charset="0"/>
                      <a:sym typeface="Arial" panose="020B0604020202020204" pitchFamily="34" charset="0"/>
                    </a:endParaRPr>
                  </a:p>
                </p:txBody>
              </p:sp>
            </p:grpSp>
            <p:sp>
              <p:nvSpPr>
                <p:cNvPr id="23" name="Rectangle 22">
                  <a:extLst>
                    <a:ext uri="{FF2B5EF4-FFF2-40B4-BE49-F238E27FC236}">
                      <a16:creationId xmlns:a16="http://schemas.microsoft.com/office/drawing/2014/main" id="{3667F18E-E89D-1E8F-B5A2-042DC9890F30}"/>
                    </a:ext>
                  </a:extLst>
                </p:cNvPr>
                <p:cNvSpPr/>
                <p:nvPr/>
              </p:nvSpPr>
              <p:spPr>
                <a:xfrm>
                  <a:off x="8318500" y="2354213"/>
                  <a:ext cx="298450" cy="1377146"/>
                </a:xfrm>
                <a:prstGeom prst="rect">
                  <a:avLst/>
                </a:prstGeom>
                <a:solidFill>
                  <a:schemeClr val="accent1"/>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Group 8">
                <a:extLst>
                  <a:ext uri="{FF2B5EF4-FFF2-40B4-BE49-F238E27FC236}">
                    <a16:creationId xmlns:a16="http://schemas.microsoft.com/office/drawing/2014/main" id="{5EF1100B-941C-0B8E-AB12-26C791BAA1A7}"/>
                  </a:ext>
                </a:extLst>
              </p:cNvPr>
              <p:cNvGrpSpPr/>
              <p:nvPr/>
            </p:nvGrpSpPr>
            <p:grpSpPr>
              <a:xfrm>
                <a:off x="8305800" y="3820701"/>
                <a:ext cx="3806876" cy="1381668"/>
                <a:chOff x="8305800" y="3820701"/>
                <a:chExt cx="3806876" cy="1381668"/>
              </a:xfrm>
            </p:grpSpPr>
            <p:sp>
              <p:nvSpPr>
                <p:cNvPr id="16" name="Rectangle 15">
                  <a:extLst>
                    <a:ext uri="{FF2B5EF4-FFF2-40B4-BE49-F238E27FC236}">
                      <a16:creationId xmlns:a16="http://schemas.microsoft.com/office/drawing/2014/main" id="{7F032AE5-16F1-3422-2599-C1DA181D6D95}"/>
                    </a:ext>
                  </a:extLst>
                </p:cNvPr>
                <p:cNvSpPr/>
                <p:nvPr/>
              </p:nvSpPr>
              <p:spPr>
                <a:xfrm>
                  <a:off x="8305800" y="3825223"/>
                  <a:ext cx="3806876" cy="1377146"/>
                </a:xfrm>
                <a:prstGeom prst="rect">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16">
                  <a:extLst>
                    <a:ext uri="{FF2B5EF4-FFF2-40B4-BE49-F238E27FC236}">
                      <a16:creationId xmlns:a16="http://schemas.microsoft.com/office/drawing/2014/main" id="{959308B8-EBCC-C4D9-05B5-87D1035BCC1C}"/>
                    </a:ext>
                  </a:extLst>
                </p:cNvPr>
                <p:cNvGrpSpPr/>
                <p:nvPr/>
              </p:nvGrpSpPr>
              <p:grpSpPr>
                <a:xfrm>
                  <a:off x="8616950" y="3820701"/>
                  <a:ext cx="2619284" cy="962894"/>
                  <a:chOff x="8906147" y="1139365"/>
                  <a:chExt cx="2619284" cy="1214211"/>
                </a:xfrm>
              </p:grpSpPr>
              <p:sp>
                <p:nvSpPr>
                  <p:cNvPr id="19" name="TextBox 18">
                    <a:extLst>
                      <a:ext uri="{FF2B5EF4-FFF2-40B4-BE49-F238E27FC236}">
                        <a16:creationId xmlns:a16="http://schemas.microsoft.com/office/drawing/2014/main" id="{38986FDE-09EA-7B0A-7999-416D43A396E4}"/>
                      </a:ext>
                    </a:extLst>
                  </p:cNvPr>
                  <p:cNvSpPr txBox="1"/>
                  <p:nvPr/>
                </p:nvSpPr>
                <p:spPr>
                  <a:xfrm>
                    <a:off x="9292408" y="2031041"/>
                    <a:ext cx="2233023" cy="322535"/>
                  </a:xfrm>
                  <a:prstGeom prst="rect">
                    <a:avLst/>
                  </a:prstGeom>
                  <a:noFill/>
                </p:spPr>
                <p:txBody>
                  <a:bodyPr wrap="square" lIns="90000" tIns="46800" rIns="90000" bIns="46800" rtlCol="0" anchor="b" anchorCtr="0">
                    <a:spAutoFit/>
                  </a:bodyPr>
                  <a:lstStyle/>
                  <a:p>
                    <a:pPr defTabSz="913765">
                      <a:lnSpc>
                        <a:spcPct val="130000"/>
                      </a:lnSpc>
                      <a:buSzPct val="25000"/>
                      <a:defRPr/>
                    </a:pPr>
                    <a:endParaRPr lang="en-US" altLang="zh-CN" sz="900"/>
                  </a:p>
                </p:txBody>
              </p:sp>
              <p:sp>
                <p:nvSpPr>
                  <p:cNvPr id="20" name="TextBox 19">
                    <a:extLst>
                      <a:ext uri="{FF2B5EF4-FFF2-40B4-BE49-F238E27FC236}">
                        <a16:creationId xmlns:a16="http://schemas.microsoft.com/office/drawing/2014/main" id="{8EF05090-2BC7-9867-A259-4F51E502D164}"/>
                      </a:ext>
                    </a:extLst>
                  </p:cNvPr>
                  <p:cNvSpPr txBox="1"/>
                  <p:nvPr/>
                </p:nvSpPr>
                <p:spPr>
                  <a:xfrm>
                    <a:off x="8906147" y="1139365"/>
                    <a:ext cx="2234513" cy="584911"/>
                  </a:xfrm>
                  <a:prstGeom prst="rect">
                    <a:avLst/>
                  </a:prstGeom>
                  <a:noFill/>
                </p:spPr>
                <p:txBody>
                  <a:bodyPr wrap="square" lIns="90000" tIns="46800" rIns="90000" bIns="46800" rtlCol="0" anchor="b" anchorCtr="0">
                    <a:spAutoFit/>
                  </a:bodyPr>
                  <a:lstStyle/>
                  <a:p>
                    <a:r>
                      <a:rPr lang="en-US" altLang="zh-CN" sz="2400" b="1">
                        <a:solidFill>
                          <a:schemeClr val="accent2"/>
                        </a:solidFill>
                        <a:cs typeface="Arial" panose="020B0604020202020204" pitchFamily="34" charset="0"/>
                        <a:sym typeface="Arial" panose="020B0604020202020204" pitchFamily="34" charset="0"/>
                      </a:rPr>
                      <a:t>Total $1988</a:t>
                    </a:r>
                    <a:endParaRPr lang="zh-CN" altLang="en-US" sz="2400" b="1">
                      <a:solidFill>
                        <a:schemeClr val="accent2"/>
                      </a:solidFill>
                      <a:cs typeface="Arial" panose="020B0604020202020204" pitchFamily="34" charset="0"/>
                      <a:sym typeface="Arial" panose="020B0604020202020204" pitchFamily="34" charset="0"/>
                    </a:endParaRPr>
                  </a:p>
                </p:txBody>
              </p:sp>
            </p:grpSp>
            <p:sp>
              <p:nvSpPr>
                <p:cNvPr id="18" name="Rectangle 17">
                  <a:extLst>
                    <a:ext uri="{FF2B5EF4-FFF2-40B4-BE49-F238E27FC236}">
                      <a16:creationId xmlns:a16="http://schemas.microsoft.com/office/drawing/2014/main" id="{20FB302C-AF0C-22EF-AA68-B22A05C6A178}"/>
                    </a:ext>
                  </a:extLst>
                </p:cNvPr>
                <p:cNvSpPr/>
                <p:nvPr/>
              </p:nvSpPr>
              <p:spPr>
                <a:xfrm>
                  <a:off x="8318500" y="3825223"/>
                  <a:ext cx="285750" cy="1377146"/>
                </a:xfrm>
                <a:prstGeom prst="rect">
                  <a:avLst/>
                </a:prstGeom>
                <a:solidFill>
                  <a:schemeClr val="accent2"/>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aphicFrame>
          <p:nvGraphicFramePr>
            <p:cNvPr id="7" name="Chart 6">
              <a:extLst>
                <a:ext uri="{FF2B5EF4-FFF2-40B4-BE49-F238E27FC236}">
                  <a16:creationId xmlns:a16="http://schemas.microsoft.com/office/drawing/2014/main" id="{0C12FB55-441C-1119-DDB8-DEFB1FA59247}"/>
                </a:ext>
              </a:extLst>
            </p:cNvPr>
            <p:cNvGraphicFramePr/>
            <p:nvPr>
              <p:extLst>
                <p:ext uri="{D42A27DB-BD31-4B8C-83A1-F6EECF244321}">
                  <p14:modId xmlns:p14="http://schemas.microsoft.com/office/powerpoint/2010/main" val="3512814189"/>
                </p:ext>
              </p:extLst>
            </p:nvPr>
          </p:nvGraphicFramePr>
          <p:xfrm>
            <a:off x="1260933" y="1559553"/>
            <a:ext cx="5154992" cy="4298853"/>
          </p:xfrm>
          <a:graphic>
            <a:graphicData uri="http://schemas.openxmlformats.org/drawingml/2006/chart">
              <c:chart xmlns:c="http://schemas.openxmlformats.org/drawingml/2006/chart" xmlns:r="http://schemas.openxmlformats.org/officeDocument/2006/relationships" r:id="rId3"/>
            </a:graphicData>
          </a:graphic>
        </p:graphicFrame>
      </p:grpSp>
      <p:sp>
        <p:nvSpPr>
          <p:cNvPr id="27" name="TextBox 26">
            <a:extLst>
              <a:ext uri="{FF2B5EF4-FFF2-40B4-BE49-F238E27FC236}">
                <a16:creationId xmlns:a16="http://schemas.microsoft.com/office/drawing/2014/main" id="{6240BE7E-45BB-30C7-8407-12952A7271A8}"/>
              </a:ext>
            </a:extLst>
          </p:cNvPr>
          <p:cNvSpPr txBox="1"/>
          <p:nvPr/>
        </p:nvSpPr>
        <p:spPr>
          <a:xfrm>
            <a:off x="7666260" y="3658297"/>
            <a:ext cx="3566332" cy="646331"/>
          </a:xfrm>
          <a:prstGeom prst="rect">
            <a:avLst/>
          </a:prstGeom>
          <a:noFill/>
        </p:spPr>
        <p:txBody>
          <a:bodyPr wrap="square">
            <a:spAutoFit/>
          </a:bodyPr>
          <a:lstStyle/>
          <a:p>
            <a:r>
              <a:rPr lang="en-US"/>
              <a:t>Mentors' cost is $142/Per Hour, 1 hour per week for 14 weeks</a:t>
            </a:r>
          </a:p>
        </p:txBody>
      </p:sp>
      <p:sp>
        <p:nvSpPr>
          <p:cNvPr id="28" name="TextBox 27">
            <a:extLst>
              <a:ext uri="{FF2B5EF4-FFF2-40B4-BE49-F238E27FC236}">
                <a16:creationId xmlns:a16="http://schemas.microsoft.com/office/drawing/2014/main" id="{BB2E572C-83AD-CF67-D83B-B41ADC325BEC}"/>
              </a:ext>
            </a:extLst>
          </p:cNvPr>
          <p:cNvSpPr txBox="1"/>
          <p:nvPr/>
        </p:nvSpPr>
        <p:spPr>
          <a:xfrm>
            <a:off x="7678960" y="5281578"/>
            <a:ext cx="3483025" cy="1200329"/>
          </a:xfrm>
          <a:prstGeom prst="rect">
            <a:avLst/>
          </a:prstGeom>
          <a:noFill/>
        </p:spPr>
        <p:txBody>
          <a:bodyPr wrap="square" rtlCol="0">
            <a:spAutoFit/>
          </a:bodyPr>
          <a:lstStyle/>
          <a:p>
            <a:r>
              <a:rPr lang="en-US" b="0" i="0">
                <a:solidFill>
                  <a:srgbClr val="333333"/>
                </a:solidFill>
                <a:effectLst/>
                <a:latin typeface="Helvetica Neue"/>
              </a:rPr>
              <a:t>We will use software that is open source or can be licensed by AUT for free use, so the cost of infrastructure is 0</a:t>
            </a:r>
            <a:endParaRPr lang="en-US"/>
          </a:p>
        </p:txBody>
      </p:sp>
      <p:sp>
        <p:nvSpPr>
          <p:cNvPr id="30" name="TextBox 29">
            <a:extLst>
              <a:ext uri="{FF2B5EF4-FFF2-40B4-BE49-F238E27FC236}">
                <a16:creationId xmlns:a16="http://schemas.microsoft.com/office/drawing/2014/main" id="{A47CAD1C-4D90-83E8-322D-1F7FBD407145}"/>
              </a:ext>
            </a:extLst>
          </p:cNvPr>
          <p:cNvSpPr txBox="1"/>
          <p:nvPr/>
        </p:nvSpPr>
        <p:spPr>
          <a:xfrm>
            <a:off x="7635705" y="4813059"/>
            <a:ext cx="2234513" cy="463846"/>
          </a:xfrm>
          <a:prstGeom prst="rect">
            <a:avLst/>
          </a:prstGeom>
          <a:noFill/>
        </p:spPr>
        <p:txBody>
          <a:bodyPr wrap="square" lIns="90000" tIns="46800" rIns="90000" bIns="46800" rtlCol="0" anchor="b" anchorCtr="0">
            <a:spAutoFit/>
          </a:bodyPr>
          <a:lstStyle/>
          <a:p>
            <a:r>
              <a:rPr lang="en-US" altLang="zh-CN" sz="2400" b="1">
                <a:solidFill>
                  <a:schemeClr val="accent2"/>
                </a:solidFill>
                <a:cs typeface="Arial" panose="020B0604020202020204" pitchFamily="34" charset="0"/>
                <a:sym typeface="Arial" panose="020B0604020202020204" pitchFamily="34" charset="0"/>
              </a:rPr>
              <a:t>Total $0</a:t>
            </a:r>
            <a:endParaRPr lang="zh-CN" altLang="en-US" sz="2400" b="1">
              <a:solidFill>
                <a:schemeClr val="accent2"/>
              </a:solidFill>
              <a:cs typeface="Arial" panose="020B0604020202020204" pitchFamily="34" charset="0"/>
              <a:sym typeface="Arial" panose="020B0604020202020204" pitchFamily="34" charset="0"/>
            </a:endParaRPr>
          </a:p>
        </p:txBody>
      </p:sp>
      <p:sp>
        <p:nvSpPr>
          <p:cNvPr id="31" name="Rectangle 30">
            <a:extLst>
              <a:ext uri="{FF2B5EF4-FFF2-40B4-BE49-F238E27FC236}">
                <a16:creationId xmlns:a16="http://schemas.microsoft.com/office/drawing/2014/main" id="{FAC61093-6A98-1B4F-E331-6E3C774E461B}"/>
              </a:ext>
            </a:extLst>
          </p:cNvPr>
          <p:cNvSpPr/>
          <p:nvPr/>
        </p:nvSpPr>
        <p:spPr>
          <a:xfrm>
            <a:off x="7380510" y="4829378"/>
            <a:ext cx="285750" cy="1604848"/>
          </a:xfrm>
          <a:prstGeom prst="rect">
            <a:avLst/>
          </a:prstGeom>
          <a:solidFill>
            <a:schemeClr val="tx1">
              <a:lumMod val="25000"/>
              <a:lumOff val="75000"/>
            </a:schemeClr>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58124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500F-E2DD-BBF0-6C38-2E8E329E5ABD}"/>
              </a:ext>
            </a:extLst>
          </p:cNvPr>
          <p:cNvSpPr>
            <a:spLocks noGrp="1"/>
          </p:cNvSpPr>
          <p:nvPr>
            <p:ph type="title"/>
          </p:nvPr>
        </p:nvSpPr>
        <p:spPr/>
        <p:txBody>
          <a:bodyPr/>
          <a:lstStyle/>
          <a:p>
            <a:r>
              <a:rPr lang="en-US"/>
              <a:t>Feasibility analysis</a:t>
            </a:r>
          </a:p>
        </p:txBody>
      </p:sp>
      <p:sp>
        <p:nvSpPr>
          <p:cNvPr id="3" name="Slide Number Placeholder 2">
            <a:extLst>
              <a:ext uri="{FF2B5EF4-FFF2-40B4-BE49-F238E27FC236}">
                <a16:creationId xmlns:a16="http://schemas.microsoft.com/office/drawing/2014/main" id="{D00C729A-6A25-9D0D-7621-BD0401D903D5}"/>
              </a:ext>
            </a:extLst>
          </p:cNvPr>
          <p:cNvSpPr>
            <a:spLocks noGrp="1"/>
          </p:cNvSpPr>
          <p:nvPr>
            <p:ph type="sldNum" sz="quarter" idx="12"/>
          </p:nvPr>
        </p:nvSpPr>
        <p:spPr/>
        <p:txBody>
          <a:bodyPr/>
          <a:lstStyle/>
          <a:p>
            <a:fld id="{7F65B630-C7FF-41C0-9923-C5E5E29EED81}" type="slidenum">
              <a:rPr lang="zh-CN" altLang="en-US" smtClean="0"/>
              <a:t>11</a:t>
            </a:fld>
            <a:endParaRPr lang="zh-CN" altLang="en-US"/>
          </a:p>
        </p:txBody>
      </p:sp>
      <p:grpSp>
        <p:nvGrpSpPr>
          <p:cNvPr id="4" name="iṣḻïḓe">
            <a:extLst>
              <a:ext uri="{FF2B5EF4-FFF2-40B4-BE49-F238E27FC236}">
                <a16:creationId xmlns:a16="http://schemas.microsoft.com/office/drawing/2014/main" id="{1F0F142E-F9F5-1E98-69E1-928E73A91358}"/>
              </a:ext>
            </a:extLst>
          </p:cNvPr>
          <p:cNvGrpSpPr/>
          <p:nvPr/>
        </p:nvGrpSpPr>
        <p:grpSpPr>
          <a:xfrm>
            <a:off x="673100" y="0"/>
            <a:ext cx="11518901" cy="6711950"/>
            <a:chOff x="988708" y="0"/>
            <a:chExt cx="11203293" cy="6050840"/>
          </a:xfrm>
        </p:grpSpPr>
        <p:sp>
          <p:nvSpPr>
            <p:cNvPr id="5" name="îşḷiḍè">
              <a:extLst>
                <a:ext uri="{FF2B5EF4-FFF2-40B4-BE49-F238E27FC236}">
                  <a16:creationId xmlns:a16="http://schemas.microsoft.com/office/drawing/2014/main" id="{FCBEC2CC-A742-6027-4F83-1625171FD157}"/>
                </a:ext>
              </a:extLst>
            </p:cNvPr>
            <p:cNvSpPr/>
            <p:nvPr/>
          </p:nvSpPr>
          <p:spPr>
            <a:xfrm>
              <a:off x="5196115" y="0"/>
              <a:ext cx="6995886" cy="6050840"/>
            </a:xfrm>
            <a:prstGeom prst="rect">
              <a:avLst/>
            </a:prstGeom>
            <a:solidFill>
              <a:schemeClr val="bg1">
                <a:lumMod val="95000"/>
                <a:alpha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6" name="îṩ1iďe">
              <a:extLst>
                <a:ext uri="{FF2B5EF4-FFF2-40B4-BE49-F238E27FC236}">
                  <a16:creationId xmlns:a16="http://schemas.microsoft.com/office/drawing/2014/main" id="{2D631559-D593-3C3D-611E-8F7842E2F5F7}"/>
                </a:ext>
              </a:extLst>
            </p:cNvPr>
            <p:cNvSpPr txBox="1"/>
            <p:nvPr/>
          </p:nvSpPr>
          <p:spPr>
            <a:xfrm>
              <a:off x="5974011" y="1165898"/>
              <a:ext cx="5537201" cy="1304069"/>
            </a:xfrm>
            <a:prstGeom prst="rect">
              <a:avLst/>
            </a:prstGeom>
            <a:noFill/>
          </p:spPr>
          <p:txBody>
            <a:bodyPr wrap="square" rtlCol="0">
              <a:spAutoFit/>
            </a:bodyPr>
            <a:lstStyle/>
            <a:p>
              <a:r>
                <a:rPr lang="en-US" altLang="zh-CN" sz="3200" b="1"/>
                <a:t>Recommendation</a:t>
              </a:r>
              <a:r>
                <a:rPr lang="en-US" altLang="zh-CN" sz="2400" b="1"/>
                <a:t>:</a:t>
              </a:r>
            </a:p>
            <a:p>
              <a:r>
                <a:rPr lang="en-US" altLang="zh-CN" sz="3200" b="1">
                  <a:solidFill>
                    <a:schemeClr val="accent1"/>
                  </a:solidFill>
                </a:rPr>
                <a:t>Approve</a:t>
              </a:r>
              <a:r>
                <a:rPr lang="en-US" altLang="zh-CN" sz="2400" b="1">
                  <a:solidFill>
                    <a:schemeClr val="accent1"/>
                  </a:solidFill>
                </a:rPr>
                <a:t> </a:t>
              </a:r>
            </a:p>
            <a:p>
              <a:r>
                <a:rPr lang="en-US" altLang="zh-CN" sz="2400" b="1">
                  <a:solidFill>
                    <a:schemeClr val="tx1">
                      <a:lumMod val="85000"/>
                      <a:lumOff val="15000"/>
                    </a:schemeClr>
                  </a:solidFill>
                </a:rPr>
                <a:t>——————</a:t>
              </a:r>
            </a:p>
          </p:txBody>
        </p:sp>
        <p:sp>
          <p:nvSpPr>
            <p:cNvPr id="7" name="ï$ḻïḑè">
              <a:extLst>
                <a:ext uri="{FF2B5EF4-FFF2-40B4-BE49-F238E27FC236}">
                  <a16:creationId xmlns:a16="http://schemas.microsoft.com/office/drawing/2014/main" id="{5D8CD7F2-432D-8303-03C2-BF4715D9C846}"/>
                </a:ext>
              </a:extLst>
            </p:cNvPr>
            <p:cNvSpPr txBox="1"/>
            <p:nvPr/>
          </p:nvSpPr>
          <p:spPr>
            <a:xfrm>
              <a:off x="5974011" y="2888131"/>
              <a:ext cx="5557588" cy="954698"/>
            </a:xfrm>
            <a:prstGeom prst="rect">
              <a:avLst/>
            </a:prstGeom>
            <a:noFill/>
          </p:spPr>
          <p:txBody>
            <a:bodyPr wrap="square" rtlCol="0">
              <a:spAutoFit/>
            </a:bodyPr>
            <a:lstStyle/>
            <a:p>
              <a:pPr>
                <a:lnSpc>
                  <a:spcPct val="120000"/>
                </a:lnSpc>
              </a:pPr>
              <a:r>
                <a:rPr lang="en-US" altLang="zh-CN">
                  <a:solidFill>
                    <a:schemeClr val="tx1">
                      <a:lumMod val="85000"/>
                      <a:lumOff val="15000"/>
                      <a:alpha val="50000"/>
                    </a:schemeClr>
                  </a:solidFill>
                </a:rPr>
                <a:t>Considering our technical capabilities, research and understanding of the project, and manageable risks, I recommend approving this project.</a:t>
              </a:r>
            </a:p>
          </p:txBody>
        </p:sp>
        <p:sp>
          <p:nvSpPr>
            <p:cNvPr id="9" name="iṡliḋe">
              <a:extLst>
                <a:ext uri="{FF2B5EF4-FFF2-40B4-BE49-F238E27FC236}">
                  <a16:creationId xmlns:a16="http://schemas.microsoft.com/office/drawing/2014/main" id="{973FCFB3-CC64-16F2-D42B-05E0EEE8F99A}"/>
                </a:ext>
              </a:extLst>
            </p:cNvPr>
            <p:cNvSpPr/>
            <p:nvPr/>
          </p:nvSpPr>
          <p:spPr>
            <a:xfrm rot="3231425">
              <a:off x="988708" y="2580369"/>
              <a:ext cx="775272" cy="775272"/>
            </a:xfrm>
            <a:prstGeom prst="arc">
              <a:avLst>
                <a:gd name="adj1" fmla="val 16200000"/>
                <a:gd name="adj2" fmla="val 12111527"/>
              </a:avLst>
            </a:prstGeom>
            <a:ln w="50800" cap="rnd">
              <a:gradFill>
                <a:gsLst>
                  <a:gs pos="100000">
                    <a:schemeClr val="accent4">
                      <a:lumMod val="60000"/>
                      <a:lumOff val="40000"/>
                      <a:alpha val="0"/>
                    </a:schemeClr>
                  </a:gs>
                  <a:gs pos="20000">
                    <a:schemeClr val="accent4"/>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ïṣ1íde">
              <a:extLst>
                <a:ext uri="{FF2B5EF4-FFF2-40B4-BE49-F238E27FC236}">
                  <a16:creationId xmlns:a16="http://schemas.microsoft.com/office/drawing/2014/main" id="{616861D3-29B4-F943-55F4-F47B6A17A567}"/>
                </a:ext>
              </a:extLst>
            </p:cNvPr>
            <p:cNvSpPr/>
            <p:nvPr/>
          </p:nvSpPr>
          <p:spPr>
            <a:xfrm rot="3231425">
              <a:off x="988708" y="4785070"/>
              <a:ext cx="775272" cy="775272"/>
            </a:xfrm>
            <a:prstGeom prst="arc">
              <a:avLst>
                <a:gd name="adj1" fmla="val 16200000"/>
                <a:gd name="adj2" fmla="val 12111527"/>
              </a:avLst>
            </a:prstGeom>
            <a:ln w="50800" cap="rnd">
              <a:gradFill>
                <a:gsLst>
                  <a:gs pos="100000">
                    <a:schemeClr val="accent6">
                      <a:lumMod val="60000"/>
                      <a:lumOff val="40000"/>
                      <a:alpha val="0"/>
                    </a:schemeClr>
                  </a:gs>
                  <a:gs pos="20000">
                    <a:schemeClr val="accent6"/>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îṩḷïḑê">
              <a:extLst>
                <a:ext uri="{FF2B5EF4-FFF2-40B4-BE49-F238E27FC236}">
                  <a16:creationId xmlns:a16="http://schemas.microsoft.com/office/drawing/2014/main" id="{7F1567ED-6526-6048-1512-F9388886CF24}"/>
                </a:ext>
              </a:extLst>
            </p:cNvPr>
            <p:cNvSpPr/>
            <p:nvPr/>
          </p:nvSpPr>
          <p:spPr>
            <a:xfrm rot="3231425">
              <a:off x="988708" y="3682720"/>
              <a:ext cx="775272" cy="775272"/>
            </a:xfrm>
            <a:prstGeom prst="arc">
              <a:avLst>
                <a:gd name="adj1" fmla="val 16200000"/>
                <a:gd name="adj2" fmla="val 12111527"/>
              </a:avLst>
            </a:prstGeom>
            <a:ln w="50800" cap="rnd">
              <a:gradFill>
                <a:gsLst>
                  <a:gs pos="100000">
                    <a:schemeClr val="accent2">
                      <a:lumMod val="60000"/>
                      <a:lumOff val="40000"/>
                      <a:alpha val="0"/>
                    </a:schemeClr>
                  </a:gs>
                  <a:gs pos="20000">
                    <a:schemeClr val="accent2"/>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íšḻîďè">
              <a:extLst>
                <a:ext uri="{FF2B5EF4-FFF2-40B4-BE49-F238E27FC236}">
                  <a16:creationId xmlns:a16="http://schemas.microsoft.com/office/drawing/2014/main" id="{E533B662-56F1-D6D1-7EFB-21CB6A61E555}"/>
                </a:ext>
              </a:extLst>
            </p:cNvPr>
            <p:cNvSpPr/>
            <p:nvPr/>
          </p:nvSpPr>
          <p:spPr>
            <a:xfrm rot="3231425">
              <a:off x="988708" y="1478018"/>
              <a:ext cx="775272" cy="775272"/>
            </a:xfrm>
            <a:prstGeom prst="arc">
              <a:avLst>
                <a:gd name="adj1" fmla="val 16200000"/>
                <a:gd name="adj2" fmla="val 12111527"/>
              </a:avLst>
            </a:prstGeom>
            <a:ln w="50800" cap="rnd">
              <a:gradFill>
                <a:gsLst>
                  <a:gs pos="100000">
                    <a:schemeClr val="accent3">
                      <a:lumMod val="60000"/>
                      <a:lumOff val="40000"/>
                      <a:alpha val="0"/>
                    </a:schemeClr>
                  </a:gs>
                  <a:gs pos="20000">
                    <a:schemeClr val="accent3"/>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íṩ1iḍê">
              <a:extLst>
                <a:ext uri="{FF2B5EF4-FFF2-40B4-BE49-F238E27FC236}">
                  <a16:creationId xmlns:a16="http://schemas.microsoft.com/office/drawing/2014/main" id="{12075136-4935-BFC3-2353-C140B9764471}"/>
                </a:ext>
              </a:extLst>
            </p:cNvPr>
            <p:cNvSpPr txBox="1"/>
            <p:nvPr/>
          </p:nvSpPr>
          <p:spPr>
            <a:xfrm>
              <a:off x="1100721" y="1711766"/>
              <a:ext cx="551247" cy="307777"/>
            </a:xfrm>
            <a:prstGeom prst="rect">
              <a:avLst/>
            </a:prstGeom>
            <a:noFill/>
          </p:spPr>
          <p:txBody>
            <a:bodyPr wrap="square" rtlCol="0">
              <a:spAutoFit/>
            </a:bodyPr>
            <a:lstStyle/>
            <a:p>
              <a:pPr algn="ctr"/>
              <a:r>
                <a:rPr lang="en-US" altLang="zh-CN" sz="1400">
                  <a:solidFill>
                    <a:schemeClr val="tx1">
                      <a:lumMod val="85000"/>
                      <a:lumOff val="15000"/>
                    </a:schemeClr>
                  </a:solidFill>
                </a:rPr>
                <a:t>01</a:t>
              </a:r>
            </a:p>
          </p:txBody>
        </p:sp>
        <p:sp>
          <p:nvSpPr>
            <p:cNvPr id="14" name="ís1íḓe">
              <a:extLst>
                <a:ext uri="{FF2B5EF4-FFF2-40B4-BE49-F238E27FC236}">
                  <a16:creationId xmlns:a16="http://schemas.microsoft.com/office/drawing/2014/main" id="{53522B19-0EEF-0614-A5E5-BBD5B451BB6E}"/>
                </a:ext>
              </a:extLst>
            </p:cNvPr>
            <p:cNvSpPr txBox="1"/>
            <p:nvPr/>
          </p:nvSpPr>
          <p:spPr>
            <a:xfrm>
              <a:off x="1100721" y="2814117"/>
              <a:ext cx="551247" cy="307777"/>
            </a:xfrm>
            <a:prstGeom prst="rect">
              <a:avLst/>
            </a:prstGeom>
            <a:noFill/>
          </p:spPr>
          <p:txBody>
            <a:bodyPr wrap="square" rtlCol="0">
              <a:spAutoFit/>
            </a:bodyPr>
            <a:lstStyle/>
            <a:p>
              <a:pPr algn="ctr"/>
              <a:r>
                <a:rPr lang="en-US" altLang="zh-CN" sz="1400">
                  <a:solidFill>
                    <a:schemeClr val="tx1">
                      <a:lumMod val="85000"/>
                      <a:lumOff val="15000"/>
                    </a:schemeClr>
                  </a:solidFill>
                </a:rPr>
                <a:t>02</a:t>
              </a:r>
            </a:p>
          </p:txBody>
        </p:sp>
        <p:sp>
          <p:nvSpPr>
            <p:cNvPr id="15" name="iṩḻíďê">
              <a:extLst>
                <a:ext uri="{FF2B5EF4-FFF2-40B4-BE49-F238E27FC236}">
                  <a16:creationId xmlns:a16="http://schemas.microsoft.com/office/drawing/2014/main" id="{076AB47B-7D7E-0C8D-1E07-3CB75E5813C3}"/>
                </a:ext>
              </a:extLst>
            </p:cNvPr>
            <p:cNvSpPr txBox="1"/>
            <p:nvPr/>
          </p:nvSpPr>
          <p:spPr>
            <a:xfrm>
              <a:off x="1100721" y="3916468"/>
              <a:ext cx="551247" cy="307777"/>
            </a:xfrm>
            <a:prstGeom prst="rect">
              <a:avLst/>
            </a:prstGeom>
            <a:noFill/>
          </p:spPr>
          <p:txBody>
            <a:bodyPr wrap="square" rtlCol="0">
              <a:spAutoFit/>
            </a:bodyPr>
            <a:lstStyle/>
            <a:p>
              <a:pPr algn="ctr"/>
              <a:r>
                <a:rPr lang="en-US" altLang="zh-CN" sz="1400">
                  <a:solidFill>
                    <a:schemeClr val="tx1">
                      <a:lumMod val="85000"/>
                      <a:lumOff val="15000"/>
                    </a:schemeClr>
                  </a:solidFill>
                </a:rPr>
                <a:t>03</a:t>
              </a:r>
            </a:p>
          </p:txBody>
        </p:sp>
        <p:sp>
          <p:nvSpPr>
            <p:cNvPr id="16" name="iṥľïḓe">
              <a:extLst>
                <a:ext uri="{FF2B5EF4-FFF2-40B4-BE49-F238E27FC236}">
                  <a16:creationId xmlns:a16="http://schemas.microsoft.com/office/drawing/2014/main" id="{86537B00-3DB0-F3B8-AF40-5F998758A98A}"/>
                </a:ext>
              </a:extLst>
            </p:cNvPr>
            <p:cNvSpPr txBox="1"/>
            <p:nvPr/>
          </p:nvSpPr>
          <p:spPr>
            <a:xfrm>
              <a:off x="1100721" y="5018818"/>
              <a:ext cx="551247" cy="307777"/>
            </a:xfrm>
            <a:prstGeom prst="rect">
              <a:avLst/>
            </a:prstGeom>
            <a:noFill/>
          </p:spPr>
          <p:txBody>
            <a:bodyPr wrap="square" rtlCol="0">
              <a:spAutoFit/>
            </a:bodyPr>
            <a:lstStyle/>
            <a:p>
              <a:pPr algn="ctr"/>
              <a:r>
                <a:rPr lang="en-US" altLang="zh-CN" sz="1400">
                  <a:solidFill>
                    <a:schemeClr val="tx1">
                      <a:lumMod val="85000"/>
                      <a:lumOff val="15000"/>
                    </a:schemeClr>
                  </a:solidFill>
                </a:rPr>
                <a:t>04</a:t>
              </a:r>
            </a:p>
          </p:txBody>
        </p:sp>
        <p:grpSp>
          <p:nvGrpSpPr>
            <p:cNvPr id="17" name="íṣḷïďé">
              <a:extLst>
                <a:ext uri="{FF2B5EF4-FFF2-40B4-BE49-F238E27FC236}">
                  <a16:creationId xmlns:a16="http://schemas.microsoft.com/office/drawing/2014/main" id="{48F425B6-A3C9-F8BE-E66C-3746D1DC8498}"/>
                </a:ext>
              </a:extLst>
            </p:cNvPr>
            <p:cNvGrpSpPr/>
            <p:nvPr/>
          </p:nvGrpSpPr>
          <p:grpSpPr>
            <a:xfrm>
              <a:off x="1918008" y="1523184"/>
              <a:ext cx="2910298" cy="969887"/>
              <a:chOff x="1918008" y="1557877"/>
              <a:chExt cx="2910298" cy="969887"/>
            </a:xfrm>
          </p:grpSpPr>
          <p:sp>
            <p:nvSpPr>
              <p:cNvPr id="27" name="iśḷiḑé">
                <a:extLst>
                  <a:ext uri="{FF2B5EF4-FFF2-40B4-BE49-F238E27FC236}">
                    <a16:creationId xmlns:a16="http://schemas.microsoft.com/office/drawing/2014/main" id="{84F5B2A2-EE96-3738-9E27-4FE2B341A0DD}"/>
                  </a:ext>
                </a:extLst>
              </p:cNvPr>
              <p:cNvSpPr txBox="1"/>
              <p:nvPr/>
            </p:nvSpPr>
            <p:spPr>
              <a:xfrm>
                <a:off x="1918008" y="1863532"/>
                <a:ext cx="2910298" cy="664232"/>
              </a:xfrm>
              <a:prstGeom prst="rect">
                <a:avLst/>
              </a:prstGeom>
              <a:noFill/>
            </p:spPr>
            <p:txBody>
              <a:bodyPr wrap="square" rtlCol="0">
                <a:spAutoFit/>
              </a:bodyPr>
              <a:lstStyle/>
              <a:p>
                <a:pPr>
                  <a:lnSpc>
                    <a:spcPct val="120000"/>
                  </a:lnSpc>
                </a:pPr>
                <a:r>
                  <a:rPr lang="en-US" altLang="zh-CN" sz="1200">
                    <a:solidFill>
                      <a:schemeClr val="tx1">
                        <a:lumMod val="85000"/>
                        <a:lumOff val="15000"/>
                        <a:alpha val="50000"/>
                      </a:schemeClr>
                    </a:solidFill>
                  </a:rPr>
                  <a:t>Our development team has enough time and knowledge to upskill and develop PPM applications.</a:t>
                </a:r>
              </a:p>
            </p:txBody>
          </p:sp>
          <p:sp>
            <p:nvSpPr>
              <p:cNvPr id="28" name="ísļîḋé">
                <a:extLst>
                  <a:ext uri="{FF2B5EF4-FFF2-40B4-BE49-F238E27FC236}">
                    <a16:creationId xmlns:a16="http://schemas.microsoft.com/office/drawing/2014/main" id="{0B3B31D5-3D6B-9632-40B1-90A7CF243A56}"/>
                  </a:ext>
                </a:extLst>
              </p:cNvPr>
              <p:cNvSpPr txBox="1"/>
              <p:nvPr/>
            </p:nvSpPr>
            <p:spPr>
              <a:xfrm>
                <a:off x="1918008" y="1557877"/>
                <a:ext cx="2910298" cy="277462"/>
              </a:xfrm>
              <a:prstGeom prst="rect">
                <a:avLst/>
              </a:prstGeom>
              <a:noFill/>
            </p:spPr>
            <p:txBody>
              <a:bodyPr wrap="square" rtlCol="0">
                <a:spAutoFit/>
              </a:bodyPr>
              <a:lstStyle/>
              <a:p>
                <a:r>
                  <a:rPr lang="en-US" altLang="zh-CN" sz="1400">
                    <a:solidFill>
                      <a:schemeClr val="tx1">
                        <a:lumMod val="85000"/>
                        <a:lumOff val="15000"/>
                      </a:schemeClr>
                    </a:solidFill>
                  </a:rPr>
                  <a:t>Technical Feasibility</a:t>
                </a:r>
              </a:p>
            </p:txBody>
          </p:sp>
        </p:grpSp>
        <p:grpSp>
          <p:nvGrpSpPr>
            <p:cNvPr id="18" name="íṩḻiḍè">
              <a:extLst>
                <a:ext uri="{FF2B5EF4-FFF2-40B4-BE49-F238E27FC236}">
                  <a16:creationId xmlns:a16="http://schemas.microsoft.com/office/drawing/2014/main" id="{F61C8B6F-B3E0-1C1F-AADA-2EBA33991ACA}"/>
                </a:ext>
              </a:extLst>
            </p:cNvPr>
            <p:cNvGrpSpPr/>
            <p:nvPr/>
          </p:nvGrpSpPr>
          <p:grpSpPr>
            <a:xfrm>
              <a:off x="1918008" y="2592840"/>
              <a:ext cx="2910298" cy="921446"/>
              <a:chOff x="1918008" y="1557877"/>
              <a:chExt cx="2910298" cy="921446"/>
            </a:xfrm>
          </p:grpSpPr>
          <p:sp>
            <p:nvSpPr>
              <p:cNvPr id="25" name="işļidè">
                <a:extLst>
                  <a:ext uri="{FF2B5EF4-FFF2-40B4-BE49-F238E27FC236}">
                    <a16:creationId xmlns:a16="http://schemas.microsoft.com/office/drawing/2014/main" id="{02460A5C-3C54-2490-684C-87DBEFEDA204}"/>
                  </a:ext>
                </a:extLst>
              </p:cNvPr>
              <p:cNvSpPr txBox="1"/>
              <p:nvPr/>
            </p:nvSpPr>
            <p:spPr>
              <a:xfrm>
                <a:off x="1918008" y="1863532"/>
                <a:ext cx="2910298" cy="615791"/>
              </a:xfrm>
              <a:prstGeom prst="rect">
                <a:avLst/>
              </a:prstGeom>
              <a:noFill/>
            </p:spPr>
            <p:txBody>
              <a:bodyPr wrap="square" rtlCol="0">
                <a:spAutoFit/>
              </a:bodyPr>
              <a:lstStyle/>
              <a:p>
                <a:pPr>
                  <a:lnSpc>
                    <a:spcPct val="120000"/>
                  </a:lnSpc>
                </a:pPr>
                <a:r>
                  <a:rPr lang="en-US" altLang="zh-CN" sz="1100">
                    <a:solidFill>
                      <a:schemeClr val="tx1">
                        <a:lumMod val="85000"/>
                        <a:lumOff val="15000"/>
                        <a:alpha val="50000"/>
                      </a:schemeClr>
                    </a:solidFill>
                  </a:rPr>
                  <a:t>The estimated cost of all semester about $10,000, and the revenue are immeasurably, it will reduce the labor cost of AUT.</a:t>
                </a:r>
              </a:p>
            </p:txBody>
          </p:sp>
          <p:sp>
            <p:nvSpPr>
              <p:cNvPr id="26" name="í$1îďé">
                <a:extLst>
                  <a:ext uri="{FF2B5EF4-FFF2-40B4-BE49-F238E27FC236}">
                    <a16:creationId xmlns:a16="http://schemas.microsoft.com/office/drawing/2014/main" id="{425186A8-E5BA-75A5-93DF-CBD5782A4E22}"/>
                  </a:ext>
                </a:extLst>
              </p:cNvPr>
              <p:cNvSpPr txBox="1"/>
              <p:nvPr/>
            </p:nvSpPr>
            <p:spPr>
              <a:xfrm>
                <a:off x="1918008" y="1557877"/>
                <a:ext cx="2910298" cy="277462"/>
              </a:xfrm>
              <a:prstGeom prst="rect">
                <a:avLst/>
              </a:prstGeom>
              <a:noFill/>
            </p:spPr>
            <p:txBody>
              <a:bodyPr wrap="square" rtlCol="0">
                <a:spAutoFit/>
              </a:bodyPr>
              <a:lstStyle/>
              <a:p>
                <a:r>
                  <a:rPr lang="en-US" altLang="zh-CN" sz="1400">
                    <a:solidFill>
                      <a:schemeClr val="tx1">
                        <a:lumMod val="85000"/>
                        <a:lumOff val="15000"/>
                      </a:schemeClr>
                    </a:solidFill>
                  </a:rPr>
                  <a:t>Cost</a:t>
                </a:r>
              </a:p>
            </p:txBody>
          </p:sp>
        </p:grpSp>
        <p:grpSp>
          <p:nvGrpSpPr>
            <p:cNvPr id="19" name="i$1îďé">
              <a:extLst>
                <a:ext uri="{FF2B5EF4-FFF2-40B4-BE49-F238E27FC236}">
                  <a16:creationId xmlns:a16="http://schemas.microsoft.com/office/drawing/2014/main" id="{709E0E9A-A624-AE4C-2A93-AF3A731A6B80}"/>
                </a:ext>
              </a:extLst>
            </p:cNvPr>
            <p:cNvGrpSpPr/>
            <p:nvPr/>
          </p:nvGrpSpPr>
          <p:grpSpPr>
            <a:xfrm>
              <a:off x="1918008" y="3693511"/>
              <a:ext cx="2910298" cy="770114"/>
              <a:chOff x="1918008" y="1557877"/>
              <a:chExt cx="2910298" cy="770114"/>
            </a:xfrm>
          </p:grpSpPr>
          <p:sp>
            <p:nvSpPr>
              <p:cNvPr id="23" name="ïṣļídé">
                <a:extLst>
                  <a:ext uri="{FF2B5EF4-FFF2-40B4-BE49-F238E27FC236}">
                    <a16:creationId xmlns:a16="http://schemas.microsoft.com/office/drawing/2014/main" id="{B51997BD-2F98-B7F6-CB99-C983775B2BB5}"/>
                  </a:ext>
                </a:extLst>
              </p:cNvPr>
              <p:cNvSpPr txBox="1"/>
              <p:nvPr/>
            </p:nvSpPr>
            <p:spPr>
              <a:xfrm>
                <a:off x="1918008" y="1863532"/>
                <a:ext cx="2910298" cy="464459"/>
              </a:xfrm>
              <a:prstGeom prst="rect">
                <a:avLst/>
              </a:prstGeom>
              <a:noFill/>
            </p:spPr>
            <p:txBody>
              <a:bodyPr wrap="square" rtlCol="0">
                <a:spAutoFit/>
              </a:bodyPr>
              <a:lstStyle/>
              <a:p>
                <a:pPr>
                  <a:lnSpc>
                    <a:spcPct val="120000"/>
                  </a:lnSpc>
                </a:pPr>
                <a:r>
                  <a:rPr lang="en-US" altLang="zh-CN" sz="1200">
                    <a:solidFill>
                      <a:schemeClr val="tx1">
                        <a:lumMod val="85000"/>
                        <a:lumOff val="15000"/>
                        <a:alpha val="50000"/>
                      </a:schemeClr>
                    </a:solidFill>
                  </a:rPr>
                  <a:t>The development timeline is estimated to be 28 weeks(2 semester).</a:t>
                </a:r>
              </a:p>
            </p:txBody>
          </p:sp>
          <p:sp>
            <p:nvSpPr>
              <p:cNvPr id="24" name="îṩļïďe">
                <a:extLst>
                  <a:ext uri="{FF2B5EF4-FFF2-40B4-BE49-F238E27FC236}">
                    <a16:creationId xmlns:a16="http://schemas.microsoft.com/office/drawing/2014/main" id="{7BFC84AC-578D-70CC-A874-033F857E3EB2}"/>
                  </a:ext>
                </a:extLst>
              </p:cNvPr>
              <p:cNvSpPr txBox="1"/>
              <p:nvPr/>
            </p:nvSpPr>
            <p:spPr>
              <a:xfrm>
                <a:off x="1918008" y="1557877"/>
                <a:ext cx="2910298" cy="277462"/>
              </a:xfrm>
              <a:prstGeom prst="rect">
                <a:avLst/>
              </a:prstGeom>
              <a:noFill/>
            </p:spPr>
            <p:txBody>
              <a:bodyPr wrap="square" rtlCol="0">
                <a:spAutoFit/>
              </a:bodyPr>
              <a:lstStyle/>
              <a:p>
                <a:r>
                  <a:rPr lang="en-US" altLang="zh-CN" sz="1400">
                    <a:solidFill>
                      <a:schemeClr val="tx1">
                        <a:lumMod val="85000"/>
                        <a:lumOff val="15000"/>
                      </a:schemeClr>
                    </a:solidFill>
                  </a:rPr>
                  <a:t>Time</a:t>
                </a:r>
              </a:p>
            </p:txBody>
          </p:sp>
        </p:grpSp>
        <p:grpSp>
          <p:nvGrpSpPr>
            <p:cNvPr id="20" name="íSļidè">
              <a:extLst>
                <a:ext uri="{FF2B5EF4-FFF2-40B4-BE49-F238E27FC236}">
                  <a16:creationId xmlns:a16="http://schemas.microsoft.com/office/drawing/2014/main" id="{777ED6AA-6813-19AC-048F-5E6087D760A8}"/>
                </a:ext>
              </a:extLst>
            </p:cNvPr>
            <p:cNvGrpSpPr/>
            <p:nvPr/>
          </p:nvGrpSpPr>
          <p:grpSpPr>
            <a:xfrm>
              <a:off x="1918008" y="4798301"/>
              <a:ext cx="2910298" cy="969887"/>
              <a:chOff x="1918008" y="1557877"/>
              <a:chExt cx="2910298" cy="969887"/>
            </a:xfrm>
          </p:grpSpPr>
          <p:sp>
            <p:nvSpPr>
              <p:cNvPr id="21" name="iśľîḓé">
                <a:extLst>
                  <a:ext uri="{FF2B5EF4-FFF2-40B4-BE49-F238E27FC236}">
                    <a16:creationId xmlns:a16="http://schemas.microsoft.com/office/drawing/2014/main" id="{5C6198AE-E320-5AB2-1A91-51D448459275}"/>
                  </a:ext>
                </a:extLst>
              </p:cNvPr>
              <p:cNvSpPr txBox="1"/>
              <p:nvPr/>
            </p:nvSpPr>
            <p:spPr>
              <a:xfrm>
                <a:off x="1918008" y="1863532"/>
                <a:ext cx="2910298" cy="664232"/>
              </a:xfrm>
              <a:prstGeom prst="rect">
                <a:avLst/>
              </a:prstGeom>
              <a:noFill/>
            </p:spPr>
            <p:txBody>
              <a:bodyPr wrap="square" rtlCol="0">
                <a:spAutoFit/>
              </a:bodyPr>
              <a:lstStyle/>
              <a:p>
                <a:pPr>
                  <a:lnSpc>
                    <a:spcPct val="120000"/>
                  </a:lnSpc>
                </a:pPr>
                <a:r>
                  <a:rPr lang="en-US" altLang="zh-CN" sz="1200">
                    <a:solidFill>
                      <a:schemeClr val="tx1">
                        <a:lumMod val="85000"/>
                        <a:lumOff val="15000"/>
                        <a:alpha val="50000"/>
                      </a:schemeClr>
                    </a:solidFill>
                  </a:rPr>
                  <a:t>We have a shortage of developers, which might lead to delays due to insufficient developers or a reduction in standards.</a:t>
                </a:r>
              </a:p>
            </p:txBody>
          </p:sp>
          <p:sp>
            <p:nvSpPr>
              <p:cNvPr id="22" name="iś1iḑê">
                <a:extLst>
                  <a:ext uri="{FF2B5EF4-FFF2-40B4-BE49-F238E27FC236}">
                    <a16:creationId xmlns:a16="http://schemas.microsoft.com/office/drawing/2014/main" id="{FC7D23FB-16CF-7A8A-48F5-1C705CAEA70B}"/>
                  </a:ext>
                </a:extLst>
              </p:cNvPr>
              <p:cNvSpPr txBox="1"/>
              <p:nvPr/>
            </p:nvSpPr>
            <p:spPr>
              <a:xfrm>
                <a:off x="1918008" y="1557877"/>
                <a:ext cx="2910298" cy="277462"/>
              </a:xfrm>
              <a:prstGeom prst="rect">
                <a:avLst/>
              </a:prstGeom>
              <a:noFill/>
            </p:spPr>
            <p:txBody>
              <a:bodyPr wrap="square" rtlCol="0">
                <a:spAutoFit/>
              </a:bodyPr>
              <a:lstStyle/>
              <a:p>
                <a:r>
                  <a:rPr lang="en-US" altLang="zh-CN" sz="1400">
                    <a:solidFill>
                      <a:schemeClr val="tx1">
                        <a:lumMod val="85000"/>
                        <a:lumOff val="15000"/>
                      </a:schemeClr>
                    </a:solidFill>
                  </a:rPr>
                  <a:t>Risks</a:t>
                </a:r>
              </a:p>
            </p:txBody>
          </p:sp>
        </p:grpSp>
      </p:grpSp>
    </p:spTree>
    <p:extLst>
      <p:ext uri="{BB962C8B-B14F-4D97-AF65-F5344CB8AC3E}">
        <p14:creationId xmlns:p14="http://schemas.microsoft.com/office/powerpoint/2010/main" val="383798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D52094-98C0-4141-A04B-98B9DF4DFA73}"/>
              </a:ext>
            </a:extLst>
          </p:cNvPr>
          <p:cNvSpPr>
            <a:spLocks noGrp="1"/>
          </p:cNvSpPr>
          <p:nvPr>
            <p:ph type="body" sz="quarter" idx="13"/>
          </p:nvPr>
        </p:nvSpPr>
        <p:spPr>
          <a:xfrm>
            <a:off x="660400" y="2255855"/>
            <a:ext cx="10858500" cy="1882567"/>
          </a:xfrm>
        </p:spPr>
        <p:txBody>
          <a:bodyPr>
            <a:spAutoFit/>
          </a:bodyPr>
          <a:lstStyle/>
          <a:p>
            <a:r>
              <a:rPr lang="en-GB" altLang="zh-CN" sz="6000"/>
              <a:t>Thank you for </a:t>
            </a:r>
          </a:p>
          <a:p>
            <a:r>
              <a:rPr lang="en-GB" altLang="zh-CN" sz="6000"/>
              <a:t>watching.</a:t>
            </a:r>
          </a:p>
        </p:txBody>
      </p:sp>
      <p:pic>
        <p:nvPicPr>
          <p:cNvPr id="9" name="Picture 8">
            <a:extLst>
              <a:ext uri="{FF2B5EF4-FFF2-40B4-BE49-F238E27FC236}">
                <a16:creationId xmlns:a16="http://schemas.microsoft.com/office/drawing/2014/main" id="{A9BF5C5B-D1DC-C290-7460-2F76085C4065}"/>
              </a:ext>
            </a:extLst>
          </p:cNvPr>
          <p:cNvPicPr>
            <a:picLocks noChangeAspect="1"/>
          </p:cNvPicPr>
          <p:nvPr/>
        </p:nvPicPr>
        <p:blipFill>
          <a:blip r:embed="rId4"/>
          <a:stretch>
            <a:fillRect/>
          </a:stretch>
        </p:blipFill>
        <p:spPr>
          <a:xfrm>
            <a:off x="10765978" y="0"/>
            <a:ext cx="1505843" cy="1646063"/>
          </a:xfrm>
          <a:prstGeom prst="rect">
            <a:avLst/>
          </a:prstGeom>
        </p:spPr>
      </p:pic>
    </p:spTree>
    <p:custDataLst>
      <p:tags r:id="rId2"/>
    </p:custDataLst>
    <p:extLst>
      <p:ext uri="{BB962C8B-B14F-4D97-AF65-F5344CB8AC3E}">
        <p14:creationId xmlns:p14="http://schemas.microsoft.com/office/powerpoint/2010/main" val="244654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B43941E-813F-CB29-56CD-D1A3322D5449}"/>
              </a:ext>
            </a:extLst>
          </p:cNvPr>
          <p:cNvPicPr>
            <a:picLocks noChangeAspect="1"/>
          </p:cNvPicPr>
          <p:nvPr/>
        </p:nvPicPr>
        <p:blipFill>
          <a:blip r:embed="rId4"/>
          <a:stretch>
            <a:fillRect/>
          </a:stretch>
        </p:blipFill>
        <p:spPr>
          <a:xfrm>
            <a:off x="525717" y="3720651"/>
            <a:ext cx="2706859" cy="1377815"/>
          </a:xfrm>
          <a:prstGeom prst="rect">
            <a:avLst/>
          </a:prstGeom>
        </p:spPr>
      </p:pic>
      <p:sp>
        <p:nvSpPr>
          <p:cNvPr id="2" name="Slide Number Placeholder 1">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grpSp>
        <p:nvGrpSpPr>
          <p:cNvPr id="25" name="Group 24">
            <a:extLst>
              <a:ext uri="{FF2B5EF4-FFF2-40B4-BE49-F238E27FC236}">
                <a16:creationId xmlns:a16="http://schemas.microsoft.com/office/drawing/2014/main" id="{A7FFDA73-8B8B-08F0-BF38-81A30ED21E21}"/>
              </a:ext>
            </a:extLst>
          </p:cNvPr>
          <p:cNvGrpSpPr/>
          <p:nvPr/>
        </p:nvGrpSpPr>
        <p:grpSpPr>
          <a:xfrm>
            <a:off x="650920" y="1464028"/>
            <a:ext cx="11390938" cy="3735788"/>
            <a:chOff x="646034" y="1500188"/>
            <a:chExt cx="11390938" cy="3735788"/>
          </a:xfrm>
        </p:grpSpPr>
        <p:sp>
          <p:nvSpPr>
            <p:cNvPr id="3" name="TextBox 2">
              <a:extLst>
                <a:ext uri="{FF2B5EF4-FFF2-40B4-BE49-F238E27FC236}">
                  <a16:creationId xmlns:a16="http://schemas.microsoft.com/office/drawing/2014/main" id="{447335A9-51EB-D153-A653-4DDE953E2313}"/>
                </a:ext>
              </a:extLst>
            </p:cNvPr>
            <p:cNvSpPr txBox="1">
              <a:spLocks/>
            </p:cNvSpPr>
            <p:nvPr/>
          </p:nvSpPr>
          <p:spPr>
            <a:xfrm>
              <a:off x="2714306" y="1500188"/>
              <a:ext cx="6763390" cy="840230"/>
            </a:xfrm>
            <a:prstGeom prst="rect">
              <a:avLst/>
            </a:prstGeom>
            <a:no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rtlCol="0" anchor="t" anchorCtr="0">
              <a:spAutoFit/>
            </a:bodyPr>
            <a:lstStyle>
              <a:lvl1pPr marL="0" indent="0" algn="r" defTabSz="914400" rtl="0" eaLnBrk="1" latinLnBrk="0" hangingPunct="1">
                <a:lnSpc>
                  <a:spcPct val="90000"/>
                </a:lnSpc>
                <a:spcBef>
                  <a:spcPts val="1000"/>
                </a:spcBef>
                <a:buFont typeface="+mj-lt"/>
                <a:buNone/>
                <a:defRPr sz="2400" b="1"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mj-ea"/>
                <a:buNone/>
                <a:defRPr sz="1600" kern="1200">
                  <a:solidFill>
                    <a:schemeClr val="lt1"/>
                  </a:solidFill>
                  <a:latin typeface="+mn-lt"/>
                  <a:ea typeface="+mn-ea"/>
                  <a:cs typeface="+mn-cs"/>
                </a:defRPr>
              </a:lvl2pPr>
              <a:lvl3pPr marL="1257300" indent="-342900" algn="l" defTabSz="914400" rtl="0" eaLnBrk="1" latinLnBrk="0" hangingPunct="1">
                <a:lnSpc>
                  <a:spcPct val="90000"/>
                </a:lnSpc>
                <a:spcBef>
                  <a:spcPts val="500"/>
                </a:spcBef>
                <a:buFont typeface="+mj-lt"/>
                <a:buAutoNum type="alphaLcParenR"/>
                <a:defRPr sz="14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kumimoji="1" lang="en-GB" altLang="zh-CN" sz="5400">
                  <a:solidFill>
                    <a:schemeClr val="tx1"/>
                  </a:solidFill>
                </a:rPr>
                <a:t>Executive Summary</a:t>
              </a:r>
            </a:p>
          </p:txBody>
        </p:sp>
        <p:grpSp>
          <p:nvGrpSpPr>
            <p:cNvPr id="4" name="Group 3">
              <a:extLst>
                <a:ext uri="{FF2B5EF4-FFF2-40B4-BE49-F238E27FC236}">
                  <a16:creationId xmlns:a16="http://schemas.microsoft.com/office/drawing/2014/main" id="{C897FC14-F1DE-5644-955D-00F8E2103881}"/>
                </a:ext>
              </a:extLst>
            </p:cNvPr>
            <p:cNvGrpSpPr/>
            <p:nvPr/>
          </p:nvGrpSpPr>
          <p:grpSpPr>
            <a:xfrm>
              <a:off x="646034" y="4213396"/>
              <a:ext cx="2649709" cy="588182"/>
              <a:chOff x="646034" y="4213396"/>
              <a:chExt cx="2649709" cy="588182"/>
            </a:xfrm>
          </p:grpSpPr>
          <p:sp>
            <p:nvSpPr>
              <p:cNvPr id="7" name="TextBox 6">
                <a:extLst>
                  <a:ext uri="{FF2B5EF4-FFF2-40B4-BE49-F238E27FC236}">
                    <a16:creationId xmlns:a16="http://schemas.microsoft.com/office/drawing/2014/main" id="{95EDD7B4-A49F-98C8-2410-E3CF37BE4332}"/>
                  </a:ext>
                </a:extLst>
              </p:cNvPr>
              <p:cNvSpPr txBox="1"/>
              <p:nvPr/>
            </p:nvSpPr>
            <p:spPr>
              <a:xfrm>
                <a:off x="646034" y="4261578"/>
                <a:ext cx="540000" cy="540000"/>
              </a:xfrm>
              <a:prstGeom prst="roundRect">
                <a:avLst>
                  <a:gd name="adj" fmla="val 50000"/>
                </a:avLst>
              </a:prstGeom>
              <a:solidFill>
                <a:srgbClr val="FFFFFF"/>
              </a:solidFill>
            </p:spPr>
            <p:txBody>
              <a:bodyPr wrap="none" lIns="91440" tIns="45720" rIns="91440" bIns="45720" rtlCol="0" anchor="ctr" anchorCtr="0">
                <a:noAutofit/>
              </a:bodyPr>
              <a:lstStyle/>
              <a:p>
                <a:pPr algn="ctr"/>
                <a:r>
                  <a:rPr kumimoji="1" lang="en-US" altLang="zh-CN" sz="2000" b="1">
                    <a:solidFill>
                      <a:schemeClr val="accent1"/>
                    </a:solidFill>
                  </a:rPr>
                  <a:t>01</a:t>
                </a:r>
                <a:endParaRPr kumimoji="1" lang="zh-CN" altLang="en-US" sz="2000" b="1">
                  <a:solidFill>
                    <a:schemeClr val="accent1"/>
                  </a:solidFill>
                </a:endParaRPr>
              </a:p>
            </p:txBody>
          </p:sp>
          <p:sp>
            <p:nvSpPr>
              <p:cNvPr id="8" name="Rectangle 7">
                <a:extLst>
                  <a:ext uri="{FF2B5EF4-FFF2-40B4-BE49-F238E27FC236}">
                    <a16:creationId xmlns:a16="http://schemas.microsoft.com/office/drawing/2014/main" id="{1622E9D7-F978-B191-C958-1ECDFD8B969D}"/>
                  </a:ext>
                </a:extLst>
              </p:cNvPr>
              <p:cNvSpPr/>
              <p:nvPr/>
            </p:nvSpPr>
            <p:spPr>
              <a:xfrm>
                <a:off x="1515870" y="4213396"/>
                <a:ext cx="177987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a:solidFill>
                      <a:schemeClr val="tx1"/>
                    </a:solidFill>
                  </a:rPr>
                  <a:t>Project Rationale</a:t>
                </a:r>
                <a:endParaRPr kumimoji="1" lang="zh-CN" altLang="en-US" sz="1600" b="1">
                  <a:solidFill>
                    <a:schemeClr val="tx1"/>
                  </a:solidFill>
                </a:endParaRPr>
              </a:p>
            </p:txBody>
          </p:sp>
        </p:grpSp>
        <p:grpSp>
          <p:nvGrpSpPr>
            <p:cNvPr id="5" name="Group 4">
              <a:extLst>
                <a:ext uri="{FF2B5EF4-FFF2-40B4-BE49-F238E27FC236}">
                  <a16:creationId xmlns:a16="http://schemas.microsoft.com/office/drawing/2014/main" id="{75CDA2FC-8D6F-C3BD-95C3-596B3AA481CF}"/>
                </a:ext>
              </a:extLst>
            </p:cNvPr>
            <p:cNvGrpSpPr/>
            <p:nvPr/>
          </p:nvGrpSpPr>
          <p:grpSpPr>
            <a:xfrm>
              <a:off x="3353865" y="3819163"/>
              <a:ext cx="2707833" cy="1373247"/>
              <a:chOff x="3353865" y="3819163"/>
              <a:chExt cx="2707833" cy="1373247"/>
            </a:xfrm>
          </p:grpSpPr>
          <p:sp>
            <p:nvSpPr>
              <p:cNvPr id="10" name="Rectangle: Rounded Corners 9">
                <a:extLst>
                  <a:ext uri="{FF2B5EF4-FFF2-40B4-BE49-F238E27FC236}">
                    <a16:creationId xmlns:a16="http://schemas.microsoft.com/office/drawing/2014/main" id="{C857C919-15AD-C69D-3CC0-59E8A0A60BA7}"/>
                  </a:ext>
                </a:extLst>
              </p:cNvPr>
              <p:cNvSpPr/>
              <p:nvPr/>
            </p:nvSpPr>
            <p:spPr>
              <a:xfrm>
                <a:off x="3353865" y="3819163"/>
                <a:ext cx="2707833" cy="1373247"/>
              </a:xfrm>
              <a:prstGeom prst="roundRect">
                <a:avLst/>
              </a:prstGeom>
              <a:solidFill>
                <a:schemeClr val="tx2">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endParaRPr kumimoji="1" lang="en-US" altLang="zh-CN" sz="1200">
                  <a:solidFill>
                    <a:schemeClr val="tx2"/>
                  </a:solidFill>
                </a:endParaRPr>
              </a:p>
            </p:txBody>
          </p:sp>
          <p:sp>
            <p:nvSpPr>
              <p:cNvPr id="11" name="TextBox 10">
                <a:extLst>
                  <a:ext uri="{FF2B5EF4-FFF2-40B4-BE49-F238E27FC236}">
                    <a16:creationId xmlns:a16="http://schemas.microsoft.com/office/drawing/2014/main" id="{CB922CBD-4C62-3C1D-B062-E0EBD59FCFC8}"/>
                  </a:ext>
                </a:extLst>
              </p:cNvPr>
              <p:cNvSpPr txBox="1"/>
              <p:nvPr/>
            </p:nvSpPr>
            <p:spPr>
              <a:xfrm>
                <a:off x="3489972" y="4261577"/>
                <a:ext cx="540000" cy="540000"/>
              </a:xfrm>
              <a:prstGeom prst="roundRect">
                <a:avLst>
                  <a:gd name="adj" fmla="val 50000"/>
                </a:avLst>
              </a:prstGeom>
              <a:solidFill>
                <a:schemeClr val="tx2"/>
              </a:solidFill>
            </p:spPr>
            <p:txBody>
              <a:bodyPr wrap="none" lIns="91440" tIns="45720" rIns="91440" bIns="45720" rtlCol="0" anchor="ctr" anchorCtr="0">
                <a:noAutofit/>
              </a:bodyPr>
              <a:lstStyle/>
              <a:p>
                <a:pPr algn="ctr"/>
                <a:r>
                  <a:rPr kumimoji="1" lang="en-US" altLang="zh-CN" sz="2000" b="1">
                    <a:solidFill>
                      <a:schemeClr val="bg1"/>
                    </a:solidFill>
                  </a:rPr>
                  <a:t>02</a:t>
                </a:r>
                <a:endParaRPr kumimoji="1" lang="zh-CN" altLang="en-US" sz="2000" b="1">
                  <a:solidFill>
                    <a:schemeClr val="bg1"/>
                  </a:solidFill>
                </a:endParaRPr>
              </a:p>
            </p:txBody>
          </p:sp>
          <p:sp>
            <p:nvSpPr>
              <p:cNvPr id="12" name="Rectangle 11">
                <a:extLst>
                  <a:ext uri="{FF2B5EF4-FFF2-40B4-BE49-F238E27FC236}">
                    <a16:creationId xmlns:a16="http://schemas.microsoft.com/office/drawing/2014/main" id="{D5E12D18-E201-BC59-F0CC-2DA581E5DEEF}"/>
                  </a:ext>
                </a:extLst>
              </p:cNvPr>
              <p:cNvSpPr/>
              <p:nvPr/>
            </p:nvSpPr>
            <p:spPr>
              <a:xfrm>
                <a:off x="4175092" y="4362299"/>
                <a:ext cx="177987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a:solidFill>
                      <a:schemeClr val="tx1"/>
                    </a:solidFill>
                  </a:rPr>
                  <a:t>Project Scope</a:t>
                </a:r>
                <a:endParaRPr kumimoji="1" lang="zh-CN" altLang="en-US" sz="1600" b="1">
                  <a:solidFill>
                    <a:schemeClr val="tx1"/>
                  </a:solidFill>
                </a:endParaRPr>
              </a:p>
            </p:txBody>
          </p:sp>
        </p:grpSp>
        <p:grpSp>
          <p:nvGrpSpPr>
            <p:cNvPr id="23" name="Group 22">
              <a:extLst>
                <a:ext uri="{FF2B5EF4-FFF2-40B4-BE49-F238E27FC236}">
                  <a16:creationId xmlns:a16="http://schemas.microsoft.com/office/drawing/2014/main" id="{ADF2D358-6E26-B68B-35A0-82478ED273DA}"/>
                </a:ext>
              </a:extLst>
            </p:cNvPr>
            <p:cNvGrpSpPr/>
            <p:nvPr/>
          </p:nvGrpSpPr>
          <p:grpSpPr>
            <a:xfrm>
              <a:off x="6227177" y="3862729"/>
              <a:ext cx="2950671" cy="1373247"/>
              <a:chOff x="6227177" y="3862729"/>
              <a:chExt cx="2950671" cy="1373247"/>
            </a:xfrm>
          </p:grpSpPr>
          <p:sp>
            <p:nvSpPr>
              <p:cNvPr id="14" name="Rectangle: Rounded Corners 13">
                <a:extLst>
                  <a:ext uri="{FF2B5EF4-FFF2-40B4-BE49-F238E27FC236}">
                    <a16:creationId xmlns:a16="http://schemas.microsoft.com/office/drawing/2014/main" id="{AEAD68CC-DB77-96EA-721C-8FD9A0D3F924}"/>
                  </a:ext>
                </a:extLst>
              </p:cNvPr>
              <p:cNvSpPr/>
              <p:nvPr/>
            </p:nvSpPr>
            <p:spPr>
              <a:xfrm>
                <a:off x="6227177" y="3862729"/>
                <a:ext cx="2707833" cy="1373247"/>
              </a:xfrm>
              <a:prstGeom prst="roundRect">
                <a:avLst/>
              </a:prstGeom>
              <a:solidFill>
                <a:schemeClr val="tx2">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endParaRPr kumimoji="1" lang="en-US" altLang="zh-CN" sz="1200">
                  <a:solidFill>
                    <a:schemeClr val="tx2"/>
                  </a:solidFill>
                </a:endParaRPr>
              </a:p>
            </p:txBody>
          </p:sp>
          <p:sp>
            <p:nvSpPr>
              <p:cNvPr id="15" name="TextBox 14">
                <a:extLst>
                  <a:ext uri="{FF2B5EF4-FFF2-40B4-BE49-F238E27FC236}">
                    <a16:creationId xmlns:a16="http://schemas.microsoft.com/office/drawing/2014/main" id="{9F5F5654-7ADF-1127-CA01-FC62E9147AFF}"/>
                  </a:ext>
                </a:extLst>
              </p:cNvPr>
              <p:cNvSpPr txBox="1"/>
              <p:nvPr/>
            </p:nvSpPr>
            <p:spPr>
              <a:xfrm>
                <a:off x="6333910" y="4261577"/>
                <a:ext cx="540000" cy="540000"/>
              </a:xfrm>
              <a:prstGeom prst="roundRect">
                <a:avLst>
                  <a:gd name="adj" fmla="val 50000"/>
                </a:avLst>
              </a:prstGeom>
              <a:solidFill>
                <a:schemeClr val="tx2"/>
              </a:solidFill>
            </p:spPr>
            <p:txBody>
              <a:bodyPr wrap="none" lIns="91440" tIns="45720" rIns="91440" bIns="45720" rtlCol="0" anchor="ctr" anchorCtr="0">
                <a:noAutofit/>
              </a:bodyPr>
              <a:lstStyle/>
              <a:p>
                <a:pPr algn="ctr"/>
                <a:r>
                  <a:rPr kumimoji="1" lang="en-US" altLang="zh-CN" sz="2000" b="1">
                    <a:solidFill>
                      <a:schemeClr val="bg1"/>
                    </a:solidFill>
                  </a:rPr>
                  <a:t>03</a:t>
                </a:r>
                <a:endParaRPr kumimoji="1" lang="zh-CN" altLang="en-US" sz="2000" b="1">
                  <a:solidFill>
                    <a:schemeClr val="bg1"/>
                  </a:solidFill>
                </a:endParaRPr>
              </a:p>
            </p:txBody>
          </p:sp>
          <p:sp>
            <p:nvSpPr>
              <p:cNvPr id="16" name="Rectangle 15">
                <a:extLst>
                  <a:ext uri="{FF2B5EF4-FFF2-40B4-BE49-F238E27FC236}">
                    <a16:creationId xmlns:a16="http://schemas.microsoft.com/office/drawing/2014/main" id="{6408510D-1143-D2BF-5835-02E0D6CF363E}"/>
                  </a:ext>
                </a:extLst>
              </p:cNvPr>
              <p:cNvSpPr/>
              <p:nvPr/>
            </p:nvSpPr>
            <p:spPr>
              <a:xfrm>
                <a:off x="7136999" y="4057408"/>
                <a:ext cx="2040849" cy="1077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a:solidFill>
                      <a:schemeClr val="tx1"/>
                    </a:solidFill>
                  </a:rPr>
                  <a:t>Project Management Methodology</a:t>
                </a:r>
              </a:p>
              <a:p>
                <a:endParaRPr kumimoji="1" lang="zh-CN" altLang="en-US" sz="1600" b="1">
                  <a:solidFill>
                    <a:schemeClr val="tx1"/>
                  </a:solidFill>
                </a:endParaRPr>
              </a:p>
            </p:txBody>
          </p:sp>
        </p:grpSp>
        <p:grpSp>
          <p:nvGrpSpPr>
            <p:cNvPr id="24" name="Group 23">
              <a:extLst>
                <a:ext uri="{FF2B5EF4-FFF2-40B4-BE49-F238E27FC236}">
                  <a16:creationId xmlns:a16="http://schemas.microsoft.com/office/drawing/2014/main" id="{89368414-8E92-745C-A44B-DB02C17E173C}"/>
                </a:ext>
              </a:extLst>
            </p:cNvPr>
            <p:cNvGrpSpPr/>
            <p:nvPr/>
          </p:nvGrpSpPr>
          <p:grpSpPr>
            <a:xfrm>
              <a:off x="9041743" y="3819162"/>
              <a:ext cx="2995229" cy="1373247"/>
              <a:chOff x="9041743" y="3819162"/>
              <a:chExt cx="2995229" cy="1373247"/>
            </a:xfrm>
          </p:grpSpPr>
          <p:sp>
            <p:nvSpPr>
              <p:cNvPr id="18" name="Rectangle: Rounded Corners 17">
                <a:extLst>
                  <a:ext uri="{FF2B5EF4-FFF2-40B4-BE49-F238E27FC236}">
                    <a16:creationId xmlns:a16="http://schemas.microsoft.com/office/drawing/2014/main" id="{1BFFF5D5-3EB9-5547-0A36-F7BFB65EBE18}"/>
                  </a:ext>
                </a:extLst>
              </p:cNvPr>
              <p:cNvSpPr/>
              <p:nvPr/>
            </p:nvSpPr>
            <p:spPr>
              <a:xfrm>
                <a:off x="9041743" y="3819162"/>
                <a:ext cx="2707833" cy="1373247"/>
              </a:xfrm>
              <a:prstGeom prst="roundRect">
                <a:avLst/>
              </a:prstGeom>
              <a:solidFill>
                <a:schemeClr val="tx2">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endParaRPr kumimoji="1" lang="en-US" altLang="zh-CN" sz="1200">
                  <a:solidFill>
                    <a:schemeClr val="tx2"/>
                  </a:solidFill>
                </a:endParaRPr>
              </a:p>
            </p:txBody>
          </p:sp>
          <p:sp>
            <p:nvSpPr>
              <p:cNvPr id="19" name="TextBox 18">
                <a:extLst>
                  <a:ext uri="{FF2B5EF4-FFF2-40B4-BE49-F238E27FC236}">
                    <a16:creationId xmlns:a16="http://schemas.microsoft.com/office/drawing/2014/main" id="{71B3B396-7D93-961C-5536-94BA719E8BEE}"/>
                  </a:ext>
                </a:extLst>
              </p:cNvPr>
              <p:cNvSpPr txBox="1"/>
              <p:nvPr/>
            </p:nvSpPr>
            <p:spPr>
              <a:xfrm>
                <a:off x="9177848" y="4261576"/>
                <a:ext cx="540000" cy="540000"/>
              </a:xfrm>
              <a:prstGeom prst="roundRect">
                <a:avLst>
                  <a:gd name="adj" fmla="val 50000"/>
                </a:avLst>
              </a:prstGeom>
              <a:solidFill>
                <a:schemeClr val="tx2"/>
              </a:solidFill>
            </p:spPr>
            <p:txBody>
              <a:bodyPr wrap="none" lIns="91440" tIns="45720" rIns="91440" bIns="45720" rtlCol="0" anchor="ctr" anchorCtr="0">
                <a:noAutofit/>
              </a:bodyPr>
              <a:lstStyle/>
              <a:p>
                <a:pPr algn="ctr"/>
                <a:r>
                  <a:rPr kumimoji="1" lang="en-US" altLang="zh-CN" sz="2000" b="1">
                    <a:solidFill>
                      <a:schemeClr val="bg1"/>
                    </a:solidFill>
                  </a:rPr>
                  <a:t>04</a:t>
                </a:r>
                <a:endParaRPr kumimoji="1" lang="zh-CN" altLang="en-US" sz="2000" b="1">
                  <a:solidFill>
                    <a:schemeClr val="bg1"/>
                  </a:solidFill>
                </a:endParaRPr>
              </a:p>
            </p:txBody>
          </p:sp>
          <p:sp>
            <p:nvSpPr>
              <p:cNvPr id="20" name="Rectangle 19">
                <a:extLst>
                  <a:ext uri="{FF2B5EF4-FFF2-40B4-BE49-F238E27FC236}">
                    <a16:creationId xmlns:a16="http://schemas.microsoft.com/office/drawing/2014/main" id="{60439970-D31D-490B-9911-522DEE083EC7}"/>
                  </a:ext>
                </a:extLst>
              </p:cNvPr>
              <p:cNvSpPr/>
              <p:nvPr/>
            </p:nvSpPr>
            <p:spPr>
              <a:xfrm>
                <a:off x="9717848" y="4213395"/>
                <a:ext cx="2319124"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a:solidFill>
                      <a:schemeClr val="tx1"/>
                    </a:solidFill>
                  </a:rPr>
                  <a:t>Cost and Feasibility analyst </a:t>
                </a:r>
                <a:endParaRPr kumimoji="1" lang="zh-CN" altLang="en-US" sz="1600" b="1">
                  <a:solidFill>
                    <a:schemeClr val="tx1"/>
                  </a:solidFill>
                </a:endParaRPr>
              </a:p>
            </p:txBody>
          </p:sp>
        </p:grpSp>
      </p:grpSp>
      <p:sp>
        <p:nvSpPr>
          <p:cNvPr id="26" name="TextBox 25">
            <a:extLst>
              <a:ext uri="{FF2B5EF4-FFF2-40B4-BE49-F238E27FC236}">
                <a16:creationId xmlns:a16="http://schemas.microsoft.com/office/drawing/2014/main" id="{A7294164-F644-E3A7-838E-EB1E1DCD3BFA}"/>
              </a:ext>
            </a:extLst>
          </p:cNvPr>
          <p:cNvSpPr txBox="1"/>
          <p:nvPr/>
        </p:nvSpPr>
        <p:spPr>
          <a:xfrm>
            <a:off x="650920" y="4225416"/>
            <a:ext cx="540000" cy="540000"/>
          </a:xfrm>
          <a:prstGeom prst="roundRect">
            <a:avLst>
              <a:gd name="adj" fmla="val 50000"/>
            </a:avLst>
          </a:prstGeom>
          <a:solidFill>
            <a:schemeClr val="tx2"/>
          </a:solidFill>
        </p:spPr>
        <p:txBody>
          <a:bodyPr wrap="none" lIns="91440" tIns="45720" rIns="91440" bIns="45720" rtlCol="0" anchor="ctr" anchorCtr="0">
            <a:noAutofit/>
          </a:bodyPr>
          <a:lstStyle/>
          <a:p>
            <a:pPr algn="ctr"/>
            <a:r>
              <a:rPr kumimoji="1" lang="en-US" altLang="zh-CN" sz="2000" b="1">
                <a:solidFill>
                  <a:schemeClr val="bg1"/>
                </a:solidFill>
              </a:rPr>
              <a:t>01</a:t>
            </a:r>
            <a:endParaRPr kumimoji="1" lang="zh-CN" altLang="en-US" sz="2000" b="1">
              <a:solidFill>
                <a:schemeClr val="bg1"/>
              </a:solidFill>
            </a:endParaRPr>
          </a:p>
        </p:txBody>
      </p:sp>
    </p:spTree>
    <p:custDataLst>
      <p:tags r:id="rId1"/>
    </p:custDataLst>
    <p:extLst>
      <p:ext uri="{BB962C8B-B14F-4D97-AF65-F5344CB8AC3E}">
        <p14:creationId xmlns:p14="http://schemas.microsoft.com/office/powerpoint/2010/main" val="37486348"/>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5246C1D4-6EA0-1958-5863-CE7EE55C87DF}"/>
              </a:ext>
            </a:extLst>
          </p:cNvPr>
          <p:cNvSpPr>
            <a:spLocks noGrp="1"/>
          </p:cNvSpPr>
          <p:nvPr>
            <p:ph type="sldNum" sz="quarter" idx="12"/>
          </p:nvPr>
        </p:nvSpPr>
        <p:spPr>
          <a:xfrm>
            <a:off x="4364621" y="3282043"/>
            <a:ext cx="2661448" cy="215900"/>
          </a:xfrm>
        </p:spPr>
        <p:txBody>
          <a:bodyPr/>
          <a:lstStyle/>
          <a:p>
            <a:fld id="{7F65B630-C7FF-41C0-9923-C5E5E29EED81}" type="slidenum">
              <a:rPr lang="zh-CN" altLang="en-US" smtClean="0"/>
              <a:t>3</a:t>
            </a:fld>
            <a:endParaRPr lang="zh-CN" altLang="en-US"/>
          </a:p>
        </p:txBody>
      </p:sp>
      <p:sp>
        <p:nvSpPr>
          <p:cNvPr id="55" name="TextBox 54">
            <a:extLst>
              <a:ext uri="{FF2B5EF4-FFF2-40B4-BE49-F238E27FC236}">
                <a16:creationId xmlns:a16="http://schemas.microsoft.com/office/drawing/2014/main" id="{0F4A4DC6-4BED-6296-5930-EF6CABDD7D8E}"/>
              </a:ext>
            </a:extLst>
          </p:cNvPr>
          <p:cNvSpPr txBox="1"/>
          <p:nvPr/>
        </p:nvSpPr>
        <p:spPr>
          <a:xfrm>
            <a:off x="410896" y="396030"/>
            <a:ext cx="6123326" cy="461665"/>
          </a:xfrm>
          <a:prstGeom prst="rect">
            <a:avLst/>
          </a:prstGeom>
          <a:noFill/>
        </p:spPr>
        <p:txBody>
          <a:bodyPr wrap="square">
            <a:spAutoFit/>
          </a:bodyPr>
          <a:lstStyle/>
          <a:p>
            <a:r>
              <a:rPr kumimoji="1" lang="en-US" altLang="zh-CN" sz="2400" b="1" i="0" u="none" strike="noStrike" kern="1200" cap="none" spc="0" normalizeH="0" baseline="0" noProof="0">
                <a:ln>
                  <a:noFill/>
                </a:ln>
                <a:solidFill>
                  <a:schemeClr val="accent1">
                    <a:lumMod val="75000"/>
                  </a:schemeClr>
                </a:solidFill>
                <a:effectLst/>
                <a:uLnTx/>
                <a:uFillTx/>
                <a:latin typeface="Arial"/>
                <a:ea typeface="微软雅黑"/>
                <a:cs typeface="+mj-cs"/>
              </a:rPr>
              <a:t>Project Rationale</a:t>
            </a:r>
            <a:endParaRPr lang="en-US">
              <a:solidFill>
                <a:schemeClr val="accent1">
                  <a:lumMod val="75000"/>
                </a:schemeClr>
              </a:solidFill>
            </a:endParaRPr>
          </a:p>
        </p:txBody>
      </p:sp>
      <p:sp>
        <p:nvSpPr>
          <p:cNvPr id="3" name="文本框 2">
            <a:extLst>
              <a:ext uri="{FF2B5EF4-FFF2-40B4-BE49-F238E27FC236}">
                <a16:creationId xmlns:a16="http://schemas.microsoft.com/office/drawing/2014/main" id="{52CE56DB-C32E-232D-8ABD-2789D0EBD370}"/>
              </a:ext>
            </a:extLst>
          </p:cNvPr>
          <p:cNvSpPr txBox="1"/>
          <p:nvPr/>
        </p:nvSpPr>
        <p:spPr>
          <a:xfrm>
            <a:off x="168234" y="920336"/>
            <a:ext cx="11053947"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This project exists to address a range of problems in existing portfolio management, providing automated solutions to improve efficiency, accuracy and decision quality. </a:t>
            </a:r>
          </a:p>
        </p:txBody>
      </p:sp>
      <p:sp>
        <p:nvSpPr>
          <p:cNvPr id="59" name="文本框 58">
            <a:extLst>
              <a:ext uri="{FF2B5EF4-FFF2-40B4-BE49-F238E27FC236}">
                <a16:creationId xmlns:a16="http://schemas.microsoft.com/office/drawing/2014/main" id="{022BE889-65A0-7A08-9756-1C5CDA23F86D}"/>
              </a:ext>
            </a:extLst>
          </p:cNvPr>
          <p:cNvSpPr txBox="1"/>
          <p:nvPr/>
        </p:nvSpPr>
        <p:spPr>
          <a:xfrm>
            <a:off x="168234" y="1989115"/>
            <a:ext cx="10677896" cy="230832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altLang="zh-CN" b="1">
                <a:cs typeface="Arial"/>
              </a:rPr>
              <a:t>Functional and non-functional requirement:</a:t>
            </a:r>
          </a:p>
          <a:p>
            <a:endParaRPr lang="af-ZA" altLang="zh-CN">
              <a:ea typeface="微软雅黑"/>
              <a:cs typeface="+mn-lt"/>
            </a:endParaRPr>
          </a:p>
          <a:p>
            <a:r>
              <a:rPr lang="af-ZA">
                <a:ea typeface="+mn-lt"/>
                <a:cs typeface="+mn-lt"/>
              </a:rPr>
              <a:t>1. Identification system: The system can automatically identify suitable items.</a:t>
            </a:r>
            <a:endParaRPr lang="af-ZA">
              <a:cs typeface="Arial"/>
            </a:endParaRPr>
          </a:p>
          <a:p>
            <a:r>
              <a:rPr lang="af-ZA">
                <a:ea typeface="+mn-lt"/>
                <a:cs typeface="+mn-lt"/>
              </a:rPr>
              <a:t>2. Assignment system: The system can automatically assign students to appropriate projects</a:t>
            </a:r>
            <a:endParaRPr lang="af-ZA"/>
          </a:p>
          <a:p>
            <a:r>
              <a:rPr lang="af-ZA">
                <a:ea typeface="+mn-lt"/>
                <a:cs typeface="+mn-lt"/>
              </a:rPr>
              <a:t>3. Automatic email notification system: It can automatically send emails to students and teachers when specific events happen.</a:t>
            </a:r>
            <a:endParaRPr lang="af-ZA">
              <a:cs typeface="Arial"/>
            </a:endParaRPr>
          </a:p>
          <a:p>
            <a:r>
              <a:rPr lang="af-ZA">
                <a:ea typeface="+mn-lt"/>
                <a:cs typeface="+mn-lt"/>
              </a:rPr>
              <a:t>4. Dashboard: Information that can display and track the number of software development projects, the number of service science projects, and the number of students participating in a particular project.</a:t>
            </a:r>
            <a:endParaRPr lang="af-ZA">
              <a:cs typeface="Arial"/>
            </a:endParaRPr>
          </a:p>
        </p:txBody>
      </p:sp>
    </p:spTree>
    <p:extLst>
      <p:ext uri="{BB962C8B-B14F-4D97-AF65-F5344CB8AC3E}">
        <p14:creationId xmlns:p14="http://schemas.microsoft.com/office/powerpoint/2010/main" val="397889354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C80F61F-DF33-3AF0-8B14-59D1557568F5}"/>
              </a:ext>
            </a:extLst>
          </p:cNvPr>
          <p:cNvGrpSpPr/>
          <p:nvPr/>
        </p:nvGrpSpPr>
        <p:grpSpPr>
          <a:xfrm>
            <a:off x="-195206" y="888522"/>
            <a:ext cx="11508855" cy="5635568"/>
            <a:chOff x="-195206" y="888522"/>
            <a:chExt cx="11508855" cy="5635568"/>
          </a:xfrm>
        </p:grpSpPr>
        <p:grpSp>
          <p:nvGrpSpPr>
            <p:cNvPr id="18" name="Group 17">
              <a:extLst>
                <a:ext uri="{FF2B5EF4-FFF2-40B4-BE49-F238E27FC236}">
                  <a16:creationId xmlns:a16="http://schemas.microsoft.com/office/drawing/2014/main" id="{AE78A243-ED67-303B-609A-D8D75AE727E5}"/>
                </a:ext>
              </a:extLst>
            </p:cNvPr>
            <p:cNvGrpSpPr/>
            <p:nvPr/>
          </p:nvGrpSpPr>
          <p:grpSpPr>
            <a:xfrm>
              <a:off x="5420828" y="2242084"/>
              <a:ext cx="5892821" cy="3533113"/>
              <a:chOff x="5420828" y="2242084"/>
              <a:chExt cx="5892821" cy="3533113"/>
            </a:xfrm>
          </p:grpSpPr>
          <p:grpSp>
            <p:nvGrpSpPr>
              <p:cNvPr id="17" name="Group 16">
                <a:extLst>
                  <a:ext uri="{FF2B5EF4-FFF2-40B4-BE49-F238E27FC236}">
                    <a16:creationId xmlns:a16="http://schemas.microsoft.com/office/drawing/2014/main" id="{FB167F44-9576-C8C4-FBD4-65C1545733A9}"/>
                  </a:ext>
                </a:extLst>
              </p:cNvPr>
              <p:cNvGrpSpPr/>
              <p:nvPr/>
            </p:nvGrpSpPr>
            <p:grpSpPr>
              <a:xfrm>
                <a:off x="5987479" y="3995433"/>
                <a:ext cx="5326170" cy="630774"/>
                <a:chOff x="5987479" y="3995433"/>
                <a:chExt cx="5326170" cy="630774"/>
              </a:xfrm>
            </p:grpSpPr>
            <p:sp>
              <p:nvSpPr>
                <p:cNvPr id="8" name="Rectangle: Rounded Corners 7">
                  <a:extLst>
                    <a:ext uri="{FF2B5EF4-FFF2-40B4-BE49-F238E27FC236}">
                      <a16:creationId xmlns:a16="http://schemas.microsoft.com/office/drawing/2014/main" id="{F8030583-A35E-5100-DCFE-A76F1F54C675}"/>
                    </a:ext>
                  </a:extLst>
                </p:cNvPr>
                <p:cNvSpPr/>
                <p:nvPr/>
              </p:nvSpPr>
              <p:spPr>
                <a:xfrm>
                  <a:off x="6727966" y="3995433"/>
                  <a:ext cx="4585683" cy="630774"/>
                </a:xfrm>
                <a:prstGeom prst="roundRect">
                  <a:avLst>
                    <a:gd name="adj" fmla="val 20000"/>
                  </a:avLst>
                </a:prstGeom>
                <a:solidFill>
                  <a:schemeClr val="accent1"/>
                </a:solidFill>
                <a:ln w="6055" cap="flat">
                  <a:noFill/>
                  <a:prstDash val="solid"/>
                  <a:miter/>
                </a:ln>
              </p:spPr>
              <p:txBody>
                <a:bodyPr wrap="square" lIns="91440" tIns="45720" rIns="91440" bIns="45720" rtlCol="0" anchor="ctr">
                  <a:noAutofit/>
                </a:bodyPr>
                <a:lstStyle/>
                <a:p>
                  <a:r>
                    <a:rPr lang="en-US" altLang="zh-CN" sz="1600"/>
                    <a:t>From distribute to create team, a personalized matching algorithm is used.</a:t>
                  </a:r>
                </a:p>
              </p:txBody>
            </p:sp>
            <p:sp>
              <p:nvSpPr>
                <p:cNvPr id="9" name="Oval 8">
                  <a:extLst>
                    <a:ext uri="{FF2B5EF4-FFF2-40B4-BE49-F238E27FC236}">
                      <a16:creationId xmlns:a16="http://schemas.microsoft.com/office/drawing/2014/main" id="{7E41C1B1-0C56-2073-2635-FD85FAB9C648}"/>
                    </a:ext>
                  </a:extLst>
                </p:cNvPr>
                <p:cNvSpPr/>
                <p:nvPr/>
              </p:nvSpPr>
              <p:spPr>
                <a:xfrm>
                  <a:off x="5987479" y="3995433"/>
                  <a:ext cx="630774" cy="630774"/>
                </a:xfrm>
                <a:prstGeom prst="ellipse">
                  <a:avLst/>
                </a:prstGeom>
                <a:solidFill>
                  <a:schemeClr val="accent1"/>
                </a:solidFill>
              </p:spPr>
              <p:txBody>
                <a:bodyPr wrap="none" lIns="91440" tIns="45720" rIns="91440" bIns="45720" rtlCol="0" anchor="ctr" anchorCtr="0">
                  <a:noAutofit/>
                </a:bodyPr>
                <a:lstStyle/>
                <a:p>
                  <a:pPr algn="ctr"/>
                  <a:r>
                    <a:rPr kumimoji="1" lang="en-US" altLang="zh-CN" sz="2000" b="1">
                      <a:solidFill>
                        <a:srgbClr val="FFFFFF"/>
                      </a:solidFill>
                    </a:rPr>
                    <a:t>02</a:t>
                  </a:r>
                  <a:endParaRPr kumimoji="1" lang="zh-CN" altLang="en-US" sz="2000" b="1">
                    <a:solidFill>
                      <a:srgbClr val="FFFFFF"/>
                    </a:solidFill>
                  </a:endParaRPr>
                </a:p>
              </p:txBody>
            </p:sp>
          </p:grpSp>
          <p:grpSp>
            <p:nvGrpSpPr>
              <p:cNvPr id="10" name="Group 9">
                <a:extLst>
                  <a:ext uri="{FF2B5EF4-FFF2-40B4-BE49-F238E27FC236}">
                    <a16:creationId xmlns:a16="http://schemas.microsoft.com/office/drawing/2014/main" id="{E976338E-ABB0-61EE-C00E-67178E4D75FB}"/>
                  </a:ext>
                </a:extLst>
              </p:cNvPr>
              <p:cNvGrpSpPr/>
              <p:nvPr/>
            </p:nvGrpSpPr>
            <p:grpSpPr>
              <a:xfrm>
                <a:off x="5420828" y="5144423"/>
                <a:ext cx="5381527" cy="630774"/>
                <a:chOff x="4775429" y="4844644"/>
                <a:chExt cx="5207331" cy="610356"/>
              </a:xfrm>
            </p:grpSpPr>
            <p:sp>
              <p:nvSpPr>
                <p:cNvPr id="14" name="Rectangle: Rounded Corners 13">
                  <a:extLst>
                    <a:ext uri="{FF2B5EF4-FFF2-40B4-BE49-F238E27FC236}">
                      <a16:creationId xmlns:a16="http://schemas.microsoft.com/office/drawing/2014/main" id="{2EC36E5F-7F2B-F1CF-B13C-63C4FD4BA9F1}"/>
                    </a:ext>
                  </a:extLst>
                </p:cNvPr>
                <p:cNvSpPr/>
                <p:nvPr/>
              </p:nvSpPr>
              <p:spPr>
                <a:xfrm>
                  <a:off x="5545513" y="4844644"/>
                  <a:ext cx="4437247" cy="610356"/>
                </a:xfrm>
                <a:prstGeom prst="roundRect">
                  <a:avLst>
                    <a:gd name="adj" fmla="val 20000"/>
                  </a:avLst>
                </a:prstGeom>
                <a:solidFill>
                  <a:schemeClr val="tx2">
                    <a:alpha val="15000"/>
                  </a:schemeClr>
                </a:solidFill>
                <a:ln w="6055" cap="flat">
                  <a:noFill/>
                  <a:prstDash val="solid"/>
                  <a:miter/>
                </a:ln>
              </p:spPr>
              <p:txBody>
                <a:bodyPr wrap="square" lIns="91440" tIns="45720" rIns="91440" bIns="45720" rtlCol="0" anchor="ctr">
                  <a:noAutofit/>
                </a:bodyPr>
                <a:lstStyle/>
                <a:p>
                  <a:pPr>
                    <a:lnSpc>
                      <a:spcPct val="130000"/>
                    </a:lnSpc>
                  </a:pPr>
                  <a:r>
                    <a:rPr kumimoji="1" lang="en-US" altLang="zh-CN" sz="1600">
                      <a:solidFill>
                        <a:schemeClr val="tx1"/>
                      </a:solidFill>
                    </a:rPr>
                    <a:t>Real-time reports and dashboards.</a:t>
                  </a:r>
                </a:p>
              </p:txBody>
            </p:sp>
            <p:sp>
              <p:nvSpPr>
                <p:cNvPr id="15" name="Oval 14">
                  <a:extLst>
                    <a:ext uri="{FF2B5EF4-FFF2-40B4-BE49-F238E27FC236}">
                      <a16:creationId xmlns:a16="http://schemas.microsoft.com/office/drawing/2014/main" id="{75E7B562-22E8-EF01-C166-CCF87DBB3BC5}"/>
                    </a:ext>
                  </a:extLst>
                </p:cNvPr>
                <p:cNvSpPr/>
                <p:nvPr/>
              </p:nvSpPr>
              <p:spPr>
                <a:xfrm>
                  <a:off x="4775429" y="4844644"/>
                  <a:ext cx="610356" cy="610356"/>
                </a:xfrm>
                <a:prstGeom prst="ellipse">
                  <a:avLst/>
                </a:prstGeom>
                <a:solidFill>
                  <a:schemeClr val="tx2">
                    <a:alpha val="15000"/>
                  </a:schemeClr>
                </a:solidFill>
              </p:spPr>
              <p:txBody>
                <a:bodyPr wrap="none" lIns="91440" tIns="45720" rIns="91440" bIns="45720" rtlCol="0" anchor="ctr" anchorCtr="0">
                  <a:noAutofit/>
                </a:bodyPr>
                <a:lstStyle/>
                <a:p>
                  <a:pPr algn="ctr"/>
                  <a:r>
                    <a:rPr kumimoji="1" lang="en-US" altLang="zh-CN" sz="2000" b="1"/>
                    <a:t>03</a:t>
                  </a:r>
                  <a:endParaRPr kumimoji="1" lang="zh-CN" altLang="en-US" sz="2000" b="1"/>
                </a:p>
              </p:txBody>
            </p:sp>
          </p:grpSp>
          <p:grpSp>
            <p:nvGrpSpPr>
              <p:cNvPr id="11" name="Group 10">
                <a:extLst>
                  <a:ext uri="{FF2B5EF4-FFF2-40B4-BE49-F238E27FC236}">
                    <a16:creationId xmlns:a16="http://schemas.microsoft.com/office/drawing/2014/main" id="{D813D98E-932C-0B08-DEFE-810B0387DDDD}"/>
                  </a:ext>
                </a:extLst>
              </p:cNvPr>
              <p:cNvGrpSpPr/>
              <p:nvPr/>
            </p:nvGrpSpPr>
            <p:grpSpPr>
              <a:xfrm>
                <a:off x="5647590" y="2242084"/>
                <a:ext cx="5321416" cy="1237473"/>
                <a:chOff x="4994850" y="2036249"/>
                <a:chExt cx="5149165" cy="1197416"/>
              </a:xfrm>
            </p:grpSpPr>
            <p:sp>
              <p:nvSpPr>
                <p:cNvPr id="12" name="Rectangle: Rounded Corners 11">
                  <a:extLst>
                    <a:ext uri="{FF2B5EF4-FFF2-40B4-BE49-F238E27FC236}">
                      <a16:creationId xmlns:a16="http://schemas.microsoft.com/office/drawing/2014/main" id="{93C8A388-3F54-CABD-DFDB-336060B65190}"/>
                    </a:ext>
                  </a:extLst>
                </p:cNvPr>
                <p:cNvSpPr/>
                <p:nvPr/>
              </p:nvSpPr>
              <p:spPr>
                <a:xfrm>
                  <a:off x="5706768" y="2036249"/>
                  <a:ext cx="4437247" cy="1197416"/>
                </a:xfrm>
                <a:prstGeom prst="roundRect">
                  <a:avLst>
                    <a:gd name="adj" fmla="val 20000"/>
                  </a:avLst>
                </a:prstGeom>
                <a:solidFill>
                  <a:schemeClr val="tx2">
                    <a:alpha val="15000"/>
                  </a:schemeClr>
                </a:solidFill>
                <a:ln w="6055" cap="flat">
                  <a:noFill/>
                  <a:prstDash val="solid"/>
                  <a:miter/>
                </a:ln>
              </p:spPr>
              <p:txBody>
                <a:bodyPr wrap="square" lIns="91440" tIns="45720" rIns="91440" bIns="45720" rtlCol="0" anchor="ctr">
                  <a:noAutofit/>
                </a:bodyPr>
                <a:lstStyle/>
                <a:p>
                  <a:pPr>
                    <a:lnSpc>
                      <a:spcPct val="130000"/>
                    </a:lnSpc>
                  </a:pPr>
                  <a:r>
                    <a:rPr kumimoji="1" lang="en-US" altLang="zh-CN" sz="1600">
                      <a:solidFill>
                        <a:schemeClr val="tx1"/>
                      </a:solidFill>
                    </a:rPr>
                    <a:t>In the determine stage, intelligent evaluation is added to build an intelligent evaluation model based on historical data and standard evaluation indicators.</a:t>
                  </a:r>
                </a:p>
              </p:txBody>
            </p:sp>
            <p:sp>
              <p:nvSpPr>
                <p:cNvPr id="13" name="TextBox 12">
                  <a:extLst>
                    <a:ext uri="{FF2B5EF4-FFF2-40B4-BE49-F238E27FC236}">
                      <a16:creationId xmlns:a16="http://schemas.microsoft.com/office/drawing/2014/main" id="{F3371381-74EF-EE52-E1BD-8ADAD42B41DE}"/>
                    </a:ext>
                  </a:extLst>
                </p:cNvPr>
                <p:cNvSpPr txBox="1"/>
                <p:nvPr/>
              </p:nvSpPr>
              <p:spPr>
                <a:xfrm>
                  <a:off x="4994850" y="2328958"/>
                  <a:ext cx="612000" cy="612000"/>
                </a:xfrm>
                <a:prstGeom prst="roundRect">
                  <a:avLst>
                    <a:gd name="adj" fmla="val 50000"/>
                  </a:avLst>
                </a:prstGeom>
                <a:solidFill>
                  <a:schemeClr val="tx2">
                    <a:alpha val="15000"/>
                  </a:schemeClr>
                </a:solidFill>
              </p:spPr>
              <p:txBody>
                <a:bodyPr wrap="none" lIns="91440" tIns="45720" rIns="91440" bIns="45720" rtlCol="0" anchor="ctr" anchorCtr="0">
                  <a:noAutofit/>
                </a:bodyPr>
                <a:lstStyle>
                  <a:defPPr>
                    <a:defRPr lang="zh-CN"/>
                  </a:defPPr>
                  <a:lvl1pPr algn="ctr">
                    <a:defRPr kumimoji="1" sz="2000" b="1">
                      <a:solidFill>
                        <a:schemeClr val="bg1"/>
                      </a:solidFill>
                    </a:defRPr>
                  </a:lvl1pPr>
                </a:lstStyle>
                <a:p>
                  <a:r>
                    <a:rPr lang="en-US" altLang="zh-CN">
                      <a:solidFill>
                        <a:schemeClr val="tx1"/>
                      </a:solidFill>
                    </a:rPr>
                    <a:t>01</a:t>
                  </a:r>
                  <a:endParaRPr lang="zh-CN" altLang="en-US">
                    <a:solidFill>
                      <a:schemeClr val="tx1"/>
                    </a:solidFill>
                  </a:endParaRPr>
                </a:p>
              </p:txBody>
            </p:sp>
          </p:grpSp>
        </p:grpSp>
        <p:sp>
          <p:nvSpPr>
            <p:cNvPr id="5" name="Rectangle 4">
              <a:extLst>
                <a:ext uri="{FF2B5EF4-FFF2-40B4-BE49-F238E27FC236}">
                  <a16:creationId xmlns:a16="http://schemas.microsoft.com/office/drawing/2014/main" id="{8E2E08C5-41C8-F113-1FE3-EE2029CA1F2F}"/>
                </a:ext>
              </a:extLst>
            </p:cNvPr>
            <p:cNvSpPr/>
            <p:nvPr/>
          </p:nvSpPr>
          <p:spPr>
            <a:xfrm>
              <a:off x="5190300" y="1523652"/>
              <a:ext cx="5041958"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buSzPct val="25000"/>
              </a:pPr>
              <a:r>
                <a:rPr lang="en-US" altLang="zh-CN" sz="2400" b="1">
                  <a:solidFill>
                    <a:srgbClr val="0070C0"/>
                  </a:solidFill>
                  <a:cs typeface="Arial"/>
                </a:rPr>
                <a:t>Project plan</a:t>
              </a:r>
            </a:p>
          </p:txBody>
        </p:sp>
        <p:sp>
          <p:nvSpPr>
            <p:cNvPr id="6" name="Rectangle 5">
              <a:extLst>
                <a:ext uri="{FF2B5EF4-FFF2-40B4-BE49-F238E27FC236}">
                  <a16:creationId xmlns:a16="http://schemas.microsoft.com/office/drawing/2014/main" id="{CF86FC64-BB08-EF29-4821-41ACE34F490A}"/>
                </a:ext>
              </a:extLst>
            </p:cNvPr>
            <p:cNvSpPr/>
            <p:nvPr/>
          </p:nvSpPr>
          <p:spPr>
            <a:xfrm>
              <a:off x="807329" y="3820759"/>
              <a:ext cx="4042452" cy="280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endParaRPr kumimoji="1" lang="en-US" altLang="zh-CN" sz="1050">
                <a:solidFill>
                  <a:schemeClr val="tx1"/>
                </a:solidFill>
              </a:endParaRPr>
            </a:p>
          </p:txBody>
        </p:sp>
        <p:sp>
          <p:nvSpPr>
            <p:cNvPr id="7" name="Arc 6">
              <a:extLst>
                <a:ext uri="{FF2B5EF4-FFF2-40B4-BE49-F238E27FC236}">
                  <a16:creationId xmlns:a16="http://schemas.microsoft.com/office/drawing/2014/main" id="{B0976378-92A5-20BB-A0FA-481D4D8436C4}"/>
                </a:ext>
              </a:extLst>
            </p:cNvPr>
            <p:cNvSpPr/>
            <p:nvPr/>
          </p:nvSpPr>
          <p:spPr>
            <a:xfrm>
              <a:off x="-195206" y="888522"/>
              <a:ext cx="5635568" cy="5635568"/>
            </a:xfrm>
            <a:prstGeom prst="arc">
              <a:avLst>
                <a:gd name="adj1" fmla="val 18633812"/>
                <a:gd name="adj2" fmla="val 3033281"/>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Slide Number Placeholder 15">
            <a:extLst>
              <a:ext uri="{FF2B5EF4-FFF2-40B4-BE49-F238E27FC236}">
                <a16:creationId xmlns:a16="http://schemas.microsoft.com/office/drawing/2014/main" id="{3CC9EFB6-A7A8-6CA2-C423-E0897A052EA5}"/>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sp>
        <p:nvSpPr>
          <p:cNvPr id="20" name="TextBox 19">
            <a:extLst>
              <a:ext uri="{FF2B5EF4-FFF2-40B4-BE49-F238E27FC236}">
                <a16:creationId xmlns:a16="http://schemas.microsoft.com/office/drawing/2014/main" id="{8865C4E8-4A82-CE1E-A7D6-9FF32EC3F2E2}"/>
              </a:ext>
            </a:extLst>
          </p:cNvPr>
          <p:cNvSpPr txBox="1"/>
          <p:nvPr/>
        </p:nvSpPr>
        <p:spPr>
          <a:xfrm>
            <a:off x="648402" y="405926"/>
            <a:ext cx="6123326" cy="461665"/>
          </a:xfrm>
          <a:prstGeom prst="rect">
            <a:avLst/>
          </a:prstGeom>
          <a:noFill/>
        </p:spPr>
        <p:txBody>
          <a:bodyPr wrap="square">
            <a:spAutoFit/>
          </a:bodyPr>
          <a:lstStyle/>
          <a:p>
            <a:r>
              <a:rPr kumimoji="1" lang="en-US" altLang="zh-CN" sz="2400" b="1" i="0" u="none" strike="noStrike" kern="1200" cap="none" spc="0" normalizeH="0" baseline="0" noProof="0">
                <a:ln>
                  <a:noFill/>
                </a:ln>
                <a:solidFill>
                  <a:schemeClr val="accent1">
                    <a:lumMod val="75000"/>
                  </a:schemeClr>
                </a:solidFill>
                <a:effectLst/>
                <a:uLnTx/>
                <a:uFillTx/>
                <a:latin typeface="Arial"/>
                <a:ea typeface="微软雅黑"/>
                <a:cs typeface="+mj-cs"/>
              </a:rPr>
              <a:t>Project Rationale</a:t>
            </a:r>
            <a:endParaRPr lang="en-US">
              <a:solidFill>
                <a:schemeClr val="accent1">
                  <a:lumMod val="75000"/>
                </a:schemeClr>
              </a:solidFill>
            </a:endParaRPr>
          </a:p>
        </p:txBody>
      </p:sp>
      <p:sp>
        <p:nvSpPr>
          <p:cNvPr id="3" name="灯片编号占位符 2">
            <a:extLst>
              <a:ext uri="{FF2B5EF4-FFF2-40B4-BE49-F238E27FC236}">
                <a16:creationId xmlns:a16="http://schemas.microsoft.com/office/drawing/2014/main" id="{22BBAFCB-5339-4277-2EF5-6720165001EA}"/>
              </a:ext>
            </a:extLst>
          </p:cNvPr>
          <p:cNvSpPr txBox="1">
            <a:spLocks/>
          </p:cNvSpPr>
          <p:nvPr/>
        </p:nvSpPr>
        <p:spPr>
          <a:xfrm>
            <a:off x="3859118" y="5183047"/>
            <a:ext cx="2661448" cy="215900"/>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1000" kern="1200" smtClean="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65B630-C7FF-41C0-9923-C5E5E29EED81}" type="slidenum">
              <a:rPr lang="en-US" altLang="zh-CN"/>
              <a:pPr/>
              <a:t>4</a:t>
            </a:fld>
            <a:endParaRPr lang="zh-CN" altLang="en-US"/>
          </a:p>
        </p:txBody>
      </p:sp>
      <p:grpSp>
        <p:nvGrpSpPr>
          <p:cNvPr id="26" name="Group 33">
            <a:extLst>
              <a:ext uri="{FF2B5EF4-FFF2-40B4-BE49-F238E27FC236}">
                <a16:creationId xmlns:a16="http://schemas.microsoft.com/office/drawing/2014/main" id="{29176BE7-0F55-1C09-254E-58324C26F786}"/>
              </a:ext>
            </a:extLst>
          </p:cNvPr>
          <p:cNvGrpSpPr/>
          <p:nvPr/>
        </p:nvGrpSpPr>
        <p:grpSpPr>
          <a:xfrm>
            <a:off x="1266002" y="3126058"/>
            <a:ext cx="2271799" cy="2279746"/>
            <a:chOff x="3744706" y="3788822"/>
            <a:chExt cx="3013482" cy="3000375"/>
          </a:xfrm>
        </p:grpSpPr>
        <p:sp>
          <p:nvSpPr>
            <p:cNvPr id="27" name="Free-form: Shape 34">
              <a:extLst>
                <a:ext uri="{FF2B5EF4-FFF2-40B4-BE49-F238E27FC236}">
                  <a16:creationId xmlns:a16="http://schemas.microsoft.com/office/drawing/2014/main" id="{6E2F3F22-1891-F909-D648-625C22F52AD8}"/>
                </a:ext>
              </a:extLst>
            </p:cNvPr>
            <p:cNvSpPr/>
            <p:nvPr/>
          </p:nvSpPr>
          <p:spPr bwMode="auto">
            <a:xfrm>
              <a:off x="5220055" y="5056264"/>
              <a:ext cx="1538133" cy="1716908"/>
            </a:xfrm>
            <a:custGeom>
              <a:avLst/>
              <a:gdLst>
                <a:gd name="T0" fmla="*/ 760 w 768"/>
                <a:gd name="T1" fmla="*/ 4 h 857"/>
                <a:gd name="T2" fmla="*/ 604 w 768"/>
                <a:gd name="T3" fmla="*/ 124 h 857"/>
                <a:gd name="T4" fmla="*/ 597 w 768"/>
                <a:gd name="T5" fmla="*/ 127 h 857"/>
                <a:gd name="T6" fmla="*/ 590 w 768"/>
                <a:gd name="T7" fmla="*/ 124 h 857"/>
                <a:gd name="T8" fmla="*/ 429 w 768"/>
                <a:gd name="T9" fmla="*/ 0 h 857"/>
                <a:gd name="T10" fmla="*/ 445 w 768"/>
                <a:gd name="T11" fmla="*/ 116 h 857"/>
                <a:gd name="T12" fmla="*/ 129 w 768"/>
                <a:gd name="T13" fmla="*/ 527 h 857"/>
                <a:gd name="T14" fmla="*/ 0 w 768"/>
                <a:gd name="T15" fmla="*/ 694 h 857"/>
                <a:gd name="T16" fmla="*/ 127 w 768"/>
                <a:gd name="T17" fmla="*/ 857 h 857"/>
                <a:gd name="T18" fmla="*/ 768 w 768"/>
                <a:gd name="T19" fmla="*/ 116 h 857"/>
                <a:gd name="T20" fmla="*/ 760 w 768"/>
                <a:gd name="T21" fmla="*/ 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8" h="857">
                  <a:moveTo>
                    <a:pt x="760" y="4"/>
                  </a:moveTo>
                  <a:cubicBezTo>
                    <a:pt x="604" y="124"/>
                    <a:pt x="604" y="124"/>
                    <a:pt x="604" y="124"/>
                  </a:cubicBezTo>
                  <a:cubicBezTo>
                    <a:pt x="602" y="126"/>
                    <a:pt x="599" y="127"/>
                    <a:pt x="597" y="127"/>
                  </a:cubicBezTo>
                  <a:cubicBezTo>
                    <a:pt x="594" y="127"/>
                    <a:pt x="592" y="126"/>
                    <a:pt x="590" y="124"/>
                  </a:cubicBezTo>
                  <a:cubicBezTo>
                    <a:pt x="429" y="0"/>
                    <a:pt x="429" y="0"/>
                    <a:pt x="429" y="0"/>
                  </a:cubicBezTo>
                  <a:cubicBezTo>
                    <a:pt x="439" y="37"/>
                    <a:pt x="445" y="76"/>
                    <a:pt x="445" y="116"/>
                  </a:cubicBezTo>
                  <a:cubicBezTo>
                    <a:pt x="445" y="313"/>
                    <a:pt x="311" y="478"/>
                    <a:pt x="129" y="527"/>
                  </a:cubicBezTo>
                  <a:cubicBezTo>
                    <a:pt x="0" y="694"/>
                    <a:pt x="0" y="694"/>
                    <a:pt x="0" y="694"/>
                  </a:cubicBezTo>
                  <a:cubicBezTo>
                    <a:pt x="127" y="857"/>
                    <a:pt x="127" y="857"/>
                    <a:pt x="127" y="857"/>
                  </a:cubicBezTo>
                  <a:cubicBezTo>
                    <a:pt x="489" y="805"/>
                    <a:pt x="768" y="493"/>
                    <a:pt x="768" y="116"/>
                  </a:cubicBezTo>
                  <a:cubicBezTo>
                    <a:pt x="768" y="78"/>
                    <a:pt x="765" y="41"/>
                    <a:pt x="760" y="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Shape 35">
              <a:extLst>
                <a:ext uri="{FF2B5EF4-FFF2-40B4-BE49-F238E27FC236}">
                  <a16:creationId xmlns:a16="http://schemas.microsoft.com/office/drawing/2014/main" id="{54CA3624-5599-0E70-A45B-031526CDEE79}"/>
                </a:ext>
              </a:extLst>
            </p:cNvPr>
            <p:cNvSpPr/>
            <p:nvPr/>
          </p:nvSpPr>
          <p:spPr bwMode="auto">
            <a:xfrm>
              <a:off x="5103681" y="3788822"/>
              <a:ext cx="1628365" cy="1468143"/>
            </a:xfrm>
            <a:custGeom>
              <a:avLst/>
              <a:gdLst>
                <a:gd name="T0" fmla="*/ 124 w 813"/>
                <a:gd name="T1" fmla="*/ 179 h 733"/>
                <a:gd name="T2" fmla="*/ 7 w 813"/>
                <a:gd name="T3" fmla="*/ 329 h 733"/>
                <a:gd name="T4" fmla="*/ 77 w 813"/>
                <a:gd name="T5" fmla="*/ 324 h 733"/>
                <a:gd name="T6" fmla="*/ 473 w 813"/>
                <a:gd name="T7" fmla="*/ 592 h 733"/>
                <a:gd name="T8" fmla="*/ 655 w 813"/>
                <a:gd name="T9" fmla="*/ 733 h 733"/>
                <a:gd name="T10" fmla="*/ 813 w 813"/>
                <a:gd name="T11" fmla="*/ 610 h 733"/>
                <a:gd name="T12" fmla="*/ 77 w 813"/>
                <a:gd name="T13" fmla="*/ 0 h 733"/>
                <a:gd name="T14" fmla="*/ 0 w 813"/>
                <a:gd name="T15" fmla="*/ 4 h 733"/>
                <a:gd name="T16" fmla="*/ 124 w 813"/>
                <a:gd name="T17" fmla="*/ 164 h 733"/>
                <a:gd name="T18" fmla="*/ 124 w 813"/>
                <a:gd name="T19" fmla="*/ 179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733">
                  <a:moveTo>
                    <a:pt x="124" y="179"/>
                  </a:moveTo>
                  <a:cubicBezTo>
                    <a:pt x="7" y="329"/>
                    <a:pt x="7" y="329"/>
                    <a:pt x="7" y="329"/>
                  </a:cubicBezTo>
                  <a:cubicBezTo>
                    <a:pt x="30" y="326"/>
                    <a:pt x="53" y="324"/>
                    <a:pt x="77" y="324"/>
                  </a:cubicBezTo>
                  <a:cubicBezTo>
                    <a:pt x="257" y="324"/>
                    <a:pt x="410" y="435"/>
                    <a:pt x="473" y="592"/>
                  </a:cubicBezTo>
                  <a:cubicBezTo>
                    <a:pt x="655" y="733"/>
                    <a:pt x="655" y="733"/>
                    <a:pt x="655" y="733"/>
                  </a:cubicBezTo>
                  <a:cubicBezTo>
                    <a:pt x="813" y="610"/>
                    <a:pt x="813" y="610"/>
                    <a:pt x="813" y="610"/>
                  </a:cubicBezTo>
                  <a:cubicBezTo>
                    <a:pt x="748" y="263"/>
                    <a:pt x="444" y="0"/>
                    <a:pt x="77" y="0"/>
                  </a:cubicBezTo>
                  <a:cubicBezTo>
                    <a:pt x="51" y="0"/>
                    <a:pt x="25" y="1"/>
                    <a:pt x="0" y="4"/>
                  </a:cubicBezTo>
                  <a:cubicBezTo>
                    <a:pt x="124" y="164"/>
                    <a:pt x="124" y="164"/>
                    <a:pt x="124" y="164"/>
                  </a:cubicBezTo>
                  <a:cubicBezTo>
                    <a:pt x="127" y="168"/>
                    <a:pt x="127" y="174"/>
                    <a:pt x="124" y="1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Shape 36">
              <a:extLst>
                <a:ext uri="{FF2B5EF4-FFF2-40B4-BE49-F238E27FC236}">
                  <a16:creationId xmlns:a16="http://schemas.microsoft.com/office/drawing/2014/main" id="{C12122E8-77F3-59A5-4DD8-D47636DC7C70}"/>
                </a:ext>
              </a:extLst>
            </p:cNvPr>
            <p:cNvSpPr/>
            <p:nvPr/>
          </p:nvSpPr>
          <p:spPr bwMode="auto">
            <a:xfrm>
              <a:off x="3757814" y="3802314"/>
              <a:ext cx="1544038" cy="1571023"/>
            </a:xfrm>
            <a:custGeom>
              <a:avLst/>
              <a:gdLst>
                <a:gd name="T0" fmla="*/ 158 w 771"/>
                <a:gd name="T1" fmla="*/ 664 h 784"/>
                <a:gd name="T2" fmla="*/ 172 w 771"/>
                <a:gd name="T3" fmla="*/ 664 h 784"/>
                <a:gd name="T4" fmla="*/ 326 w 771"/>
                <a:gd name="T5" fmla="*/ 782 h 784"/>
                <a:gd name="T6" fmla="*/ 324 w 771"/>
                <a:gd name="T7" fmla="*/ 742 h 784"/>
                <a:gd name="T8" fmla="*/ 643 w 771"/>
                <a:gd name="T9" fmla="*/ 330 h 784"/>
                <a:gd name="T10" fmla="*/ 771 w 771"/>
                <a:gd name="T11" fmla="*/ 164 h 784"/>
                <a:gd name="T12" fmla="*/ 644 w 771"/>
                <a:gd name="T13" fmla="*/ 0 h 784"/>
                <a:gd name="T14" fmla="*/ 0 w 771"/>
                <a:gd name="T15" fmla="*/ 742 h 784"/>
                <a:gd name="T16" fmla="*/ 1 w 771"/>
                <a:gd name="T17" fmla="*/ 784 h 784"/>
                <a:gd name="T18" fmla="*/ 158 w 771"/>
                <a:gd name="T19" fmla="*/ 6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1" h="784">
                  <a:moveTo>
                    <a:pt x="158" y="664"/>
                  </a:moveTo>
                  <a:cubicBezTo>
                    <a:pt x="162" y="660"/>
                    <a:pt x="168" y="660"/>
                    <a:pt x="172" y="664"/>
                  </a:cubicBezTo>
                  <a:cubicBezTo>
                    <a:pt x="326" y="782"/>
                    <a:pt x="326" y="782"/>
                    <a:pt x="326" y="782"/>
                  </a:cubicBezTo>
                  <a:cubicBezTo>
                    <a:pt x="324" y="769"/>
                    <a:pt x="324" y="755"/>
                    <a:pt x="324" y="742"/>
                  </a:cubicBezTo>
                  <a:cubicBezTo>
                    <a:pt x="324" y="544"/>
                    <a:pt x="460" y="377"/>
                    <a:pt x="643" y="330"/>
                  </a:cubicBezTo>
                  <a:cubicBezTo>
                    <a:pt x="771" y="164"/>
                    <a:pt x="771" y="164"/>
                    <a:pt x="771" y="164"/>
                  </a:cubicBezTo>
                  <a:cubicBezTo>
                    <a:pt x="644" y="0"/>
                    <a:pt x="644" y="0"/>
                    <a:pt x="644" y="0"/>
                  </a:cubicBezTo>
                  <a:cubicBezTo>
                    <a:pt x="280" y="51"/>
                    <a:pt x="0" y="364"/>
                    <a:pt x="0" y="742"/>
                  </a:cubicBezTo>
                  <a:cubicBezTo>
                    <a:pt x="0" y="756"/>
                    <a:pt x="1" y="770"/>
                    <a:pt x="1" y="784"/>
                  </a:cubicBezTo>
                  <a:lnTo>
                    <a:pt x="158" y="66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Shape 37">
              <a:extLst>
                <a:ext uri="{FF2B5EF4-FFF2-40B4-BE49-F238E27FC236}">
                  <a16:creationId xmlns:a16="http://schemas.microsoft.com/office/drawing/2014/main" id="{9303F66C-B0B6-C25B-8AB4-9D46E30B009C}"/>
                </a:ext>
              </a:extLst>
            </p:cNvPr>
            <p:cNvSpPr/>
            <p:nvPr/>
          </p:nvSpPr>
          <p:spPr bwMode="auto">
            <a:xfrm>
              <a:off x="3763715" y="5181070"/>
              <a:ext cx="1654507" cy="1608127"/>
            </a:xfrm>
            <a:custGeom>
              <a:avLst/>
              <a:gdLst>
                <a:gd name="T0" fmla="*/ 703 w 826"/>
                <a:gd name="T1" fmla="*/ 639 h 803"/>
                <a:gd name="T2" fmla="*/ 703 w 826"/>
                <a:gd name="T3" fmla="*/ 624 h 803"/>
                <a:gd name="T4" fmla="*/ 820 w 826"/>
                <a:gd name="T5" fmla="*/ 473 h 803"/>
                <a:gd name="T6" fmla="*/ 746 w 826"/>
                <a:gd name="T7" fmla="*/ 479 h 803"/>
                <a:gd name="T8" fmla="*/ 327 w 826"/>
                <a:gd name="T9" fmla="*/ 128 h 803"/>
                <a:gd name="T10" fmla="*/ 162 w 826"/>
                <a:gd name="T11" fmla="*/ 0 h 803"/>
                <a:gd name="T12" fmla="*/ 0 w 826"/>
                <a:gd name="T13" fmla="*/ 125 h 803"/>
                <a:gd name="T14" fmla="*/ 746 w 826"/>
                <a:gd name="T15" fmla="*/ 803 h 803"/>
                <a:gd name="T16" fmla="*/ 826 w 826"/>
                <a:gd name="T17" fmla="*/ 799 h 803"/>
                <a:gd name="T18" fmla="*/ 703 w 826"/>
                <a:gd name="T19" fmla="*/ 639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6" h="803">
                  <a:moveTo>
                    <a:pt x="703" y="639"/>
                  </a:moveTo>
                  <a:cubicBezTo>
                    <a:pt x="699" y="635"/>
                    <a:pt x="699" y="629"/>
                    <a:pt x="703" y="624"/>
                  </a:cubicBezTo>
                  <a:cubicBezTo>
                    <a:pt x="820" y="473"/>
                    <a:pt x="820" y="473"/>
                    <a:pt x="820" y="473"/>
                  </a:cubicBezTo>
                  <a:cubicBezTo>
                    <a:pt x="796" y="477"/>
                    <a:pt x="771" y="479"/>
                    <a:pt x="746" y="479"/>
                  </a:cubicBezTo>
                  <a:cubicBezTo>
                    <a:pt x="536" y="479"/>
                    <a:pt x="362" y="328"/>
                    <a:pt x="327" y="128"/>
                  </a:cubicBezTo>
                  <a:cubicBezTo>
                    <a:pt x="162" y="0"/>
                    <a:pt x="162" y="0"/>
                    <a:pt x="162" y="0"/>
                  </a:cubicBezTo>
                  <a:cubicBezTo>
                    <a:pt x="0" y="125"/>
                    <a:pt x="0" y="125"/>
                    <a:pt x="0" y="125"/>
                  </a:cubicBezTo>
                  <a:cubicBezTo>
                    <a:pt x="36" y="505"/>
                    <a:pt x="356" y="803"/>
                    <a:pt x="746" y="803"/>
                  </a:cubicBezTo>
                  <a:cubicBezTo>
                    <a:pt x="773" y="803"/>
                    <a:pt x="800" y="802"/>
                    <a:pt x="826" y="799"/>
                  </a:cubicBezTo>
                  <a:lnTo>
                    <a:pt x="703" y="6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TextBox 38">
              <a:extLst>
                <a:ext uri="{FF2B5EF4-FFF2-40B4-BE49-F238E27FC236}">
                  <a16:creationId xmlns:a16="http://schemas.microsoft.com/office/drawing/2014/main" id="{9C71CFD0-97BF-B297-F1E2-BCD7000F9323}"/>
                </a:ext>
              </a:extLst>
            </p:cNvPr>
            <p:cNvSpPr txBox="1"/>
            <p:nvPr/>
          </p:nvSpPr>
          <p:spPr>
            <a:xfrm rot="19281222">
              <a:off x="3744706" y="4500289"/>
              <a:ext cx="1096194" cy="308305"/>
            </a:xfrm>
            <a:prstGeom prst="rect">
              <a:avLst/>
            </a:prstGeom>
            <a:noFill/>
          </p:spPr>
          <p:txBody>
            <a:bodyPr wrap="none" lIns="91440" tIns="45720" rIns="91440" bIns="45720" rtlCol="0" anchor="b" anchorCtr="1">
              <a:spAutoFit/>
            </a:bodyPr>
            <a:lstStyle/>
            <a:p>
              <a:pPr algn="ctr"/>
              <a:r>
                <a:rPr kumimoji="1" lang="en-US" altLang="zh-CN" b="1">
                  <a:solidFill>
                    <a:schemeClr val="bg1"/>
                  </a:solidFill>
                  <a:cs typeface="+mn-ea"/>
                  <a:sym typeface="+mn-lt"/>
                </a:rPr>
                <a:t>Determine</a:t>
              </a:r>
              <a:endParaRPr kumimoji="1" lang="zh-CN" altLang="en-US" b="1">
                <a:solidFill>
                  <a:schemeClr val="bg1"/>
                </a:solidFill>
                <a:cs typeface="+mn-ea"/>
                <a:sym typeface="+mn-lt"/>
              </a:endParaRPr>
            </a:p>
          </p:txBody>
        </p:sp>
        <p:sp>
          <p:nvSpPr>
            <p:cNvPr id="32" name="TextBox 39">
              <a:extLst>
                <a:ext uri="{FF2B5EF4-FFF2-40B4-BE49-F238E27FC236}">
                  <a16:creationId xmlns:a16="http://schemas.microsoft.com/office/drawing/2014/main" id="{7D84BC35-29BC-5750-47E5-C8CF31F7F054}"/>
                </a:ext>
              </a:extLst>
            </p:cNvPr>
            <p:cNvSpPr txBox="1"/>
            <p:nvPr/>
          </p:nvSpPr>
          <p:spPr>
            <a:xfrm rot="2341338">
              <a:off x="5239936" y="4244080"/>
              <a:ext cx="1106898" cy="308305"/>
            </a:xfrm>
            <a:prstGeom prst="rect">
              <a:avLst/>
            </a:prstGeom>
            <a:noFill/>
          </p:spPr>
          <p:txBody>
            <a:bodyPr wrap="none" lIns="91440" tIns="45720" rIns="91440" bIns="45720" rtlCol="0" anchor="b" anchorCtr="1">
              <a:spAutoFit/>
            </a:bodyPr>
            <a:lstStyle/>
            <a:p>
              <a:pPr algn="ctr"/>
              <a:r>
                <a:rPr kumimoji="1" lang="en-US" altLang="zh-CN" b="1">
                  <a:solidFill>
                    <a:schemeClr val="bg1"/>
                  </a:solidFill>
                  <a:cs typeface="+mn-ea"/>
                  <a:sym typeface="+mn-lt"/>
                </a:rPr>
                <a:t>Distribute </a:t>
              </a:r>
              <a:endParaRPr kumimoji="1" lang="zh-CN" altLang="en-US" b="1">
                <a:solidFill>
                  <a:schemeClr val="bg1"/>
                </a:solidFill>
                <a:cs typeface="+mn-ea"/>
                <a:sym typeface="+mn-lt"/>
              </a:endParaRPr>
            </a:p>
          </p:txBody>
        </p:sp>
        <p:sp>
          <p:nvSpPr>
            <p:cNvPr id="33" name="TextBox 40">
              <a:extLst>
                <a:ext uri="{FF2B5EF4-FFF2-40B4-BE49-F238E27FC236}">
                  <a16:creationId xmlns:a16="http://schemas.microsoft.com/office/drawing/2014/main" id="{F84FB962-7DA3-A023-84B4-D0AD5B00BC83}"/>
                </a:ext>
              </a:extLst>
            </p:cNvPr>
            <p:cNvSpPr txBox="1"/>
            <p:nvPr/>
          </p:nvSpPr>
          <p:spPr>
            <a:xfrm rot="19361423">
              <a:off x="5660212" y="6044590"/>
              <a:ext cx="753632" cy="308305"/>
            </a:xfrm>
            <a:prstGeom prst="rect">
              <a:avLst/>
            </a:prstGeom>
            <a:noFill/>
          </p:spPr>
          <p:txBody>
            <a:bodyPr wrap="none" lIns="91440" tIns="45720" rIns="91440" bIns="45720" rtlCol="0" anchor="b" anchorCtr="1">
              <a:spAutoFit/>
            </a:bodyPr>
            <a:lstStyle/>
            <a:p>
              <a:pPr algn="ctr"/>
              <a:r>
                <a:rPr kumimoji="1" lang="en-US" altLang="zh-CN" b="1">
                  <a:solidFill>
                    <a:schemeClr val="bg1"/>
                  </a:solidFill>
                  <a:cs typeface="+mn-ea"/>
                  <a:sym typeface="+mn-lt"/>
                </a:rPr>
                <a:t>Create</a:t>
              </a:r>
              <a:endParaRPr kumimoji="1" lang="zh-CN" altLang="en-US" b="1">
                <a:solidFill>
                  <a:schemeClr val="bg1"/>
                </a:solidFill>
                <a:cs typeface="+mn-ea"/>
                <a:sym typeface="+mn-lt"/>
              </a:endParaRPr>
            </a:p>
          </p:txBody>
        </p:sp>
        <p:sp>
          <p:nvSpPr>
            <p:cNvPr id="34" name="TextBox 41">
              <a:extLst>
                <a:ext uri="{FF2B5EF4-FFF2-40B4-BE49-F238E27FC236}">
                  <a16:creationId xmlns:a16="http://schemas.microsoft.com/office/drawing/2014/main" id="{129FE99A-B22C-D641-54F6-784897CC4D42}"/>
                </a:ext>
              </a:extLst>
            </p:cNvPr>
            <p:cNvSpPr txBox="1"/>
            <p:nvPr/>
          </p:nvSpPr>
          <p:spPr>
            <a:xfrm rot="2209897">
              <a:off x="3829681" y="5777230"/>
              <a:ext cx="903503" cy="308305"/>
            </a:xfrm>
            <a:prstGeom prst="rect">
              <a:avLst/>
            </a:prstGeom>
            <a:noFill/>
          </p:spPr>
          <p:txBody>
            <a:bodyPr wrap="none" lIns="91440" tIns="45720" rIns="91440" bIns="45720" rtlCol="0" anchor="b" anchorCtr="1">
              <a:spAutoFit/>
            </a:bodyPr>
            <a:lstStyle/>
            <a:p>
              <a:pPr algn="ctr"/>
              <a:r>
                <a:rPr kumimoji="1" lang="en-US" altLang="zh-CN" b="1">
                  <a:solidFill>
                    <a:schemeClr val="bg1"/>
                  </a:solidFill>
                  <a:cs typeface="+mn-ea"/>
                  <a:sym typeface="+mn-lt"/>
                </a:rPr>
                <a:t>Delivery</a:t>
              </a:r>
              <a:endParaRPr kumimoji="1" lang="zh-CN" altLang="en-US" b="1">
                <a:solidFill>
                  <a:schemeClr val="bg1"/>
                </a:solidFill>
                <a:cs typeface="+mn-ea"/>
                <a:sym typeface="+mn-lt"/>
              </a:endParaRPr>
            </a:p>
          </p:txBody>
        </p:sp>
      </p:grpSp>
      <p:sp>
        <p:nvSpPr>
          <p:cNvPr id="48" name="Title 1">
            <a:extLst>
              <a:ext uri="{FF2B5EF4-FFF2-40B4-BE49-F238E27FC236}">
                <a16:creationId xmlns:a16="http://schemas.microsoft.com/office/drawing/2014/main" id="{18E944E5-2DB1-C9D6-A456-7EF1E29609F5}"/>
              </a:ext>
            </a:extLst>
          </p:cNvPr>
          <p:cNvSpPr>
            <a:spLocks noGrp="1"/>
          </p:cNvSpPr>
          <p:nvPr/>
        </p:nvSpPr>
        <p:spPr>
          <a:xfrm>
            <a:off x="259480" y="1905815"/>
            <a:ext cx="4646754" cy="7972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marR="0" lvl="0" rtl="0"/>
            <a:r>
              <a:rPr lang="en-US" altLang="zh-CN" sz="2000" kern="1200">
                <a:latin typeface="+mj-lt"/>
                <a:ea typeface="+mj-ea"/>
                <a:cs typeface="+mj-cs"/>
              </a:rPr>
              <a:t>AUT Management System Process</a:t>
            </a:r>
            <a:endParaRPr lang="zh-CN" altLang="en-US" sz="2000" i="0" u="none" strike="noStrike" kern="100" baseline="0">
              <a:latin typeface="Arial" panose="020B0604020202020204" pitchFamily="34" charset="0"/>
              <a:ea typeface="微软雅黑" panose="020B0503020204020204" pitchFamily="34" charset="-122"/>
              <a:cs typeface="Arial"/>
            </a:endParaRPr>
          </a:p>
        </p:txBody>
      </p:sp>
    </p:spTree>
    <p:extLst>
      <p:ext uri="{BB962C8B-B14F-4D97-AF65-F5344CB8AC3E}">
        <p14:creationId xmlns:p14="http://schemas.microsoft.com/office/powerpoint/2010/main" val="94892111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F7AA6FD4-4CDD-5FDA-2165-AEAE3D473F28}"/>
              </a:ext>
            </a:extLst>
          </p:cNvPr>
          <p:cNvGrpSpPr/>
          <p:nvPr/>
        </p:nvGrpSpPr>
        <p:grpSpPr>
          <a:xfrm>
            <a:off x="6646449" y="636621"/>
            <a:ext cx="4921037" cy="6154906"/>
            <a:chOff x="6570249" y="644241"/>
            <a:chExt cx="4921037" cy="6154906"/>
          </a:xfrm>
        </p:grpSpPr>
        <p:grpSp>
          <p:nvGrpSpPr>
            <p:cNvPr id="27" name="Group 26">
              <a:extLst>
                <a:ext uri="{FF2B5EF4-FFF2-40B4-BE49-F238E27FC236}">
                  <a16:creationId xmlns:a16="http://schemas.microsoft.com/office/drawing/2014/main" id="{7DE7C2C8-07CB-B73B-1DC9-61EFC3DF1BAE}"/>
                </a:ext>
              </a:extLst>
            </p:cNvPr>
            <p:cNvGrpSpPr/>
            <p:nvPr/>
          </p:nvGrpSpPr>
          <p:grpSpPr>
            <a:xfrm>
              <a:off x="7561589" y="1101626"/>
              <a:ext cx="3929697" cy="5697521"/>
              <a:chOff x="7561589" y="1101626"/>
              <a:chExt cx="3929697" cy="5697521"/>
            </a:xfrm>
          </p:grpSpPr>
          <p:grpSp>
            <p:nvGrpSpPr>
              <p:cNvPr id="4" name="Group 3">
                <a:extLst>
                  <a:ext uri="{FF2B5EF4-FFF2-40B4-BE49-F238E27FC236}">
                    <a16:creationId xmlns:a16="http://schemas.microsoft.com/office/drawing/2014/main" id="{A97B4F9A-EADB-043C-288E-420656012561}"/>
                  </a:ext>
                </a:extLst>
              </p:cNvPr>
              <p:cNvGrpSpPr/>
              <p:nvPr/>
            </p:nvGrpSpPr>
            <p:grpSpPr>
              <a:xfrm>
                <a:off x="9120799" y="3136354"/>
                <a:ext cx="2370487" cy="1876577"/>
                <a:chOff x="8760598" y="2981900"/>
                <a:chExt cx="2370487" cy="1876577"/>
              </a:xfrm>
            </p:grpSpPr>
            <p:sp>
              <p:nvSpPr>
                <p:cNvPr id="20" name="Oval 19">
                  <a:extLst>
                    <a:ext uri="{FF2B5EF4-FFF2-40B4-BE49-F238E27FC236}">
                      <a16:creationId xmlns:a16="http://schemas.microsoft.com/office/drawing/2014/main" id="{515A95C0-51DC-1B62-A903-25CD10C81E66}"/>
                    </a:ext>
                  </a:extLst>
                </p:cNvPr>
                <p:cNvSpPr/>
                <p:nvPr/>
              </p:nvSpPr>
              <p:spPr>
                <a:xfrm>
                  <a:off x="8760598" y="2981900"/>
                  <a:ext cx="2370487" cy="1876577"/>
                </a:xfrm>
                <a:prstGeom prst="ellipse">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1" name="Group 20">
                  <a:extLst>
                    <a:ext uri="{FF2B5EF4-FFF2-40B4-BE49-F238E27FC236}">
                      <a16:creationId xmlns:a16="http://schemas.microsoft.com/office/drawing/2014/main" id="{01FD770B-BA7D-341E-8D13-73F5F83D6BFC}"/>
                    </a:ext>
                  </a:extLst>
                </p:cNvPr>
                <p:cNvGrpSpPr/>
                <p:nvPr/>
              </p:nvGrpSpPr>
              <p:grpSpPr>
                <a:xfrm>
                  <a:off x="8998246" y="2993660"/>
                  <a:ext cx="1969192" cy="1664290"/>
                  <a:chOff x="9547203" y="3380465"/>
                  <a:chExt cx="1969192" cy="1664290"/>
                </a:xfrm>
              </p:grpSpPr>
              <p:sp>
                <p:nvSpPr>
                  <p:cNvPr id="22" name="TextBox 21">
                    <a:extLst>
                      <a:ext uri="{FF2B5EF4-FFF2-40B4-BE49-F238E27FC236}">
                        <a16:creationId xmlns:a16="http://schemas.microsoft.com/office/drawing/2014/main" id="{977F37F5-FB11-925C-AA2F-9A002D0D791A}"/>
                      </a:ext>
                    </a:extLst>
                  </p:cNvPr>
                  <p:cNvSpPr txBox="1"/>
                  <p:nvPr/>
                </p:nvSpPr>
                <p:spPr>
                  <a:xfrm>
                    <a:off x="10080454" y="3380465"/>
                    <a:ext cx="639919" cy="584775"/>
                  </a:xfrm>
                  <a:prstGeom prst="rect">
                    <a:avLst/>
                  </a:prstGeom>
                  <a:noFill/>
                </p:spPr>
                <p:txBody>
                  <a:bodyPr wrap="none" lIns="91440" tIns="45720" rIns="91440" bIns="45720" rtlCol="0" anchor="b" anchorCtr="1">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kumimoji="1" lang="en-US" altLang="zh-CN" sz="3200" b="1">
                        <a:solidFill>
                          <a:schemeClr val="accent1"/>
                        </a:solidFill>
                      </a:rPr>
                      <a:t>03</a:t>
                    </a:r>
                    <a:endParaRPr kumimoji="1" lang="zh-CN" altLang="en-US" sz="3200" b="1">
                      <a:solidFill>
                        <a:schemeClr val="accent1"/>
                      </a:solidFill>
                    </a:endParaRPr>
                  </a:p>
                </p:txBody>
              </p:sp>
              <p:sp>
                <p:nvSpPr>
                  <p:cNvPr id="23" name="Rectangle 22">
                    <a:extLst>
                      <a:ext uri="{FF2B5EF4-FFF2-40B4-BE49-F238E27FC236}">
                        <a16:creationId xmlns:a16="http://schemas.microsoft.com/office/drawing/2014/main" id="{9E4BA541-1833-B44D-CAF4-7B5E65A6A8F1}"/>
                      </a:ext>
                    </a:extLst>
                  </p:cNvPr>
                  <p:cNvSpPr/>
                  <p:nvPr/>
                </p:nvSpPr>
                <p:spPr>
                  <a:xfrm>
                    <a:off x="9547203" y="3861289"/>
                    <a:ext cx="1969192" cy="118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400">
                        <a:solidFill>
                          <a:schemeClr val="tx1"/>
                        </a:solidFill>
                      </a:rPr>
                      <a:t>Reliability and security of the risk management process need to be focused.</a:t>
                    </a:r>
                  </a:p>
                </p:txBody>
              </p:sp>
            </p:grpSp>
          </p:grpSp>
          <p:grpSp>
            <p:nvGrpSpPr>
              <p:cNvPr id="5" name="Group 4">
                <a:extLst>
                  <a:ext uri="{FF2B5EF4-FFF2-40B4-BE49-F238E27FC236}">
                    <a16:creationId xmlns:a16="http://schemas.microsoft.com/office/drawing/2014/main" id="{34FA381A-A3BD-F99B-71FF-B926695A0D39}"/>
                  </a:ext>
                </a:extLst>
              </p:cNvPr>
              <p:cNvGrpSpPr/>
              <p:nvPr/>
            </p:nvGrpSpPr>
            <p:grpSpPr>
              <a:xfrm>
                <a:off x="9475865" y="1101626"/>
                <a:ext cx="1969192" cy="1657090"/>
                <a:chOff x="13347994" y="947172"/>
                <a:chExt cx="1969192" cy="1657090"/>
              </a:xfrm>
            </p:grpSpPr>
            <p:sp>
              <p:nvSpPr>
                <p:cNvPr id="16" name="Oval 15">
                  <a:extLst>
                    <a:ext uri="{FF2B5EF4-FFF2-40B4-BE49-F238E27FC236}">
                      <a16:creationId xmlns:a16="http://schemas.microsoft.com/office/drawing/2014/main" id="{DD1ABEEF-6F5F-0A59-92CF-2ED111AB4EE9}"/>
                    </a:ext>
                  </a:extLst>
                </p:cNvPr>
                <p:cNvSpPr/>
                <p:nvPr/>
              </p:nvSpPr>
              <p:spPr>
                <a:xfrm>
                  <a:off x="13377269" y="947172"/>
                  <a:ext cx="1893097" cy="1657090"/>
                </a:xfrm>
                <a:prstGeom prst="ellipse">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Group 16">
                  <a:extLst>
                    <a:ext uri="{FF2B5EF4-FFF2-40B4-BE49-F238E27FC236}">
                      <a16:creationId xmlns:a16="http://schemas.microsoft.com/office/drawing/2014/main" id="{A5AA909B-CC97-F113-F968-BA9072E953C0}"/>
                    </a:ext>
                  </a:extLst>
                </p:cNvPr>
                <p:cNvGrpSpPr/>
                <p:nvPr/>
              </p:nvGrpSpPr>
              <p:grpSpPr>
                <a:xfrm>
                  <a:off x="13347994" y="1105160"/>
                  <a:ext cx="1969192" cy="1082813"/>
                  <a:chOff x="13896951" y="1491965"/>
                  <a:chExt cx="1969192" cy="1082813"/>
                </a:xfrm>
              </p:grpSpPr>
              <p:sp>
                <p:nvSpPr>
                  <p:cNvPr id="18" name="TextBox 17">
                    <a:extLst>
                      <a:ext uri="{FF2B5EF4-FFF2-40B4-BE49-F238E27FC236}">
                        <a16:creationId xmlns:a16="http://schemas.microsoft.com/office/drawing/2014/main" id="{D39B693B-E4EF-6B6A-89BB-FBDC8D2AAE86}"/>
                      </a:ext>
                    </a:extLst>
                  </p:cNvPr>
                  <p:cNvSpPr txBox="1"/>
                  <p:nvPr/>
                </p:nvSpPr>
                <p:spPr>
                  <a:xfrm>
                    <a:off x="14499764" y="1491965"/>
                    <a:ext cx="639919" cy="584775"/>
                  </a:xfrm>
                  <a:prstGeom prst="rect">
                    <a:avLst/>
                  </a:prstGeom>
                  <a:noFill/>
                </p:spPr>
                <p:txBody>
                  <a:bodyPr wrap="none" lIns="91440" tIns="45720" rIns="91440" bIns="45720" rtlCol="0" anchor="b" anchorCtr="1">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kumimoji="1" lang="en-US" altLang="zh-CN" sz="3200" b="1">
                        <a:solidFill>
                          <a:schemeClr val="accent1"/>
                        </a:solidFill>
                      </a:rPr>
                      <a:t>01</a:t>
                    </a:r>
                    <a:endParaRPr lang="zh-CN" altLang="en-US" sz="3200" b="1">
                      <a:solidFill>
                        <a:schemeClr val="accent1"/>
                      </a:solidFill>
                      <a:cs typeface="Arial"/>
                    </a:endParaRPr>
                  </a:p>
                </p:txBody>
              </p:sp>
              <p:sp>
                <p:nvSpPr>
                  <p:cNvPr id="19" name="Rectangle 18">
                    <a:extLst>
                      <a:ext uri="{FF2B5EF4-FFF2-40B4-BE49-F238E27FC236}">
                        <a16:creationId xmlns:a16="http://schemas.microsoft.com/office/drawing/2014/main" id="{2F68C0FA-702D-CB49-D5E5-033B261907F5}"/>
                      </a:ext>
                    </a:extLst>
                  </p:cNvPr>
                  <p:cNvSpPr/>
                  <p:nvPr/>
                </p:nvSpPr>
                <p:spPr>
                  <a:xfrm>
                    <a:off x="13896951" y="1951466"/>
                    <a:ext cx="1969192" cy="623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400">
                        <a:solidFill>
                          <a:schemeClr val="tx1"/>
                        </a:solidFill>
                      </a:rPr>
                      <a:t>Project assignments can be challenging.</a:t>
                    </a:r>
                  </a:p>
                </p:txBody>
              </p:sp>
            </p:grpSp>
          </p:grpSp>
          <p:grpSp>
            <p:nvGrpSpPr>
              <p:cNvPr id="6" name="Group 5">
                <a:extLst>
                  <a:ext uri="{FF2B5EF4-FFF2-40B4-BE49-F238E27FC236}">
                    <a16:creationId xmlns:a16="http://schemas.microsoft.com/office/drawing/2014/main" id="{D60F2BF5-7B4E-39DD-7BF7-8E44C76BE075}"/>
                  </a:ext>
                </a:extLst>
              </p:cNvPr>
              <p:cNvGrpSpPr/>
              <p:nvPr/>
            </p:nvGrpSpPr>
            <p:grpSpPr>
              <a:xfrm>
                <a:off x="7561589" y="1789159"/>
                <a:ext cx="2067278" cy="1644644"/>
                <a:chOff x="11197954" y="705313"/>
                <a:chExt cx="2067278" cy="1644644"/>
              </a:xfrm>
            </p:grpSpPr>
            <p:sp>
              <p:nvSpPr>
                <p:cNvPr id="12" name="Oval 11">
                  <a:extLst>
                    <a:ext uri="{FF2B5EF4-FFF2-40B4-BE49-F238E27FC236}">
                      <a16:creationId xmlns:a16="http://schemas.microsoft.com/office/drawing/2014/main" id="{1BE34493-4F81-A817-9A44-F0CD13DD55A7}"/>
                    </a:ext>
                  </a:extLst>
                </p:cNvPr>
                <p:cNvSpPr/>
                <p:nvPr/>
              </p:nvSpPr>
              <p:spPr>
                <a:xfrm>
                  <a:off x="11197954" y="740710"/>
                  <a:ext cx="2067278" cy="16092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Group 12">
                  <a:extLst>
                    <a:ext uri="{FF2B5EF4-FFF2-40B4-BE49-F238E27FC236}">
                      <a16:creationId xmlns:a16="http://schemas.microsoft.com/office/drawing/2014/main" id="{7E2DFC7F-6705-06D1-5310-EBA097377258}"/>
                    </a:ext>
                  </a:extLst>
                </p:cNvPr>
                <p:cNvGrpSpPr/>
                <p:nvPr/>
              </p:nvGrpSpPr>
              <p:grpSpPr>
                <a:xfrm>
                  <a:off x="11256828" y="705313"/>
                  <a:ext cx="1969192" cy="1508771"/>
                  <a:chOff x="9925384" y="2021510"/>
                  <a:chExt cx="1969192" cy="1508771"/>
                </a:xfrm>
              </p:grpSpPr>
              <p:sp>
                <p:nvSpPr>
                  <p:cNvPr id="14" name="TextBox 13">
                    <a:extLst>
                      <a:ext uri="{FF2B5EF4-FFF2-40B4-BE49-F238E27FC236}">
                        <a16:creationId xmlns:a16="http://schemas.microsoft.com/office/drawing/2014/main" id="{18F03238-C841-9DE9-776C-0A2C1ADFA817}"/>
                      </a:ext>
                    </a:extLst>
                  </p:cNvPr>
                  <p:cNvSpPr txBox="1"/>
                  <p:nvPr/>
                </p:nvSpPr>
                <p:spPr>
                  <a:xfrm>
                    <a:off x="10503945" y="2021510"/>
                    <a:ext cx="639919" cy="584775"/>
                  </a:xfrm>
                  <a:prstGeom prst="rect">
                    <a:avLst/>
                  </a:prstGeom>
                  <a:noFill/>
                </p:spPr>
                <p:txBody>
                  <a:bodyPr wrap="none" lIns="91440" tIns="45720" rIns="91440" bIns="45720" rtlCol="0" anchor="b" anchorCtr="1">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kumimoji="1" lang="en-US" altLang="zh-CN" sz="3200" b="1">
                        <a:solidFill>
                          <a:srgbClr val="FFFFFF"/>
                        </a:solidFill>
                      </a:rPr>
                      <a:t>02</a:t>
                    </a:r>
                    <a:endParaRPr kumimoji="1" lang="zh-CN" altLang="en-US" sz="3200" b="1">
                      <a:solidFill>
                        <a:srgbClr val="FFFFFF"/>
                      </a:solidFill>
                    </a:endParaRPr>
                  </a:p>
                </p:txBody>
              </p:sp>
              <p:sp>
                <p:nvSpPr>
                  <p:cNvPr id="15" name="Rectangle 14">
                    <a:extLst>
                      <a:ext uri="{FF2B5EF4-FFF2-40B4-BE49-F238E27FC236}">
                        <a16:creationId xmlns:a16="http://schemas.microsoft.com/office/drawing/2014/main" id="{4F52C524-2727-0FFA-29BF-E7F393D88081}"/>
                      </a:ext>
                    </a:extLst>
                  </p:cNvPr>
                  <p:cNvSpPr/>
                  <p:nvPr/>
                </p:nvSpPr>
                <p:spPr>
                  <a:xfrm>
                    <a:off x="9925384" y="2346815"/>
                    <a:ext cx="1969192" cy="118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400">
                        <a:solidFill>
                          <a:srgbClr val="FFFFFF"/>
                        </a:solidFill>
                      </a:rPr>
                      <a:t>Technical challenges require significant technical resources and effort.</a:t>
                    </a:r>
                  </a:p>
                </p:txBody>
              </p:sp>
            </p:grpSp>
          </p:grpSp>
          <p:grpSp>
            <p:nvGrpSpPr>
              <p:cNvPr id="7" name="Group 6">
                <a:extLst>
                  <a:ext uri="{FF2B5EF4-FFF2-40B4-BE49-F238E27FC236}">
                    <a16:creationId xmlns:a16="http://schemas.microsoft.com/office/drawing/2014/main" id="{5161E9E9-153F-CEC0-3A98-4C112D3CD677}"/>
                  </a:ext>
                </a:extLst>
              </p:cNvPr>
              <p:cNvGrpSpPr/>
              <p:nvPr/>
            </p:nvGrpSpPr>
            <p:grpSpPr>
              <a:xfrm>
                <a:off x="7661980" y="4864696"/>
                <a:ext cx="2241697" cy="1934451"/>
                <a:chOff x="5185615" y="4710242"/>
                <a:chExt cx="2241697" cy="1934451"/>
              </a:xfrm>
            </p:grpSpPr>
            <p:sp>
              <p:nvSpPr>
                <p:cNvPr id="8" name="Oval 7">
                  <a:extLst>
                    <a:ext uri="{FF2B5EF4-FFF2-40B4-BE49-F238E27FC236}">
                      <a16:creationId xmlns:a16="http://schemas.microsoft.com/office/drawing/2014/main" id="{AD145F4D-75B3-46E3-3A89-399F16B4373B}"/>
                    </a:ext>
                  </a:extLst>
                </p:cNvPr>
                <p:cNvSpPr/>
                <p:nvPr/>
              </p:nvSpPr>
              <p:spPr>
                <a:xfrm>
                  <a:off x="5185615" y="4710242"/>
                  <a:ext cx="2241697" cy="19344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8">
                  <a:extLst>
                    <a:ext uri="{FF2B5EF4-FFF2-40B4-BE49-F238E27FC236}">
                      <a16:creationId xmlns:a16="http://schemas.microsoft.com/office/drawing/2014/main" id="{DE653CEA-5956-FC7C-295A-710A1E827F27}"/>
                    </a:ext>
                  </a:extLst>
                </p:cNvPr>
                <p:cNvGrpSpPr/>
                <p:nvPr/>
              </p:nvGrpSpPr>
              <p:grpSpPr>
                <a:xfrm>
                  <a:off x="5316698" y="4869154"/>
                  <a:ext cx="1969192" cy="1641885"/>
                  <a:chOff x="5865655" y="5255959"/>
                  <a:chExt cx="1969192" cy="1641885"/>
                </a:xfrm>
              </p:grpSpPr>
              <p:sp>
                <p:nvSpPr>
                  <p:cNvPr id="10" name="TextBox 9">
                    <a:extLst>
                      <a:ext uri="{FF2B5EF4-FFF2-40B4-BE49-F238E27FC236}">
                        <a16:creationId xmlns:a16="http://schemas.microsoft.com/office/drawing/2014/main" id="{93571633-2579-14C7-C8A6-652AB27A89F8}"/>
                      </a:ext>
                    </a:extLst>
                  </p:cNvPr>
                  <p:cNvSpPr txBox="1"/>
                  <p:nvPr/>
                </p:nvSpPr>
                <p:spPr>
                  <a:xfrm>
                    <a:off x="6453472" y="5255959"/>
                    <a:ext cx="639919" cy="584775"/>
                  </a:xfrm>
                  <a:prstGeom prst="rect">
                    <a:avLst/>
                  </a:prstGeom>
                  <a:noFill/>
                </p:spPr>
                <p:txBody>
                  <a:bodyPr wrap="none" lIns="91440" tIns="45720" rIns="91440" bIns="45720" rtlCol="0" anchor="b" anchorCtr="1">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kumimoji="1" lang="en-US" altLang="zh-CN" sz="3200" b="1">
                        <a:solidFill>
                          <a:schemeClr val="bg1"/>
                        </a:solidFill>
                      </a:rPr>
                      <a:t>04</a:t>
                    </a:r>
                    <a:endParaRPr kumimoji="1" lang="zh-CN" altLang="en-US" sz="3200" b="1">
                      <a:solidFill>
                        <a:schemeClr val="bg1"/>
                      </a:solidFill>
                    </a:endParaRPr>
                  </a:p>
                </p:txBody>
              </p:sp>
              <p:sp>
                <p:nvSpPr>
                  <p:cNvPr id="11" name="Rectangle 10">
                    <a:extLst>
                      <a:ext uri="{FF2B5EF4-FFF2-40B4-BE49-F238E27FC236}">
                        <a16:creationId xmlns:a16="http://schemas.microsoft.com/office/drawing/2014/main" id="{9171761D-BB22-768A-0B25-F87565965B71}"/>
                      </a:ext>
                    </a:extLst>
                  </p:cNvPr>
                  <p:cNvSpPr/>
                  <p:nvPr/>
                </p:nvSpPr>
                <p:spPr>
                  <a:xfrm>
                    <a:off x="5865655" y="5714378"/>
                    <a:ext cx="1969192" cy="118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400">
                        <a:solidFill>
                          <a:schemeClr val="bg1"/>
                        </a:solidFill>
                      </a:rPr>
                      <a:t>Data quality can lead to wrong project decisions and assignments.</a:t>
                    </a:r>
                  </a:p>
                </p:txBody>
              </p:sp>
            </p:grpSp>
          </p:grpSp>
        </p:grpSp>
        <p:sp>
          <p:nvSpPr>
            <p:cNvPr id="24" name="Rectangle 23">
              <a:extLst>
                <a:ext uri="{FF2B5EF4-FFF2-40B4-BE49-F238E27FC236}">
                  <a16:creationId xmlns:a16="http://schemas.microsoft.com/office/drawing/2014/main" id="{78C15BBE-E93E-15E3-BE86-4880E9A904B0}"/>
                </a:ext>
              </a:extLst>
            </p:cNvPr>
            <p:cNvSpPr/>
            <p:nvPr/>
          </p:nvSpPr>
          <p:spPr>
            <a:xfrm>
              <a:off x="6570249" y="644241"/>
              <a:ext cx="3864640" cy="659962"/>
            </a:xfrm>
            <a:prstGeom prst="rect">
              <a:avLst/>
            </a:prstGeom>
          </p:spPr>
          <p:txBody>
            <a:bodyPr lIns="91440" tIns="45720" rIns="91440" bIns="45720" anchor="ctr" anchorCtr="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zh-CN" sz="2800" b="1">
                  <a:solidFill>
                    <a:srgbClr val="0070C0"/>
                  </a:solidFill>
                </a:rPr>
                <a:t>Key issues</a:t>
              </a:r>
            </a:p>
          </p:txBody>
        </p:sp>
      </p:grpSp>
      <p:sp>
        <p:nvSpPr>
          <p:cNvPr id="26" name="Slide Number Placeholder 25">
            <a:extLst>
              <a:ext uri="{FF2B5EF4-FFF2-40B4-BE49-F238E27FC236}">
                <a16:creationId xmlns:a16="http://schemas.microsoft.com/office/drawing/2014/main" id="{E0C2AA15-2830-84D0-FD17-BCB5AD5481F5}"/>
              </a:ext>
            </a:extLst>
          </p:cNvPr>
          <p:cNvSpPr>
            <a:spLocks noGrp="1"/>
          </p:cNvSpPr>
          <p:nvPr>
            <p:ph type="sldNum" sz="quarter" idx="12"/>
          </p:nvPr>
        </p:nvSpPr>
        <p:spPr/>
        <p:txBody>
          <a:bodyPr/>
          <a:lstStyle/>
          <a:p>
            <a:fld id="{7F65B630-C7FF-41C0-9923-C5E5E29EED81}" type="slidenum">
              <a:rPr lang="zh-CN" altLang="en-US" smtClean="0"/>
              <a:t>5</a:t>
            </a:fld>
            <a:endParaRPr lang="zh-CN" altLang="en-US"/>
          </a:p>
        </p:txBody>
      </p:sp>
      <p:sp>
        <p:nvSpPr>
          <p:cNvPr id="30" name="TextBox 29">
            <a:extLst>
              <a:ext uri="{FF2B5EF4-FFF2-40B4-BE49-F238E27FC236}">
                <a16:creationId xmlns:a16="http://schemas.microsoft.com/office/drawing/2014/main" id="{74266C10-313B-D319-5066-EE94CBBC7339}"/>
              </a:ext>
            </a:extLst>
          </p:cNvPr>
          <p:cNvSpPr txBox="1"/>
          <p:nvPr/>
        </p:nvSpPr>
        <p:spPr>
          <a:xfrm>
            <a:off x="648402" y="405926"/>
            <a:ext cx="6123326" cy="461665"/>
          </a:xfrm>
          <a:prstGeom prst="rect">
            <a:avLst/>
          </a:prstGeom>
          <a:noFill/>
        </p:spPr>
        <p:txBody>
          <a:bodyPr wrap="square">
            <a:spAutoFit/>
          </a:bodyPr>
          <a:lstStyle/>
          <a:p>
            <a:r>
              <a:rPr kumimoji="1" lang="en-US" altLang="zh-CN" sz="2400" b="1" i="0" u="none" strike="noStrike" kern="1200" cap="none" spc="0" normalizeH="0" baseline="0" noProof="0">
                <a:ln>
                  <a:noFill/>
                </a:ln>
                <a:solidFill>
                  <a:schemeClr val="accent1">
                    <a:lumMod val="75000"/>
                  </a:schemeClr>
                </a:solidFill>
                <a:effectLst/>
                <a:uLnTx/>
                <a:uFillTx/>
                <a:latin typeface="Arial"/>
                <a:ea typeface="微软雅黑"/>
                <a:cs typeface="+mj-cs"/>
              </a:rPr>
              <a:t>Project Rationale</a:t>
            </a:r>
            <a:endParaRPr lang="en-US">
              <a:solidFill>
                <a:schemeClr val="accent1">
                  <a:lumMod val="75000"/>
                </a:schemeClr>
              </a:solidFill>
            </a:endParaRPr>
          </a:p>
        </p:txBody>
      </p:sp>
      <p:sp>
        <p:nvSpPr>
          <p:cNvPr id="79" name="Rectangle 23">
            <a:extLst>
              <a:ext uri="{FF2B5EF4-FFF2-40B4-BE49-F238E27FC236}">
                <a16:creationId xmlns:a16="http://schemas.microsoft.com/office/drawing/2014/main" id="{8AAF879C-2289-D1AB-6541-C049CDC08F8D}"/>
              </a:ext>
            </a:extLst>
          </p:cNvPr>
          <p:cNvSpPr/>
          <p:nvPr/>
        </p:nvSpPr>
        <p:spPr>
          <a:xfrm>
            <a:off x="-704128" y="1514354"/>
            <a:ext cx="3864640" cy="659962"/>
          </a:xfrm>
          <a:prstGeom prst="rect">
            <a:avLst/>
          </a:prstGeom>
        </p:spPr>
        <p:txBody>
          <a:bodyPr lIns="91440" tIns="45720" rIns="91440" bIns="45720" anchor="ctr" anchorCtr="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zh-CN" sz="2800" b="1">
                <a:solidFill>
                  <a:srgbClr val="0070C0"/>
                </a:solidFill>
              </a:rPr>
              <a:t>Key Risk</a:t>
            </a:r>
          </a:p>
        </p:txBody>
      </p:sp>
      <p:sp>
        <p:nvSpPr>
          <p:cNvPr id="80" name="文本框 79">
            <a:extLst>
              <a:ext uri="{FF2B5EF4-FFF2-40B4-BE49-F238E27FC236}">
                <a16:creationId xmlns:a16="http://schemas.microsoft.com/office/drawing/2014/main" id="{8E8D2D15-B974-8691-DAD6-6F5904C55D2C}"/>
              </a:ext>
            </a:extLst>
          </p:cNvPr>
          <p:cNvSpPr txBox="1"/>
          <p:nvPr/>
        </p:nvSpPr>
        <p:spPr>
          <a:xfrm>
            <a:off x="405114" y="2363165"/>
            <a:ext cx="636607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ea typeface="+mn-lt"/>
                <a:cs typeface="+mn-lt"/>
              </a:rPr>
              <a:t>Insufficient resources leading to project delays </a:t>
            </a:r>
            <a:r>
              <a:rPr lang="en-US" altLang="zh-CN">
                <a:ea typeface="+mn-lt"/>
                <a:cs typeface="+mn-lt"/>
              </a:rPr>
              <a:t>-</a:t>
            </a:r>
            <a:r>
              <a:rPr lang="zh-CN" altLang="en-US">
                <a:ea typeface="+mn-lt"/>
                <a:cs typeface="+mn-lt"/>
              </a:rPr>
              <a:t> </a:t>
            </a:r>
            <a:r>
              <a:rPr lang="zh-CN">
                <a:ea typeface="+mn-lt"/>
                <a:cs typeface="+mn-lt"/>
              </a:rPr>
              <a:t>The current project team has only two participants, which may not be enough to complete all project tasks within the scheduled time.</a:t>
            </a:r>
            <a:endParaRPr lang="zh-CN">
              <a:cs typeface="Arial"/>
            </a:endParaRPr>
          </a:p>
          <a:p>
            <a:endParaRPr lang="zh-CN" altLang="en-US">
              <a:ea typeface="+mn-lt"/>
              <a:cs typeface="+mn-lt"/>
            </a:endParaRPr>
          </a:p>
          <a:p>
            <a:r>
              <a:rPr lang="zh-CN" b="1">
                <a:ea typeface="+mn-lt"/>
                <a:cs typeface="+mn-lt"/>
              </a:rPr>
              <a:t>Mitigation Strategy:</a:t>
            </a:r>
            <a:endParaRPr lang="zh-CN" b="1"/>
          </a:p>
          <a:p>
            <a:r>
              <a:rPr lang="zh-CN">
                <a:ea typeface="+mn-lt"/>
                <a:cs typeface="+mn-lt"/>
              </a:rPr>
              <a:t>• Task prioritization - Work with the team to prioritize tasks to ensure the most critical tasks are completed first.</a:t>
            </a:r>
            <a:endParaRPr lang="zh-CN"/>
          </a:p>
          <a:p>
            <a:r>
              <a:rPr lang="zh-CN">
                <a:ea typeface="+mn-lt"/>
                <a:cs typeface="+mn-lt"/>
              </a:rPr>
              <a:t>• Obtain additional resources: Communicate with project stakeholders to explore possible additional resources.</a:t>
            </a:r>
            <a:endParaRPr lang="zh-CN"/>
          </a:p>
          <a:p>
            <a:endParaRPr lang="zh-CN"/>
          </a:p>
          <a:p>
            <a:r>
              <a:rPr lang="zh-CN">
                <a:ea typeface="+mn-lt"/>
                <a:cs typeface="+mn-lt"/>
              </a:rPr>
              <a:t>Risk: Key requirements may be missed, resulting in the system not meeting the basic needs of users.</a:t>
            </a:r>
            <a:endParaRPr lang="zh-CN"/>
          </a:p>
        </p:txBody>
      </p:sp>
    </p:spTree>
    <p:extLst>
      <p:ext uri="{BB962C8B-B14F-4D97-AF65-F5344CB8AC3E}">
        <p14:creationId xmlns:p14="http://schemas.microsoft.com/office/powerpoint/2010/main" val="159549828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8DAE0A8F-CC70-F769-17BA-E613104F0B2C}"/>
              </a:ext>
            </a:extLst>
          </p:cNvPr>
          <p:cNvGrpSpPr/>
          <p:nvPr/>
        </p:nvGrpSpPr>
        <p:grpSpPr>
          <a:xfrm>
            <a:off x="855205" y="1578133"/>
            <a:ext cx="10468890" cy="4108135"/>
            <a:chOff x="855205" y="1578133"/>
            <a:chExt cx="10468890" cy="4108135"/>
          </a:xfrm>
        </p:grpSpPr>
        <p:grpSp>
          <p:nvGrpSpPr>
            <p:cNvPr id="25" name="Group 24">
              <a:extLst>
                <a:ext uri="{FF2B5EF4-FFF2-40B4-BE49-F238E27FC236}">
                  <a16:creationId xmlns:a16="http://schemas.microsoft.com/office/drawing/2014/main" id="{CB89C1CC-65C1-80EC-68D4-7ED9DFD3B756}"/>
                </a:ext>
              </a:extLst>
            </p:cNvPr>
            <p:cNvGrpSpPr/>
            <p:nvPr/>
          </p:nvGrpSpPr>
          <p:grpSpPr>
            <a:xfrm>
              <a:off x="855205" y="1689787"/>
              <a:ext cx="5129385" cy="3996481"/>
              <a:chOff x="855205" y="1689787"/>
              <a:chExt cx="5129385" cy="3996481"/>
            </a:xfrm>
          </p:grpSpPr>
          <p:grpSp>
            <p:nvGrpSpPr>
              <p:cNvPr id="21" name="Group 20">
                <a:extLst>
                  <a:ext uri="{FF2B5EF4-FFF2-40B4-BE49-F238E27FC236}">
                    <a16:creationId xmlns:a16="http://schemas.microsoft.com/office/drawing/2014/main" id="{CAAE6820-ADFC-18C6-A79C-8E5544F6463C}"/>
                  </a:ext>
                </a:extLst>
              </p:cNvPr>
              <p:cNvGrpSpPr/>
              <p:nvPr/>
            </p:nvGrpSpPr>
            <p:grpSpPr>
              <a:xfrm>
                <a:off x="855205" y="1689787"/>
                <a:ext cx="5009374" cy="771144"/>
                <a:chOff x="855205" y="1689787"/>
                <a:chExt cx="5009374" cy="771144"/>
              </a:xfrm>
            </p:grpSpPr>
            <p:sp>
              <p:nvSpPr>
                <p:cNvPr id="6" name="Rectangle: Rounded Corners 5">
                  <a:extLst>
                    <a:ext uri="{FF2B5EF4-FFF2-40B4-BE49-F238E27FC236}">
                      <a16:creationId xmlns:a16="http://schemas.microsoft.com/office/drawing/2014/main" id="{C83E7685-4BD6-941C-139B-EF9F4A94FA0D}"/>
                    </a:ext>
                  </a:extLst>
                </p:cNvPr>
                <p:cNvSpPr/>
                <p:nvPr/>
              </p:nvSpPr>
              <p:spPr>
                <a:xfrm>
                  <a:off x="855205" y="1689787"/>
                  <a:ext cx="5009374" cy="77114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D37505E5-DDEE-58B3-0198-A90A673E31FC}"/>
                    </a:ext>
                  </a:extLst>
                </p:cNvPr>
                <p:cNvSpPr txBox="1"/>
                <p:nvPr/>
              </p:nvSpPr>
              <p:spPr>
                <a:xfrm>
                  <a:off x="2094568" y="1801791"/>
                  <a:ext cx="3593725" cy="375552"/>
                </a:xfrm>
                <a:prstGeom prst="rect">
                  <a:avLst/>
                </a:prstGeom>
                <a:noFill/>
              </p:spPr>
              <p:txBody>
                <a:bodyPr wrap="square" rtlCol="0">
                  <a:spAutoFit/>
                </a:bodyPr>
                <a:lstStyle/>
                <a:p>
                  <a:pPr>
                    <a:lnSpc>
                      <a:spcPct val="150000"/>
                    </a:lnSpc>
                  </a:pPr>
                  <a:r>
                    <a:rPr kumimoji="0" lang="en-US" sz="1400" i="0" u="none" strike="noStrike" kern="1200" cap="none" spc="0" normalizeH="0" baseline="0" noProof="0">
                      <a:ln>
                        <a:noFill/>
                      </a:ln>
                      <a:solidFill>
                        <a:srgbClr val="FFFFFF"/>
                      </a:solidFill>
                      <a:effectLst/>
                      <a:uLnTx/>
                      <a:uFillTx/>
                    </a:rPr>
                    <a:t>Improve efficiency and reduce labor costs</a:t>
                  </a:r>
                </a:p>
              </p:txBody>
            </p:sp>
            <p:sp>
              <p:nvSpPr>
                <p:cNvPr id="12" name="TextBox 11">
                  <a:extLst>
                    <a:ext uri="{FF2B5EF4-FFF2-40B4-BE49-F238E27FC236}">
                      <a16:creationId xmlns:a16="http://schemas.microsoft.com/office/drawing/2014/main" id="{88D12B13-E5FF-B745-16D4-A8BB712998AA}"/>
                    </a:ext>
                  </a:extLst>
                </p:cNvPr>
                <p:cNvSpPr txBox="1"/>
                <p:nvPr/>
              </p:nvSpPr>
              <p:spPr>
                <a:xfrm>
                  <a:off x="1215614" y="1690800"/>
                  <a:ext cx="586987" cy="76944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4400" i="0" u="none" strike="noStrike" kern="1200" cap="none" spc="0" normalizeH="0" baseline="0" noProof="0">
                      <a:ln>
                        <a:noFill/>
                      </a:ln>
                      <a:solidFill>
                        <a:srgbClr val="FFFFFF"/>
                      </a:solidFill>
                      <a:effectLst/>
                      <a:uLnTx/>
                      <a:uFillTx/>
                    </a:rPr>
                    <a:t>I</a:t>
                  </a:r>
                </a:p>
              </p:txBody>
            </p:sp>
          </p:grpSp>
          <p:grpSp>
            <p:nvGrpSpPr>
              <p:cNvPr id="22" name="Group 21">
                <a:extLst>
                  <a:ext uri="{FF2B5EF4-FFF2-40B4-BE49-F238E27FC236}">
                    <a16:creationId xmlns:a16="http://schemas.microsoft.com/office/drawing/2014/main" id="{D79A84A9-625B-7D52-CF0D-0DCF73418EE2}"/>
                  </a:ext>
                </a:extLst>
              </p:cNvPr>
              <p:cNvGrpSpPr/>
              <p:nvPr/>
            </p:nvGrpSpPr>
            <p:grpSpPr>
              <a:xfrm>
                <a:off x="855205" y="2763600"/>
                <a:ext cx="5129385" cy="771663"/>
                <a:chOff x="855205" y="2763600"/>
                <a:chExt cx="5129385" cy="771663"/>
              </a:xfrm>
            </p:grpSpPr>
            <p:sp>
              <p:nvSpPr>
                <p:cNvPr id="4" name="Rectangle: Rounded Corners 3">
                  <a:extLst>
                    <a:ext uri="{FF2B5EF4-FFF2-40B4-BE49-F238E27FC236}">
                      <a16:creationId xmlns:a16="http://schemas.microsoft.com/office/drawing/2014/main" id="{1333F8D1-B649-3F55-0CA8-F18B7143DCCA}"/>
                    </a:ext>
                  </a:extLst>
                </p:cNvPr>
                <p:cNvSpPr/>
                <p:nvPr/>
              </p:nvSpPr>
              <p:spPr>
                <a:xfrm>
                  <a:off x="855205" y="2763600"/>
                  <a:ext cx="5009374" cy="771144"/>
                </a:xfrm>
                <a:prstGeom prst="roundRect">
                  <a:avLst>
                    <a:gd name="adj" fmla="val 50000"/>
                  </a:avLst>
                </a:prstGeom>
                <a:solidFill>
                  <a:schemeClr val="tx2">
                    <a:alpha val="15000"/>
                  </a:schemeClr>
                </a:solidFill>
                <a:ln>
                  <a:noFill/>
                </a:ln>
                <a:effectLst>
                  <a:outerShdw blurRad="1016000" dist="101600" dir="2400000" algn="ctr" rotWithShape="0">
                    <a:srgbClr val="8E7EF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 name="TextBox 4">
                  <a:extLst>
                    <a:ext uri="{FF2B5EF4-FFF2-40B4-BE49-F238E27FC236}">
                      <a16:creationId xmlns:a16="http://schemas.microsoft.com/office/drawing/2014/main" id="{4A6F743A-33F9-A1BC-234A-BF880D17AF7B}"/>
                    </a:ext>
                  </a:extLst>
                </p:cNvPr>
                <p:cNvSpPr txBox="1"/>
                <p:nvPr/>
              </p:nvSpPr>
              <p:spPr>
                <a:xfrm>
                  <a:off x="2094568" y="2875604"/>
                  <a:ext cx="3890022" cy="375552"/>
                </a:xfrm>
                <a:prstGeom prst="rect">
                  <a:avLst/>
                </a:prstGeom>
                <a:noFill/>
              </p:spPr>
              <p:txBody>
                <a:bodyPr wrap="square" rtlCol="0">
                  <a:spAutoFit/>
                </a:bodyPr>
                <a:lstStyle/>
                <a:p>
                  <a:pPr>
                    <a:lnSpc>
                      <a:spcPct val="150000"/>
                    </a:lnSpc>
                  </a:pPr>
                  <a:r>
                    <a:rPr kumimoji="0" lang="en-US" sz="1400" i="0" u="none" strike="noStrike" kern="1200" cap="none" spc="0" normalizeH="0" baseline="0" noProof="0">
                      <a:ln>
                        <a:noFill/>
                      </a:ln>
                      <a:effectLst/>
                      <a:uLnTx/>
                      <a:uFillTx/>
                    </a:rPr>
                    <a:t>Increased Accuracy and Reduced Error Rates</a:t>
                  </a:r>
                </a:p>
              </p:txBody>
            </p:sp>
            <p:sp>
              <p:nvSpPr>
                <p:cNvPr id="13" name="TextBox 12">
                  <a:extLst>
                    <a:ext uri="{FF2B5EF4-FFF2-40B4-BE49-F238E27FC236}">
                      <a16:creationId xmlns:a16="http://schemas.microsoft.com/office/drawing/2014/main" id="{5CFF2E2F-0207-7233-6C26-D2C4E6F658AF}"/>
                    </a:ext>
                  </a:extLst>
                </p:cNvPr>
                <p:cNvSpPr txBox="1"/>
                <p:nvPr/>
              </p:nvSpPr>
              <p:spPr>
                <a:xfrm>
                  <a:off x="1215614" y="2765822"/>
                  <a:ext cx="586987" cy="76944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4400" i="0" u="none" strike="noStrike" kern="1200" cap="none" spc="0" normalizeH="0" baseline="0" noProof="0">
                      <a:ln>
                        <a:noFill/>
                      </a:ln>
                      <a:solidFill>
                        <a:schemeClr val="accent1"/>
                      </a:solidFill>
                      <a:effectLst/>
                      <a:uLnTx/>
                      <a:uFillTx/>
                    </a:rPr>
                    <a:t>I</a:t>
                  </a:r>
                </a:p>
              </p:txBody>
            </p:sp>
          </p:grpSp>
          <p:grpSp>
            <p:nvGrpSpPr>
              <p:cNvPr id="23" name="Group 22">
                <a:extLst>
                  <a:ext uri="{FF2B5EF4-FFF2-40B4-BE49-F238E27FC236}">
                    <a16:creationId xmlns:a16="http://schemas.microsoft.com/office/drawing/2014/main" id="{3042DA62-52ED-907F-8BCD-87E79E378D86}"/>
                  </a:ext>
                </a:extLst>
              </p:cNvPr>
              <p:cNvGrpSpPr/>
              <p:nvPr/>
            </p:nvGrpSpPr>
            <p:grpSpPr>
              <a:xfrm>
                <a:off x="855205" y="3837413"/>
                <a:ext cx="5009374" cy="771144"/>
                <a:chOff x="855205" y="3837413"/>
                <a:chExt cx="5009374" cy="771144"/>
              </a:xfrm>
            </p:grpSpPr>
            <p:sp>
              <p:nvSpPr>
                <p:cNvPr id="8" name="Rectangle: Rounded Corners 7">
                  <a:extLst>
                    <a:ext uri="{FF2B5EF4-FFF2-40B4-BE49-F238E27FC236}">
                      <a16:creationId xmlns:a16="http://schemas.microsoft.com/office/drawing/2014/main" id="{ACBD53C1-4016-132C-5680-AD498A7F0EF8}"/>
                    </a:ext>
                  </a:extLst>
                </p:cNvPr>
                <p:cNvSpPr/>
                <p:nvPr/>
              </p:nvSpPr>
              <p:spPr>
                <a:xfrm>
                  <a:off x="855205" y="3837413"/>
                  <a:ext cx="5009374" cy="771144"/>
                </a:xfrm>
                <a:prstGeom prst="roundRect">
                  <a:avLst>
                    <a:gd name="adj" fmla="val 50000"/>
                  </a:avLst>
                </a:prstGeom>
                <a:solidFill>
                  <a:schemeClr val="tx2">
                    <a:alpha val="15000"/>
                  </a:schemeClr>
                </a:solidFill>
                <a:ln>
                  <a:noFill/>
                </a:ln>
                <a:effectLst>
                  <a:outerShdw blurRad="1016000" dist="101600" dir="2400000" algn="ctr" rotWithShape="0">
                    <a:srgbClr val="8E7EF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TextBox 8">
                  <a:extLst>
                    <a:ext uri="{FF2B5EF4-FFF2-40B4-BE49-F238E27FC236}">
                      <a16:creationId xmlns:a16="http://schemas.microsoft.com/office/drawing/2014/main" id="{E10C2476-94FA-A5FA-7BF6-DE82EE684EBF}"/>
                    </a:ext>
                  </a:extLst>
                </p:cNvPr>
                <p:cNvSpPr txBox="1"/>
                <p:nvPr/>
              </p:nvSpPr>
              <p:spPr>
                <a:xfrm>
                  <a:off x="2094568" y="3949417"/>
                  <a:ext cx="3593725" cy="375552"/>
                </a:xfrm>
                <a:prstGeom prst="rect">
                  <a:avLst/>
                </a:prstGeom>
                <a:noFill/>
              </p:spPr>
              <p:txBody>
                <a:bodyPr wrap="square" rtlCol="0">
                  <a:spAutoFit/>
                </a:bodyPr>
                <a:lstStyle/>
                <a:p>
                  <a:pPr>
                    <a:lnSpc>
                      <a:spcPct val="150000"/>
                    </a:lnSpc>
                  </a:pPr>
                  <a:r>
                    <a:rPr kumimoji="0" lang="en-US" sz="1400" i="0" u="none" strike="noStrike" kern="1200" cap="none" spc="0" normalizeH="0" baseline="0" noProof="0">
                      <a:ln>
                        <a:noFill/>
                      </a:ln>
                      <a:effectLst/>
                      <a:uLnTx/>
                      <a:uFillTx/>
                    </a:rPr>
                    <a:t>Insights </a:t>
                  </a:r>
                  <a:r>
                    <a:rPr kumimoji="0" lang="en-US" altLang="zh-CN" sz="1400" i="0" u="none" strike="noStrike" kern="1200" cap="none" spc="0" normalizeH="0" baseline="0" noProof="0">
                      <a:ln>
                        <a:noFill/>
                      </a:ln>
                      <a:effectLst/>
                      <a:uLnTx/>
                      <a:uFillTx/>
                    </a:rPr>
                    <a:t>and </a:t>
                  </a:r>
                  <a:r>
                    <a:rPr kumimoji="0" lang="en-US" sz="1400" i="0" u="none" strike="noStrike" kern="1200" cap="none" spc="0" normalizeH="0" baseline="0" noProof="0">
                      <a:ln>
                        <a:noFill/>
                      </a:ln>
                      <a:effectLst/>
                      <a:uLnTx/>
                      <a:uFillTx/>
                    </a:rPr>
                    <a:t>Analysis </a:t>
                  </a:r>
                  <a:r>
                    <a:rPr kumimoji="0" lang="en-US" altLang="zh-CN" sz="1400" i="0" u="none" strike="noStrike" kern="1200" cap="none" spc="0" normalizeH="0" baseline="0" noProof="0">
                      <a:ln>
                        <a:noFill/>
                      </a:ln>
                      <a:effectLst/>
                      <a:uLnTx/>
                      <a:uFillTx/>
                    </a:rPr>
                    <a:t>the Data</a:t>
                  </a:r>
                  <a:endParaRPr kumimoji="0" lang="en-US" sz="1400" i="0" u="none" strike="noStrike" kern="1200" cap="none" spc="0" normalizeH="0" baseline="0" noProof="0">
                    <a:ln>
                      <a:noFill/>
                    </a:ln>
                    <a:effectLst/>
                    <a:uLnTx/>
                    <a:uFillTx/>
                  </a:endParaRPr>
                </a:p>
              </p:txBody>
            </p:sp>
            <p:sp>
              <p:nvSpPr>
                <p:cNvPr id="14" name="TextBox 13">
                  <a:extLst>
                    <a:ext uri="{FF2B5EF4-FFF2-40B4-BE49-F238E27FC236}">
                      <a16:creationId xmlns:a16="http://schemas.microsoft.com/office/drawing/2014/main" id="{8A2AD12E-E4E6-1617-7BD5-2C44A6B0A936}"/>
                    </a:ext>
                  </a:extLst>
                </p:cNvPr>
                <p:cNvSpPr txBox="1"/>
                <p:nvPr/>
              </p:nvSpPr>
              <p:spPr>
                <a:xfrm>
                  <a:off x="1215614" y="3838366"/>
                  <a:ext cx="586987" cy="76944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4400" i="0" u="none" strike="noStrike" kern="1200" cap="none" spc="0" normalizeH="0" baseline="0" noProof="0">
                      <a:ln>
                        <a:noFill/>
                      </a:ln>
                      <a:solidFill>
                        <a:schemeClr val="accent1"/>
                      </a:solidFill>
                      <a:effectLst/>
                      <a:uLnTx/>
                      <a:uFillTx/>
                    </a:rPr>
                    <a:t>I</a:t>
                  </a:r>
                </a:p>
              </p:txBody>
            </p:sp>
          </p:grpSp>
          <p:grpSp>
            <p:nvGrpSpPr>
              <p:cNvPr id="24" name="Group 23">
                <a:extLst>
                  <a:ext uri="{FF2B5EF4-FFF2-40B4-BE49-F238E27FC236}">
                    <a16:creationId xmlns:a16="http://schemas.microsoft.com/office/drawing/2014/main" id="{13B14FC4-9DB3-70D9-DF59-92154CB5139D}"/>
                  </a:ext>
                </a:extLst>
              </p:cNvPr>
              <p:cNvGrpSpPr/>
              <p:nvPr/>
            </p:nvGrpSpPr>
            <p:grpSpPr>
              <a:xfrm>
                <a:off x="855205" y="4911227"/>
                <a:ext cx="5009374" cy="775041"/>
                <a:chOff x="855205" y="4911227"/>
                <a:chExt cx="5009374" cy="775041"/>
              </a:xfrm>
            </p:grpSpPr>
            <p:sp>
              <p:nvSpPr>
                <p:cNvPr id="10" name="Rectangle: Rounded Corners 9">
                  <a:extLst>
                    <a:ext uri="{FF2B5EF4-FFF2-40B4-BE49-F238E27FC236}">
                      <a16:creationId xmlns:a16="http://schemas.microsoft.com/office/drawing/2014/main" id="{122D0B8B-41F6-8BC1-A34B-0D30FC9031D6}"/>
                    </a:ext>
                  </a:extLst>
                </p:cNvPr>
                <p:cNvSpPr/>
                <p:nvPr/>
              </p:nvSpPr>
              <p:spPr>
                <a:xfrm>
                  <a:off x="855205" y="4911227"/>
                  <a:ext cx="5009374" cy="771144"/>
                </a:xfrm>
                <a:prstGeom prst="roundRect">
                  <a:avLst>
                    <a:gd name="adj" fmla="val 50000"/>
                  </a:avLst>
                </a:prstGeom>
                <a:solidFill>
                  <a:schemeClr val="tx2">
                    <a:alpha val="15000"/>
                  </a:schemeClr>
                </a:solidFill>
                <a:ln>
                  <a:noFill/>
                </a:ln>
                <a:effectLst>
                  <a:outerShdw blurRad="1016000" dist="101600" dir="2400000" algn="ctr" rotWithShape="0">
                    <a:srgbClr val="8E7EF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TextBox 10">
                  <a:extLst>
                    <a:ext uri="{FF2B5EF4-FFF2-40B4-BE49-F238E27FC236}">
                      <a16:creationId xmlns:a16="http://schemas.microsoft.com/office/drawing/2014/main" id="{9415C14A-370C-152C-190C-A3654CBAA226}"/>
                    </a:ext>
                  </a:extLst>
                </p:cNvPr>
                <p:cNvSpPr txBox="1"/>
                <p:nvPr/>
              </p:nvSpPr>
              <p:spPr>
                <a:xfrm>
                  <a:off x="2094568" y="5023231"/>
                  <a:ext cx="3593725" cy="375552"/>
                </a:xfrm>
                <a:prstGeom prst="rect">
                  <a:avLst/>
                </a:prstGeom>
                <a:noFill/>
              </p:spPr>
              <p:txBody>
                <a:bodyPr wrap="square" rtlCol="0">
                  <a:spAutoFit/>
                </a:bodyPr>
                <a:lstStyle/>
                <a:p>
                  <a:pPr>
                    <a:lnSpc>
                      <a:spcPct val="150000"/>
                    </a:lnSpc>
                  </a:pPr>
                  <a:r>
                    <a:rPr kumimoji="0" lang="en-US" sz="1400" i="0" u="none" strike="noStrike" kern="1200" cap="none" spc="0" normalizeH="0" baseline="0" noProof="0">
                      <a:ln>
                        <a:noFill/>
                      </a:ln>
                      <a:effectLst/>
                      <a:uLnTx/>
                      <a:uFillTx/>
                    </a:rPr>
                    <a:t>Improve decision quality</a:t>
                  </a:r>
                </a:p>
              </p:txBody>
            </p:sp>
            <p:sp>
              <p:nvSpPr>
                <p:cNvPr id="15" name="TextBox 14">
                  <a:extLst>
                    <a:ext uri="{FF2B5EF4-FFF2-40B4-BE49-F238E27FC236}">
                      <a16:creationId xmlns:a16="http://schemas.microsoft.com/office/drawing/2014/main" id="{1EBC0812-F408-3B38-55DA-E259CA639578}"/>
                    </a:ext>
                  </a:extLst>
                </p:cNvPr>
                <p:cNvSpPr txBox="1"/>
                <p:nvPr/>
              </p:nvSpPr>
              <p:spPr>
                <a:xfrm>
                  <a:off x="1215614" y="4916827"/>
                  <a:ext cx="586987" cy="76944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lang="en-US" altLang="zh-CN" sz="4400">
                      <a:solidFill>
                        <a:schemeClr val="accent1"/>
                      </a:solidFill>
                    </a:rPr>
                    <a:t>I</a:t>
                  </a:r>
                  <a:endParaRPr kumimoji="0" lang="en-US" altLang="zh-CN" sz="4400" i="0" u="none" strike="noStrike" kern="1200" cap="none" spc="0" normalizeH="0" baseline="0" noProof="0">
                    <a:ln>
                      <a:noFill/>
                    </a:ln>
                    <a:solidFill>
                      <a:schemeClr val="accent1"/>
                    </a:solidFill>
                    <a:effectLst/>
                    <a:uLnTx/>
                    <a:uFillTx/>
                  </a:endParaRPr>
                </a:p>
              </p:txBody>
            </p:sp>
          </p:grpSp>
        </p:grpSp>
        <p:grpSp>
          <p:nvGrpSpPr>
            <p:cNvPr id="26" name="Group 25">
              <a:extLst>
                <a:ext uri="{FF2B5EF4-FFF2-40B4-BE49-F238E27FC236}">
                  <a16:creationId xmlns:a16="http://schemas.microsoft.com/office/drawing/2014/main" id="{7BD7D582-E3E3-0D1F-B626-B8126669848F}"/>
                </a:ext>
              </a:extLst>
            </p:cNvPr>
            <p:cNvGrpSpPr/>
            <p:nvPr/>
          </p:nvGrpSpPr>
          <p:grpSpPr>
            <a:xfrm>
              <a:off x="6260291" y="1578133"/>
              <a:ext cx="5063804" cy="3116960"/>
              <a:chOff x="6260291" y="1578133"/>
              <a:chExt cx="5063804" cy="3116960"/>
            </a:xfrm>
          </p:grpSpPr>
          <p:sp>
            <p:nvSpPr>
              <p:cNvPr id="16" name="TextBox 15">
                <a:extLst>
                  <a:ext uri="{FF2B5EF4-FFF2-40B4-BE49-F238E27FC236}">
                    <a16:creationId xmlns:a16="http://schemas.microsoft.com/office/drawing/2014/main" id="{FDD67C0C-6AAC-BC2B-19D9-787A37CF51B4}"/>
                  </a:ext>
                </a:extLst>
              </p:cNvPr>
              <p:cNvSpPr txBox="1"/>
              <p:nvPr/>
            </p:nvSpPr>
            <p:spPr>
              <a:xfrm>
                <a:off x="6792667" y="1578133"/>
                <a:ext cx="4531428" cy="584775"/>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altLang="zh-CN" sz="3200" b="1" i="0" u="none" strike="noStrike" kern="1200" cap="none" spc="0" normalizeH="0" baseline="0" noProof="0">
                    <a:ln>
                      <a:noFill/>
                    </a:ln>
                    <a:solidFill>
                      <a:schemeClr val="accent1"/>
                    </a:solidFill>
                    <a:effectLst/>
                    <a:uLnTx/>
                    <a:uFillTx/>
                  </a:rPr>
                  <a:t>Opportunities</a:t>
                </a:r>
                <a:endParaRPr kumimoji="0" lang="en-US" altLang="zh-CN" sz="3200" b="1" i="0" u="none" strike="noStrike" kern="1200" cap="none" spc="0" normalizeH="0" baseline="0" noProof="0">
                  <a:ln>
                    <a:noFill/>
                  </a:ln>
                  <a:effectLst/>
                  <a:uLnTx/>
                  <a:uFillTx/>
                </a:endParaRPr>
              </a:p>
            </p:txBody>
          </p:sp>
          <p:sp>
            <p:nvSpPr>
              <p:cNvPr id="17" name="TextBox 16">
                <a:extLst>
                  <a:ext uri="{FF2B5EF4-FFF2-40B4-BE49-F238E27FC236}">
                    <a16:creationId xmlns:a16="http://schemas.microsoft.com/office/drawing/2014/main" id="{CB684748-F202-2880-E834-A238D829B6CB}"/>
                  </a:ext>
                </a:extLst>
              </p:cNvPr>
              <p:cNvSpPr txBox="1"/>
              <p:nvPr/>
            </p:nvSpPr>
            <p:spPr>
              <a:xfrm>
                <a:off x="6260291" y="4418094"/>
                <a:ext cx="3927885" cy="276999"/>
              </a:xfrm>
              <a:prstGeom prst="rect">
                <a:avLst/>
              </a:prstGeom>
              <a:noFill/>
            </p:spPr>
            <p:txBody>
              <a:bodyPr wrap="square" rtlCol="0">
                <a:spAutoFit/>
              </a:bodyPr>
              <a:lstStyle/>
              <a:p>
                <a:r>
                  <a:rPr lang="en-US" altLang="zh-CN" sz="1200" b="1"/>
                  <a:t>           Real-time monitoring and feedback </a:t>
                </a:r>
              </a:p>
            </p:txBody>
          </p:sp>
          <p:cxnSp>
            <p:nvCxnSpPr>
              <p:cNvPr id="19" name="Straight Connector 18">
                <a:extLst>
                  <a:ext uri="{FF2B5EF4-FFF2-40B4-BE49-F238E27FC236}">
                    <a16:creationId xmlns:a16="http://schemas.microsoft.com/office/drawing/2014/main" id="{B7B21007-48E8-4AE9-EFBF-A6A3E0AD9333}"/>
                  </a:ext>
                </a:extLst>
              </p:cNvPr>
              <p:cNvCxnSpPr>
                <a:cxnSpLocks/>
              </p:cNvCxnSpPr>
              <p:nvPr/>
            </p:nvCxnSpPr>
            <p:spPr>
              <a:xfrm>
                <a:off x="6856167" y="4294709"/>
                <a:ext cx="4311444" cy="0"/>
              </a:xfrm>
              <a:prstGeom prst="line">
                <a:avLst/>
              </a:prstGeom>
              <a:noFill/>
              <a:ln>
                <a:solidFill>
                  <a:schemeClr val="accent1"/>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Slide Number Placeholder 19">
            <a:extLst>
              <a:ext uri="{FF2B5EF4-FFF2-40B4-BE49-F238E27FC236}">
                <a16:creationId xmlns:a16="http://schemas.microsoft.com/office/drawing/2014/main" id="{DD6A5304-C5AC-E986-B5C4-AEC983AD7DF8}"/>
              </a:ext>
            </a:extLst>
          </p:cNvPr>
          <p:cNvSpPr>
            <a:spLocks noGrp="1"/>
          </p:cNvSpPr>
          <p:nvPr>
            <p:ph type="sldNum" sz="quarter" idx="12"/>
          </p:nvPr>
        </p:nvSpPr>
        <p:spPr/>
        <p:txBody>
          <a:bodyPr/>
          <a:lstStyle/>
          <a:p>
            <a:fld id="{7F65B630-C7FF-41C0-9923-C5E5E29EED81}" type="slidenum">
              <a:rPr lang="zh-CN" altLang="en-US" smtClean="0"/>
              <a:t>6</a:t>
            </a:fld>
            <a:endParaRPr lang="zh-CN" altLang="en-US"/>
          </a:p>
        </p:txBody>
      </p:sp>
      <p:sp>
        <p:nvSpPr>
          <p:cNvPr id="29" name="TextBox 28">
            <a:extLst>
              <a:ext uri="{FF2B5EF4-FFF2-40B4-BE49-F238E27FC236}">
                <a16:creationId xmlns:a16="http://schemas.microsoft.com/office/drawing/2014/main" id="{5654D307-5A0C-C61D-0CFC-5298233F22C0}"/>
              </a:ext>
            </a:extLst>
          </p:cNvPr>
          <p:cNvSpPr txBox="1"/>
          <p:nvPr/>
        </p:nvSpPr>
        <p:spPr>
          <a:xfrm>
            <a:off x="648402" y="405926"/>
            <a:ext cx="6123326" cy="461665"/>
          </a:xfrm>
          <a:prstGeom prst="rect">
            <a:avLst/>
          </a:prstGeom>
          <a:noFill/>
        </p:spPr>
        <p:txBody>
          <a:bodyPr wrap="square">
            <a:spAutoFit/>
          </a:bodyPr>
          <a:lstStyle/>
          <a:p>
            <a:r>
              <a:rPr kumimoji="1" lang="en-US" altLang="zh-CN" sz="2400" b="1" i="0" u="none" strike="noStrike" kern="1200" cap="none" spc="0" normalizeH="0" baseline="0" noProof="0">
                <a:ln>
                  <a:noFill/>
                </a:ln>
                <a:solidFill>
                  <a:schemeClr val="accent1">
                    <a:lumMod val="75000"/>
                  </a:schemeClr>
                </a:solidFill>
                <a:effectLst/>
                <a:uLnTx/>
                <a:uFillTx/>
                <a:latin typeface="Arial"/>
                <a:ea typeface="微软雅黑"/>
                <a:cs typeface="+mj-cs"/>
              </a:rPr>
              <a:t>Project Rationale</a:t>
            </a:r>
            <a:endParaRPr lang="en-US">
              <a:solidFill>
                <a:schemeClr val="accent1">
                  <a:lumMod val="75000"/>
                </a:schemeClr>
              </a:solidFill>
            </a:endParaRPr>
          </a:p>
        </p:txBody>
      </p:sp>
    </p:spTree>
    <p:extLst>
      <p:ext uri="{BB962C8B-B14F-4D97-AF65-F5344CB8AC3E}">
        <p14:creationId xmlns:p14="http://schemas.microsoft.com/office/powerpoint/2010/main" val="200351017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DD0D3-1214-D919-9BB1-AE37589D6A3D}"/>
              </a:ext>
            </a:extLst>
          </p:cNvPr>
          <p:cNvPicPr>
            <a:picLocks noChangeAspect="1"/>
          </p:cNvPicPr>
          <p:nvPr/>
        </p:nvPicPr>
        <p:blipFill>
          <a:blip r:embed="rId2"/>
          <a:stretch>
            <a:fillRect/>
          </a:stretch>
        </p:blipFill>
        <p:spPr>
          <a:xfrm>
            <a:off x="648402" y="3782428"/>
            <a:ext cx="3255546" cy="1993565"/>
          </a:xfrm>
          <a:prstGeom prst="rect">
            <a:avLst/>
          </a:prstGeom>
        </p:spPr>
      </p:pic>
      <p:grpSp>
        <p:nvGrpSpPr>
          <p:cNvPr id="23" name="Group 22">
            <a:extLst>
              <a:ext uri="{FF2B5EF4-FFF2-40B4-BE49-F238E27FC236}">
                <a16:creationId xmlns:a16="http://schemas.microsoft.com/office/drawing/2014/main" id="{684B40A1-5ECC-545E-28A4-22AD4A6AA297}"/>
              </a:ext>
            </a:extLst>
          </p:cNvPr>
          <p:cNvGrpSpPr/>
          <p:nvPr/>
        </p:nvGrpSpPr>
        <p:grpSpPr>
          <a:xfrm>
            <a:off x="571280" y="1488406"/>
            <a:ext cx="10947620" cy="4287587"/>
            <a:chOff x="571280" y="1488406"/>
            <a:chExt cx="10947620" cy="4287587"/>
          </a:xfrm>
        </p:grpSpPr>
        <p:grpSp>
          <p:nvGrpSpPr>
            <p:cNvPr id="20" name="Group 19">
              <a:extLst>
                <a:ext uri="{FF2B5EF4-FFF2-40B4-BE49-F238E27FC236}">
                  <a16:creationId xmlns:a16="http://schemas.microsoft.com/office/drawing/2014/main" id="{125D1F0F-8132-9AD5-90A0-2FB73BE1EC8C}"/>
                </a:ext>
              </a:extLst>
            </p:cNvPr>
            <p:cNvGrpSpPr/>
            <p:nvPr/>
          </p:nvGrpSpPr>
          <p:grpSpPr>
            <a:xfrm>
              <a:off x="897012" y="3650165"/>
              <a:ext cx="2900741" cy="1691803"/>
              <a:chOff x="897012" y="3650165"/>
              <a:chExt cx="2900741" cy="1691803"/>
            </a:xfrm>
          </p:grpSpPr>
          <p:sp>
            <p:nvSpPr>
              <p:cNvPr id="8" name="TextBox 7">
                <a:extLst>
                  <a:ext uri="{FF2B5EF4-FFF2-40B4-BE49-F238E27FC236}">
                    <a16:creationId xmlns:a16="http://schemas.microsoft.com/office/drawing/2014/main" id="{8F14F82A-4073-D0F5-C757-985ACDC3B13A}"/>
                  </a:ext>
                </a:extLst>
              </p:cNvPr>
              <p:cNvSpPr txBox="1"/>
              <p:nvPr/>
            </p:nvSpPr>
            <p:spPr>
              <a:xfrm>
                <a:off x="897012" y="4685570"/>
                <a:ext cx="2900741" cy="656398"/>
              </a:xfrm>
              <a:prstGeom prst="rect">
                <a:avLst/>
              </a:prstGeom>
            </p:spPr>
            <p:txBody>
              <a:bodyPr wrap="square" rtlCol="0">
                <a:spAutoFit/>
              </a:bodyPr>
              <a:lstStyle>
                <a:defPPr>
                  <a:defRPr lang="zh-CN"/>
                </a:defPPr>
                <a:lvl1pPr>
                  <a:lnSpc>
                    <a:spcPts val="1500"/>
                  </a:lnSpc>
                  <a:defRPr sz="900"/>
                </a:lvl1pPr>
              </a:lstStyle>
              <a:p>
                <a:r>
                  <a:rPr lang="en-US" altLang="zh-CN" sz="1200"/>
                  <a:t>Report on analysis and investigation of existing semiautomated SharePoint systems</a:t>
                </a:r>
              </a:p>
            </p:txBody>
          </p:sp>
          <p:sp>
            <p:nvSpPr>
              <p:cNvPr id="9" name="TextBox 8">
                <a:extLst>
                  <a:ext uri="{FF2B5EF4-FFF2-40B4-BE49-F238E27FC236}">
                    <a16:creationId xmlns:a16="http://schemas.microsoft.com/office/drawing/2014/main" id="{3D3E5E3C-CF6D-1B27-A36E-EE586235ACB1}"/>
                  </a:ext>
                </a:extLst>
              </p:cNvPr>
              <p:cNvSpPr txBox="1"/>
              <p:nvPr/>
            </p:nvSpPr>
            <p:spPr>
              <a:xfrm>
                <a:off x="2067951" y="3982376"/>
                <a:ext cx="1648921" cy="307777"/>
              </a:xfrm>
              <a:prstGeom prst="rect">
                <a:avLst/>
              </a:prstGeom>
              <a:noFill/>
            </p:spPr>
            <p:txBody>
              <a:bodyPr wrap="square" rtlCol="0">
                <a:spAutoFit/>
              </a:bodyPr>
              <a:lstStyle/>
              <a:p>
                <a:r>
                  <a:rPr lang="en-US" altLang="zh-CN" sz="1400" b="1"/>
                  <a:t>Report</a:t>
                </a:r>
              </a:p>
            </p:txBody>
          </p:sp>
          <p:sp>
            <p:nvSpPr>
              <p:cNvPr id="10" name="Oval 9">
                <a:extLst>
                  <a:ext uri="{FF2B5EF4-FFF2-40B4-BE49-F238E27FC236}">
                    <a16:creationId xmlns:a16="http://schemas.microsoft.com/office/drawing/2014/main" id="{09E21BF2-8B57-3A41-ECAF-D10DA5313790}"/>
                  </a:ext>
                </a:extLst>
              </p:cNvPr>
              <p:cNvSpPr/>
              <p:nvPr/>
            </p:nvSpPr>
            <p:spPr>
              <a:xfrm>
                <a:off x="989558" y="3650165"/>
                <a:ext cx="908011" cy="908012"/>
              </a:xfrm>
              <a:prstGeom prst="ellipse">
                <a:avLst/>
              </a:prstGeom>
              <a:solidFill>
                <a:schemeClr val="bg1">
                  <a:lumMod val="65000"/>
                </a:schemeClr>
              </a:solidFill>
              <a:ln w="28575">
                <a:solidFill>
                  <a:schemeClr val="bg1"/>
                </a:solidFill>
                <a:round/>
                <a:headEnd/>
                <a:tailEnd/>
              </a:ln>
            </p:spPr>
            <p:txBody>
              <a:bodyPr vert="horz" wrap="square" lIns="91440" tIns="45720" rIns="91440" bIns="45720" numCol="1" anchor="ctr" anchorCtr="1" compatLnSpc="1">
                <a:prstTxWarp prst="textNoShape">
                  <a:avLst/>
                </a:prstTxWarp>
              </a:bodyPr>
              <a:lstStyle/>
              <a:p>
                <a:pPr algn="ctr"/>
                <a:r>
                  <a:rPr lang="en-US" altLang="zh-CN" sz="2800" b="1">
                    <a:solidFill>
                      <a:schemeClr val="bg1"/>
                    </a:solidFill>
                  </a:rPr>
                  <a:t>01</a:t>
                </a:r>
                <a:endParaRPr lang="zh-CN" altLang="en-US" sz="2800" b="1">
                  <a:solidFill>
                    <a:schemeClr val="bg1"/>
                  </a:solidFill>
                </a:endParaRPr>
              </a:p>
            </p:txBody>
          </p:sp>
        </p:grpSp>
        <p:grpSp>
          <p:nvGrpSpPr>
            <p:cNvPr id="21" name="Group 20">
              <a:extLst>
                <a:ext uri="{FF2B5EF4-FFF2-40B4-BE49-F238E27FC236}">
                  <a16:creationId xmlns:a16="http://schemas.microsoft.com/office/drawing/2014/main" id="{F9B0C9CE-F72D-3DB1-EC55-CA720BE88620}"/>
                </a:ext>
              </a:extLst>
            </p:cNvPr>
            <p:cNvGrpSpPr/>
            <p:nvPr/>
          </p:nvGrpSpPr>
          <p:grpSpPr>
            <a:xfrm>
              <a:off x="4461088" y="3650164"/>
              <a:ext cx="3257124" cy="2125829"/>
              <a:chOff x="4461088" y="3650164"/>
              <a:chExt cx="3257124" cy="2125829"/>
            </a:xfrm>
          </p:grpSpPr>
          <p:sp>
            <p:nvSpPr>
              <p:cNvPr id="11" name="Rectangle: Rounded Corners 10">
                <a:extLst>
                  <a:ext uri="{FF2B5EF4-FFF2-40B4-BE49-F238E27FC236}">
                    <a16:creationId xmlns:a16="http://schemas.microsoft.com/office/drawing/2014/main" id="{41C896DC-6933-8C73-D117-4AD64481D61F}"/>
                  </a:ext>
                </a:extLst>
              </p:cNvPr>
              <p:cNvSpPr/>
              <p:nvPr/>
            </p:nvSpPr>
            <p:spPr>
              <a:xfrm>
                <a:off x="4461088" y="3787818"/>
                <a:ext cx="3257124" cy="1988175"/>
              </a:xfrm>
              <a:prstGeom prst="roundRect">
                <a:avLst>
                  <a:gd name="adj" fmla="val 4500"/>
                </a:avLst>
              </a:prstGeom>
              <a:solidFill>
                <a:schemeClr val="tx2">
                  <a:alpha val="1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tx1"/>
                  </a:solidFill>
                </a:endParaRPr>
              </a:p>
            </p:txBody>
          </p:sp>
          <p:sp>
            <p:nvSpPr>
              <p:cNvPr id="12" name="TextBox 11">
                <a:extLst>
                  <a:ext uri="{FF2B5EF4-FFF2-40B4-BE49-F238E27FC236}">
                    <a16:creationId xmlns:a16="http://schemas.microsoft.com/office/drawing/2014/main" id="{C3961F64-C0EA-B4AB-BC1D-342C846E8847}"/>
                  </a:ext>
                </a:extLst>
              </p:cNvPr>
              <p:cNvSpPr txBox="1"/>
              <p:nvPr/>
            </p:nvSpPr>
            <p:spPr>
              <a:xfrm>
                <a:off x="4697700" y="4685570"/>
                <a:ext cx="2900741" cy="459613"/>
              </a:xfrm>
              <a:prstGeom prst="rect">
                <a:avLst/>
              </a:prstGeom>
            </p:spPr>
            <p:txBody>
              <a:bodyPr wrap="square" rtlCol="0">
                <a:spAutoFit/>
              </a:bodyPr>
              <a:lstStyle>
                <a:defPPr>
                  <a:defRPr lang="zh-CN"/>
                </a:defPPr>
                <a:lvl1pPr>
                  <a:lnSpc>
                    <a:spcPts val="1500"/>
                  </a:lnSpc>
                  <a:defRPr sz="900"/>
                </a:lvl1pPr>
              </a:lstStyle>
              <a:p>
                <a:r>
                  <a:rPr lang="en-US" altLang="zh-CN" sz="1200"/>
                  <a:t>Reports on surveys and studies of ideal or model portfolio systems</a:t>
                </a:r>
              </a:p>
            </p:txBody>
          </p:sp>
          <p:sp>
            <p:nvSpPr>
              <p:cNvPr id="13" name="TextBox 12">
                <a:extLst>
                  <a:ext uri="{FF2B5EF4-FFF2-40B4-BE49-F238E27FC236}">
                    <a16:creationId xmlns:a16="http://schemas.microsoft.com/office/drawing/2014/main" id="{36D06893-DEFA-2D7C-DDF6-4C7F280CD0AC}"/>
                  </a:ext>
                </a:extLst>
              </p:cNvPr>
              <p:cNvSpPr txBox="1"/>
              <p:nvPr/>
            </p:nvSpPr>
            <p:spPr>
              <a:xfrm>
                <a:off x="5949520" y="3982376"/>
                <a:ext cx="1648921" cy="307777"/>
              </a:xfrm>
              <a:prstGeom prst="rect">
                <a:avLst/>
              </a:prstGeom>
              <a:noFill/>
            </p:spPr>
            <p:txBody>
              <a:bodyPr wrap="square" rtlCol="0">
                <a:spAutoFit/>
              </a:bodyPr>
              <a:lstStyle>
                <a:defPPr>
                  <a:defRPr lang="zh-CN"/>
                </a:defPPr>
                <a:lvl1pPr>
                  <a:defRPr sz="1400" b="1"/>
                </a:lvl1pPr>
              </a:lstStyle>
              <a:p>
                <a:r>
                  <a:rPr lang="en-US" altLang="zh-CN"/>
                  <a:t>Report</a:t>
                </a:r>
              </a:p>
            </p:txBody>
          </p:sp>
          <p:sp>
            <p:nvSpPr>
              <p:cNvPr id="17" name="Oval 16">
                <a:extLst>
                  <a:ext uri="{FF2B5EF4-FFF2-40B4-BE49-F238E27FC236}">
                    <a16:creationId xmlns:a16="http://schemas.microsoft.com/office/drawing/2014/main" id="{C1A74D42-9CC4-BF1B-A66D-E5C1A30C1FDD}"/>
                  </a:ext>
                </a:extLst>
              </p:cNvPr>
              <p:cNvSpPr/>
              <p:nvPr/>
            </p:nvSpPr>
            <p:spPr>
              <a:xfrm>
                <a:off x="4790085" y="3650164"/>
                <a:ext cx="908012" cy="908013"/>
              </a:xfrm>
              <a:prstGeom prst="ellipse">
                <a:avLst/>
              </a:prstGeom>
              <a:solidFill>
                <a:schemeClr val="bg1">
                  <a:lumMod val="50000"/>
                </a:schemeClr>
              </a:solidFill>
              <a:ln w="28575">
                <a:solidFill>
                  <a:schemeClr val="bg1"/>
                </a:solidFill>
                <a:round/>
                <a:headEnd/>
                <a:tailEnd/>
              </a:ln>
            </p:spPr>
            <p:txBody>
              <a:bodyPr vert="horz" wrap="square" lIns="91440" tIns="45720" rIns="91440" bIns="45720" numCol="1" anchor="ctr" anchorCtr="1" compatLnSpc="1">
                <a:prstTxWarp prst="textNoShape">
                  <a:avLst/>
                </a:prstTxWarp>
              </a:bodyPr>
              <a:lstStyle/>
              <a:p>
                <a:r>
                  <a:rPr lang="en-US" altLang="zh-CN" sz="2800" b="1">
                    <a:solidFill>
                      <a:schemeClr val="bg1"/>
                    </a:solidFill>
                  </a:rPr>
                  <a:t>02</a:t>
                </a:r>
                <a:endParaRPr lang="zh-CN" altLang="en-US" sz="2800" b="1">
                  <a:solidFill>
                    <a:schemeClr val="bg1"/>
                  </a:solidFill>
                </a:endParaRPr>
              </a:p>
            </p:txBody>
          </p:sp>
        </p:grpSp>
        <p:grpSp>
          <p:nvGrpSpPr>
            <p:cNvPr id="22" name="Group 21">
              <a:extLst>
                <a:ext uri="{FF2B5EF4-FFF2-40B4-BE49-F238E27FC236}">
                  <a16:creationId xmlns:a16="http://schemas.microsoft.com/office/drawing/2014/main" id="{CCDECE41-62D6-15F7-D01F-E2E338D2593D}"/>
                </a:ext>
              </a:extLst>
            </p:cNvPr>
            <p:cNvGrpSpPr/>
            <p:nvPr/>
          </p:nvGrpSpPr>
          <p:grpSpPr>
            <a:xfrm>
              <a:off x="8261776" y="3650164"/>
              <a:ext cx="3257124" cy="2125829"/>
              <a:chOff x="8261776" y="3650164"/>
              <a:chExt cx="3257124" cy="2125829"/>
            </a:xfrm>
          </p:grpSpPr>
          <p:sp>
            <p:nvSpPr>
              <p:cNvPr id="14" name="Rectangle: Rounded Corners 13">
                <a:extLst>
                  <a:ext uri="{FF2B5EF4-FFF2-40B4-BE49-F238E27FC236}">
                    <a16:creationId xmlns:a16="http://schemas.microsoft.com/office/drawing/2014/main" id="{39D4BA9F-1B30-D105-7993-C4ED57D9357C}"/>
                  </a:ext>
                </a:extLst>
              </p:cNvPr>
              <p:cNvSpPr/>
              <p:nvPr/>
            </p:nvSpPr>
            <p:spPr>
              <a:xfrm>
                <a:off x="8261776" y="3787818"/>
                <a:ext cx="3257124" cy="1988175"/>
              </a:xfrm>
              <a:prstGeom prst="roundRect">
                <a:avLst>
                  <a:gd name="adj" fmla="val 4500"/>
                </a:avLst>
              </a:prstGeom>
              <a:solidFill>
                <a:schemeClr val="tx2">
                  <a:alpha val="1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tx1"/>
                  </a:solidFill>
                </a:endParaRPr>
              </a:p>
            </p:txBody>
          </p:sp>
          <p:sp>
            <p:nvSpPr>
              <p:cNvPr id="15" name="TextBox 14">
                <a:extLst>
                  <a:ext uri="{FF2B5EF4-FFF2-40B4-BE49-F238E27FC236}">
                    <a16:creationId xmlns:a16="http://schemas.microsoft.com/office/drawing/2014/main" id="{FF240752-93B6-429F-A01F-81AF8C3C7EAC}"/>
                  </a:ext>
                </a:extLst>
              </p:cNvPr>
              <p:cNvSpPr txBox="1"/>
              <p:nvPr/>
            </p:nvSpPr>
            <p:spPr>
              <a:xfrm>
                <a:off x="8498388" y="4685570"/>
                <a:ext cx="2900741" cy="459613"/>
              </a:xfrm>
              <a:prstGeom prst="rect">
                <a:avLst/>
              </a:prstGeom>
            </p:spPr>
            <p:txBody>
              <a:bodyPr wrap="square" rtlCol="0">
                <a:spAutoFit/>
              </a:bodyPr>
              <a:lstStyle>
                <a:defPPr>
                  <a:defRPr lang="zh-CN"/>
                </a:defPPr>
                <a:lvl1pPr>
                  <a:lnSpc>
                    <a:spcPts val="1500"/>
                  </a:lnSpc>
                  <a:defRPr sz="900"/>
                </a:lvl1pPr>
              </a:lstStyle>
              <a:p>
                <a:r>
                  <a:rPr lang="en-US" altLang="zh-CN" sz="1200"/>
                  <a:t>Design and create prototype systems based on collected requirements</a:t>
                </a:r>
              </a:p>
            </p:txBody>
          </p:sp>
          <p:sp>
            <p:nvSpPr>
              <p:cNvPr id="16" name="TextBox 15">
                <a:extLst>
                  <a:ext uri="{FF2B5EF4-FFF2-40B4-BE49-F238E27FC236}">
                    <a16:creationId xmlns:a16="http://schemas.microsoft.com/office/drawing/2014/main" id="{AEC32087-92F9-35CF-9A0F-286AEC25CA46}"/>
                  </a:ext>
                </a:extLst>
              </p:cNvPr>
              <p:cNvSpPr txBox="1"/>
              <p:nvPr/>
            </p:nvSpPr>
            <p:spPr>
              <a:xfrm>
                <a:off x="9604354" y="3982376"/>
                <a:ext cx="1878708" cy="307777"/>
              </a:xfrm>
              <a:prstGeom prst="rect">
                <a:avLst/>
              </a:prstGeom>
              <a:noFill/>
            </p:spPr>
            <p:txBody>
              <a:bodyPr wrap="square" rtlCol="0">
                <a:spAutoFit/>
              </a:bodyPr>
              <a:lstStyle>
                <a:defPPr>
                  <a:defRPr lang="zh-CN"/>
                </a:defPPr>
                <a:lvl1pPr>
                  <a:defRPr sz="1400" b="1"/>
                </a:lvl1pPr>
              </a:lstStyle>
              <a:p>
                <a:r>
                  <a:rPr lang="en-US" altLang="zh-CN"/>
                  <a:t>Design and develop</a:t>
                </a:r>
              </a:p>
            </p:txBody>
          </p:sp>
          <p:sp>
            <p:nvSpPr>
              <p:cNvPr id="18" name="Oval 17">
                <a:extLst>
                  <a:ext uri="{FF2B5EF4-FFF2-40B4-BE49-F238E27FC236}">
                    <a16:creationId xmlns:a16="http://schemas.microsoft.com/office/drawing/2014/main" id="{204F067C-E6DF-ABF7-DA01-4D554BCAA5E9}"/>
                  </a:ext>
                </a:extLst>
              </p:cNvPr>
              <p:cNvSpPr/>
              <p:nvPr/>
            </p:nvSpPr>
            <p:spPr>
              <a:xfrm>
                <a:off x="8590614" y="3650164"/>
                <a:ext cx="908012" cy="908013"/>
              </a:xfrm>
              <a:prstGeom prst="ellipse">
                <a:avLst/>
              </a:prstGeom>
              <a:solidFill>
                <a:schemeClr val="tx2"/>
              </a:solidFill>
              <a:ln w="28575">
                <a:solidFill>
                  <a:schemeClr val="bg1"/>
                </a:solidFill>
                <a:round/>
                <a:headEnd/>
                <a:tailEnd/>
              </a:ln>
            </p:spPr>
            <p:txBody>
              <a:bodyPr vert="horz" wrap="square" lIns="91440" tIns="45720" rIns="91440" bIns="45720" numCol="1" anchor="ctr" anchorCtr="1" compatLnSpc="1">
                <a:prstTxWarp prst="textNoShape">
                  <a:avLst/>
                </a:prstTxWarp>
              </a:bodyPr>
              <a:lstStyle/>
              <a:p>
                <a:r>
                  <a:rPr lang="en-US" altLang="zh-CN" sz="2800" b="1">
                    <a:solidFill>
                      <a:schemeClr val="bg1"/>
                    </a:solidFill>
                  </a:rPr>
                  <a:t>03</a:t>
                </a:r>
                <a:endParaRPr lang="zh-CN" altLang="en-US" sz="2800" b="1">
                  <a:solidFill>
                    <a:schemeClr val="bg1"/>
                  </a:solidFill>
                </a:endParaRPr>
              </a:p>
            </p:txBody>
          </p:sp>
        </p:grpSp>
        <p:sp>
          <p:nvSpPr>
            <p:cNvPr id="5" name="TextBox 4">
              <a:extLst>
                <a:ext uri="{FF2B5EF4-FFF2-40B4-BE49-F238E27FC236}">
                  <a16:creationId xmlns:a16="http://schemas.microsoft.com/office/drawing/2014/main" id="{A8B7A518-2B71-5F33-19AF-D1FCEC5FE32E}"/>
                </a:ext>
              </a:extLst>
            </p:cNvPr>
            <p:cNvSpPr txBox="1">
              <a:spLocks/>
            </p:cNvSpPr>
            <p:nvPr/>
          </p:nvSpPr>
          <p:spPr>
            <a:xfrm>
              <a:off x="1706397" y="1488406"/>
              <a:ext cx="8766505" cy="584775"/>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3200" b="1" i="0" u="none" strike="noStrike" kern="1200" cap="none" spc="0" normalizeH="0" baseline="0" noProof="0">
                  <a:ln>
                    <a:noFill/>
                  </a:ln>
                  <a:effectLst/>
                  <a:uLnTx/>
                  <a:uFillTx/>
                </a:rPr>
                <a:t>Project Deliverables</a:t>
              </a:r>
            </a:p>
          </p:txBody>
        </p:sp>
        <p:sp>
          <p:nvSpPr>
            <p:cNvPr id="6" name="TextBox 5">
              <a:extLst>
                <a:ext uri="{FF2B5EF4-FFF2-40B4-BE49-F238E27FC236}">
                  <a16:creationId xmlns:a16="http://schemas.microsoft.com/office/drawing/2014/main" id="{EB15546C-0073-516A-2B73-C941048D7D27}"/>
                </a:ext>
              </a:extLst>
            </p:cNvPr>
            <p:cNvSpPr txBox="1">
              <a:spLocks/>
            </p:cNvSpPr>
            <p:nvPr/>
          </p:nvSpPr>
          <p:spPr>
            <a:xfrm>
              <a:off x="571280" y="2078662"/>
              <a:ext cx="8766505" cy="267253"/>
            </a:xfrm>
            <a:prstGeom prst="rect">
              <a:avLst/>
            </a:prstGeom>
          </p:spPr>
          <p:txBody>
            <a:bodyPr wrap="square" rtlCol="0">
              <a:spAutoFit/>
            </a:bodyPr>
            <a:lstStyle>
              <a:defPPr>
                <a:defRPr lang="zh-CN"/>
              </a:defPPr>
              <a:lvl1pPr>
                <a:lnSpc>
                  <a:spcPts val="1500"/>
                </a:lnSpc>
                <a:defRPr sz="900"/>
              </a:lvl1pPr>
            </a:lstStyle>
            <a:p>
              <a:pPr algn="ctr"/>
              <a:r>
                <a:rPr lang="en-US" altLang="zh-CN" sz="1050"/>
                <a:t>Two reports and prototype</a:t>
              </a:r>
            </a:p>
          </p:txBody>
        </p:sp>
      </p:grpSp>
      <p:sp>
        <p:nvSpPr>
          <p:cNvPr id="19" name="Slide Number Placeholder 18">
            <a:extLst>
              <a:ext uri="{FF2B5EF4-FFF2-40B4-BE49-F238E27FC236}">
                <a16:creationId xmlns:a16="http://schemas.microsoft.com/office/drawing/2014/main" id="{21EE5E60-DF0D-C1B6-F573-82B90EDFF2CE}"/>
              </a:ext>
            </a:extLst>
          </p:cNvPr>
          <p:cNvSpPr>
            <a:spLocks noGrp="1"/>
          </p:cNvSpPr>
          <p:nvPr>
            <p:ph type="sldNum" sz="quarter" idx="12"/>
          </p:nvPr>
        </p:nvSpPr>
        <p:spPr/>
        <p:txBody>
          <a:bodyPr/>
          <a:lstStyle/>
          <a:p>
            <a:fld id="{7F65B630-C7FF-41C0-9923-C5E5E29EED81}" type="slidenum">
              <a:rPr lang="zh-CN" altLang="en-US" smtClean="0"/>
              <a:t>7</a:t>
            </a:fld>
            <a:endParaRPr lang="zh-CN" altLang="en-US"/>
          </a:p>
        </p:txBody>
      </p:sp>
      <p:sp>
        <p:nvSpPr>
          <p:cNvPr id="27" name="TextBox 26">
            <a:extLst>
              <a:ext uri="{FF2B5EF4-FFF2-40B4-BE49-F238E27FC236}">
                <a16:creationId xmlns:a16="http://schemas.microsoft.com/office/drawing/2014/main" id="{FE2905C2-1110-2F05-DC4A-EA65FD4E9FDD}"/>
              </a:ext>
            </a:extLst>
          </p:cNvPr>
          <p:cNvSpPr txBox="1"/>
          <p:nvPr/>
        </p:nvSpPr>
        <p:spPr>
          <a:xfrm>
            <a:off x="648402" y="405926"/>
            <a:ext cx="6123326" cy="461665"/>
          </a:xfrm>
          <a:prstGeom prst="rect">
            <a:avLst/>
          </a:prstGeom>
          <a:noFill/>
        </p:spPr>
        <p:txBody>
          <a:bodyPr wrap="square">
            <a:spAutoFit/>
          </a:bodyPr>
          <a:lstStyle/>
          <a:p>
            <a:r>
              <a:rPr kumimoji="1" lang="en-US" altLang="zh-CN" sz="2400" b="1" i="0" u="none" strike="noStrike" kern="1200" cap="none" spc="0" normalizeH="0" baseline="0" noProof="0">
                <a:ln>
                  <a:noFill/>
                </a:ln>
                <a:solidFill>
                  <a:schemeClr val="accent1">
                    <a:lumMod val="75000"/>
                  </a:schemeClr>
                </a:solidFill>
                <a:effectLst/>
                <a:uLnTx/>
                <a:uFillTx/>
                <a:latin typeface="Arial"/>
                <a:ea typeface="微软雅黑"/>
                <a:cs typeface="+mj-cs"/>
              </a:rPr>
              <a:t>Project Scope</a:t>
            </a:r>
            <a:endParaRPr lang="en-US">
              <a:solidFill>
                <a:schemeClr val="accent1">
                  <a:lumMod val="75000"/>
                </a:schemeClr>
              </a:solidFill>
            </a:endParaRPr>
          </a:p>
        </p:txBody>
      </p:sp>
    </p:spTree>
    <p:extLst>
      <p:ext uri="{BB962C8B-B14F-4D97-AF65-F5344CB8AC3E}">
        <p14:creationId xmlns:p14="http://schemas.microsoft.com/office/powerpoint/2010/main" val="372677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BBAB517-63E3-297B-E049-B1F102F1A53A}"/>
              </a:ext>
            </a:extLst>
          </p:cNvPr>
          <p:cNvGrpSpPr/>
          <p:nvPr/>
        </p:nvGrpSpPr>
        <p:grpSpPr>
          <a:xfrm>
            <a:off x="154862" y="160715"/>
            <a:ext cx="12191999" cy="6592671"/>
            <a:chOff x="141555" y="1057159"/>
            <a:chExt cx="12206275" cy="5800841"/>
          </a:xfrm>
        </p:grpSpPr>
        <p:sp>
          <p:nvSpPr>
            <p:cNvPr id="6" name="TextBox 5">
              <a:extLst>
                <a:ext uri="{FF2B5EF4-FFF2-40B4-BE49-F238E27FC236}">
                  <a16:creationId xmlns:a16="http://schemas.microsoft.com/office/drawing/2014/main" id="{77B6BB6B-6C6A-C2CE-3FC3-B4858E38502D}"/>
                </a:ext>
              </a:extLst>
            </p:cNvPr>
            <p:cNvSpPr txBox="1"/>
            <p:nvPr/>
          </p:nvSpPr>
          <p:spPr>
            <a:xfrm>
              <a:off x="141555" y="1057159"/>
              <a:ext cx="12206275" cy="5714096"/>
            </a:xfrm>
            <a:prstGeom prst="rect">
              <a:avLst/>
            </a:prstGeom>
            <a:noFill/>
          </p:spPr>
          <p:txBody>
            <a:bodyPr wrap="square">
              <a:spAutoFit/>
            </a:bodyPr>
            <a:lstStyle/>
            <a:p>
              <a:pPr algn="ctr"/>
              <a: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t>Project Management Methodology</a:t>
              </a: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1" lang="en-US" altLang="zh-CN" sz="3200" b="1" i="0" u="none" strike="noStrike" kern="1200" cap="none" spc="0" normalizeH="0" baseline="0" noProof="0">
                  <a:ln>
                    <a:noFill/>
                  </a:ln>
                  <a:solidFill>
                    <a:srgbClr val="116FC4">
                      <a:lumMod val="75000"/>
                    </a:srgbClr>
                  </a:solidFill>
                  <a:effectLst/>
                  <a:uLnTx/>
                  <a:uFillTx/>
                  <a:latin typeface="Arial"/>
                  <a:ea typeface="微软雅黑"/>
                  <a:cs typeface="+mj-cs"/>
                </a:rPr>
              </a:br>
              <a:br>
                <a:rPr kumimoji="0" lang="en-US" altLang="en-US" sz="3200" b="0" i="0" u="none" strike="noStrike" kern="1200" cap="none" spc="0" normalizeH="0" baseline="0" noProof="0">
                  <a:ln>
                    <a:noFill/>
                  </a:ln>
                  <a:solidFill>
                    <a:srgbClr val="116FC4">
                      <a:lumMod val="75000"/>
                    </a:srgbClr>
                  </a:solidFill>
                  <a:effectLst/>
                  <a:uLnTx/>
                  <a:uFillTx/>
                  <a:latin typeface="Arial"/>
                  <a:ea typeface="微软雅黑"/>
                  <a:cs typeface="+mj-cs"/>
                </a:rPr>
              </a:br>
              <a:endParaRPr lang="zh-CN" altLang="en-US" sz="3200" b="1"/>
            </a:p>
          </p:txBody>
        </p:sp>
        <p:grpSp>
          <p:nvGrpSpPr>
            <p:cNvPr id="5" name="Group 4">
              <a:extLst>
                <a:ext uri="{FF2B5EF4-FFF2-40B4-BE49-F238E27FC236}">
                  <a16:creationId xmlns:a16="http://schemas.microsoft.com/office/drawing/2014/main" id="{D9431A5E-26DB-6F65-C744-33BD96447C0B}"/>
                </a:ext>
              </a:extLst>
            </p:cNvPr>
            <p:cNvGrpSpPr/>
            <p:nvPr/>
          </p:nvGrpSpPr>
          <p:grpSpPr>
            <a:xfrm>
              <a:off x="660400" y="2055222"/>
              <a:ext cx="10858500" cy="4802778"/>
              <a:chOff x="660400" y="2664822"/>
              <a:chExt cx="10858500" cy="4802778"/>
            </a:xfrm>
          </p:grpSpPr>
          <p:grpSp>
            <p:nvGrpSpPr>
              <p:cNvPr id="7" name="Group 6">
                <a:extLst>
                  <a:ext uri="{FF2B5EF4-FFF2-40B4-BE49-F238E27FC236}">
                    <a16:creationId xmlns:a16="http://schemas.microsoft.com/office/drawing/2014/main" id="{4BF4782A-2122-31AD-4414-31E31E7D30DD}"/>
                  </a:ext>
                </a:extLst>
              </p:cNvPr>
              <p:cNvGrpSpPr/>
              <p:nvPr/>
            </p:nvGrpSpPr>
            <p:grpSpPr>
              <a:xfrm>
                <a:off x="970494" y="2718446"/>
                <a:ext cx="10548406" cy="4581950"/>
                <a:chOff x="970494" y="1771734"/>
                <a:chExt cx="4801361" cy="4581950"/>
              </a:xfrm>
            </p:grpSpPr>
            <p:sp>
              <p:nvSpPr>
                <p:cNvPr id="9" name="Rectangle: Diagonal Corners Rounded 8">
                  <a:extLst>
                    <a:ext uri="{FF2B5EF4-FFF2-40B4-BE49-F238E27FC236}">
                      <a16:creationId xmlns:a16="http://schemas.microsoft.com/office/drawing/2014/main" id="{F8E6DE57-9F9E-81BC-621A-39E6DA0CDB0C}"/>
                    </a:ext>
                  </a:extLst>
                </p:cNvPr>
                <p:cNvSpPr/>
                <p:nvPr/>
              </p:nvSpPr>
              <p:spPr>
                <a:xfrm>
                  <a:off x="970497" y="2537658"/>
                  <a:ext cx="4801358" cy="3816027"/>
                </a:xfrm>
                <a:prstGeom prst="round2DiagRect">
                  <a:avLst>
                    <a:gd name="adj1" fmla="val 45400"/>
                    <a:gd name="adj2" fmla="val 0"/>
                  </a:avLst>
                </a:prstGeom>
                <a:solidFill>
                  <a:schemeClr val="accent1">
                    <a:alpha val="15000"/>
                  </a:schemeClr>
                </a:solidFill>
                <a:ln w="6055" cap="flat">
                  <a:noFill/>
                  <a:prstDash val="solid"/>
                  <a:miter/>
                </a:ln>
              </p:spPr>
              <p:txBody>
                <a:bodyPr wrap="square" lIns="108000" tIns="108000" rIns="108000" bIns="108000" rtlCol="0" anchor="ctr">
                  <a:noAutofit/>
                </a:bodyPr>
                <a:lstStyle/>
                <a:p>
                  <a:pPr defTabSz="913765">
                    <a:lnSpc>
                      <a:spcPct val="200000"/>
                    </a:lnSpc>
                    <a:buSzPct val="25000"/>
                  </a:pPr>
                  <a:r>
                    <a:rPr lang="en-US" altLang="zh-CN" sz="1200">
                      <a:solidFill>
                        <a:schemeClr val="tx1"/>
                      </a:solidFill>
                      <a:cs typeface="+mn-ea"/>
                      <a:sym typeface="+mn-lt"/>
                    </a:rPr>
                    <a:t>Why are we choosing Scrum methodology</a:t>
                  </a:r>
                  <a:r>
                    <a:rPr lang="zh-CN" altLang="en-US" sz="1200">
                      <a:solidFill>
                        <a:schemeClr val="tx1"/>
                      </a:solidFill>
                      <a:cs typeface="+mn-ea"/>
                      <a:sym typeface="+mn-lt"/>
                    </a:rPr>
                    <a:t>？</a:t>
                  </a:r>
                  <a:endParaRPr lang="en-US" altLang="zh-CN" sz="1200">
                    <a:solidFill>
                      <a:schemeClr val="tx1"/>
                    </a:solidFill>
                    <a:cs typeface="+mn-ea"/>
                    <a:sym typeface="+mn-lt"/>
                  </a:endParaRPr>
                </a:p>
                <a:p>
                  <a:pPr defTabSz="913765">
                    <a:lnSpc>
                      <a:spcPct val="200000"/>
                    </a:lnSpc>
                    <a:buSzPct val="25000"/>
                  </a:pPr>
                  <a:r>
                    <a:rPr lang="en-US" altLang="zh-CN" sz="1200">
                      <a:solidFill>
                        <a:schemeClr val="tx1"/>
                      </a:solidFill>
                      <a:cs typeface="+mn-ea"/>
                      <a:sym typeface="+mn-lt"/>
                    </a:rPr>
                    <a:t>1.  We have a small project team, making agile development a suitable choice for a flexible framework to manage complex projects.</a:t>
                  </a:r>
                </a:p>
                <a:p>
                  <a:pPr defTabSz="913765">
                    <a:lnSpc>
                      <a:spcPct val="200000"/>
                    </a:lnSpc>
                    <a:buSzPct val="25000"/>
                  </a:pPr>
                  <a:r>
                    <a:rPr lang="en-US" altLang="zh-CN" sz="1200">
                      <a:solidFill>
                        <a:schemeClr val="tx1"/>
                      </a:solidFill>
                      <a:cs typeface="+mn-ea"/>
                      <a:sym typeface="+mn-lt"/>
                    </a:rPr>
                    <a:t>2.  Scrum development offers high transparency, allowing stakeholders to have a clear understanding of progress.</a:t>
                  </a:r>
                </a:p>
                <a:p>
                  <a:pPr defTabSz="913765">
                    <a:lnSpc>
                      <a:spcPct val="200000"/>
                    </a:lnSpc>
                    <a:buSzPct val="25000"/>
                  </a:pPr>
                  <a:r>
                    <a:rPr lang="en-US" altLang="zh-CN" sz="1200">
                      <a:solidFill>
                        <a:schemeClr val="tx1"/>
                      </a:solidFill>
                      <a:cs typeface="+mn-ea"/>
                      <a:sym typeface="+mn-lt"/>
                    </a:rPr>
                    <a:t>3.  Scrum ensures regular communication among team members, making sure everyone is aligned with and aware of the project's status.</a:t>
                  </a:r>
                </a:p>
                <a:p>
                  <a:pPr defTabSz="913765">
                    <a:lnSpc>
                      <a:spcPct val="200000"/>
                    </a:lnSpc>
                    <a:buSzPct val="25000"/>
                  </a:pPr>
                  <a:r>
                    <a:rPr lang="en-US" altLang="zh-CN" sz="1200">
                      <a:solidFill>
                        <a:schemeClr val="tx1"/>
                      </a:solidFill>
                      <a:cs typeface="+mn-ea"/>
                      <a:sym typeface="+mn-lt"/>
                    </a:rPr>
                    <a:t>4.  The sprints in Scrum enable the team to identify and address risks.</a:t>
                  </a:r>
                </a:p>
                <a:p>
                  <a:pPr defTabSz="913765">
                    <a:lnSpc>
                      <a:spcPct val="200000"/>
                    </a:lnSpc>
                    <a:buSzPct val="25000"/>
                  </a:pPr>
                  <a:r>
                    <a:rPr lang="en-US" altLang="zh-CN" sz="1200">
                      <a:solidFill>
                        <a:schemeClr val="tx1"/>
                      </a:solidFill>
                      <a:cs typeface="+mn-ea"/>
                      <a:sym typeface="+mn-lt"/>
                    </a:rPr>
                    <a:t>5.  Scrum's iterative development allows us to plan and manage schedules more easily, delivering the most critical functionalities early on and then iterating further.</a:t>
                  </a:r>
                  <a:endParaRPr lang="zh-CN" altLang="en-US" sz="1200">
                    <a:solidFill>
                      <a:schemeClr val="tx1"/>
                    </a:solidFill>
                    <a:cs typeface="+mn-ea"/>
                    <a:sym typeface="+mn-lt"/>
                  </a:endParaRPr>
                </a:p>
              </p:txBody>
            </p:sp>
            <p:sp>
              <p:nvSpPr>
                <p:cNvPr id="10" name="Rectangle: Diagonal Corners Rounded 9">
                  <a:extLst>
                    <a:ext uri="{FF2B5EF4-FFF2-40B4-BE49-F238E27FC236}">
                      <a16:creationId xmlns:a16="http://schemas.microsoft.com/office/drawing/2014/main" id="{58499F67-819C-7009-5868-ED6203D6E925}"/>
                    </a:ext>
                  </a:extLst>
                </p:cNvPr>
                <p:cNvSpPr/>
                <p:nvPr/>
              </p:nvSpPr>
              <p:spPr>
                <a:xfrm>
                  <a:off x="970494" y="1771733"/>
                  <a:ext cx="4801358" cy="338375"/>
                </a:xfrm>
                <a:prstGeom prst="round2DiagRect">
                  <a:avLst>
                    <a:gd name="adj1" fmla="val 454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88000" tIns="0" rIns="288000" bIns="0" rtlCol="0" anchor="ctr" anchorCtr="0">
                  <a:spAutoFit/>
                </a:bodyPr>
                <a:lstStyle/>
                <a:p>
                  <a:pPr defTabSz="913765">
                    <a:lnSpc>
                      <a:spcPct val="150000"/>
                    </a:lnSpc>
                    <a:buSzPct val="25000"/>
                  </a:pPr>
                  <a:r>
                    <a:rPr lang="en-US" altLang="zh-CN" sz="1400" b="1">
                      <a:solidFill>
                        <a:schemeClr val="bg1"/>
                      </a:solidFill>
                      <a:cs typeface="+mn-ea"/>
                      <a:sym typeface="+mn-lt"/>
                    </a:rPr>
                    <a:t>After researching PM (Project Management), we have chosen Scrum as our PM methodology</a:t>
                  </a:r>
                  <a:endParaRPr lang="zh-CN" altLang="en-US" sz="1400" b="1">
                    <a:solidFill>
                      <a:schemeClr val="bg1"/>
                    </a:solidFill>
                    <a:cs typeface="+mn-ea"/>
                    <a:sym typeface="+mn-lt"/>
                  </a:endParaRPr>
                </a:p>
              </p:txBody>
            </p:sp>
          </p:grpSp>
          <p:cxnSp>
            <p:nvCxnSpPr>
              <p:cNvPr id="8" name="Straight Connector 7">
                <a:extLst>
                  <a:ext uri="{FF2B5EF4-FFF2-40B4-BE49-F238E27FC236}">
                    <a16:creationId xmlns:a16="http://schemas.microsoft.com/office/drawing/2014/main" id="{3684152E-4559-3A64-758D-F9B0ACE4AC40}"/>
                  </a:ext>
                </a:extLst>
              </p:cNvPr>
              <p:cNvCxnSpPr>
                <a:cxnSpLocks/>
              </p:cNvCxnSpPr>
              <p:nvPr/>
            </p:nvCxnSpPr>
            <p:spPr>
              <a:xfrm>
                <a:off x="660400" y="2664822"/>
                <a:ext cx="0" cy="4802778"/>
              </a:xfrm>
              <a:prstGeom prst="line">
                <a:avLst/>
              </a:prstGeom>
              <a:ln w="15875">
                <a:solidFill>
                  <a:schemeClr val="accent2">
                    <a:alpha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sp>
        <p:nvSpPr>
          <p:cNvPr id="3" name="Slide Number Placeholder 2">
            <a:extLst>
              <a:ext uri="{FF2B5EF4-FFF2-40B4-BE49-F238E27FC236}">
                <a16:creationId xmlns:a16="http://schemas.microsoft.com/office/drawing/2014/main" id="{AED771A5-05D0-7687-F6D4-2D01040426EA}"/>
              </a:ext>
            </a:extLst>
          </p:cNvPr>
          <p:cNvSpPr>
            <a:spLocks noGrp="1"/>
          </p:cNvSpPr>
          <p:nvPr>
            <p:ph type="sldNum" sz="quarter" idx="12"/>
          </p:nvPr>
        </p:nvSpPr>
        <p:spPr/>
        <p:txBody>
          <a:bodyPr/>
          <a:lstStyle/>
          <a:p>
            <a:fld id="{7F65B630-C7FF-41C0-9923-C5E5E29EED81}" type="slidenum">
              <a:rPr lang="zh-CN" altLang="en-US" smtClean="0"/>
              <a:t>8</a:t>
            </a:fld>
            <a:endParaRPr lang="zh-CN" altLang="en-US"/>
          </a:p>
        </p:txBody>
      </p:sp>
    </p:spTree>
    <p:extLst>
      <p:ext uri="{BB962C8B-B14F-4D97-AF65-F5344CB8AC3E}">
        <p14:creationId xmlns:p14="http://schemas.microsoft.com/office/powerpoint/2010/main" val="3999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A4CEE5-EFEA-34EF-83CA-183C396903B3}"/>
              </a:ext>
            </a:extLst>
          </p:cNvPr>
          <p:cNvSpPr>
            <a:spLocks noGrp="1"/>
          </p:cNvSpPr>
          <p:nvPr>
            <p:ph type="sldNum" sz="quarter" idx="12"/>
          </p:nvPr>
        </p:nvSpPr>
        <p:spPr/>
        <p:txBody>
          <a:bodyPr/>
          <a:lstStyle/>
          <a:p>
            <a:fld id="{7F65B630-C7FF-41C0-9923-C5E5E29EED81}" type="slidenum">
              <a:rPr lang="zh-CN" altLang="en-US" smtClean="0"/>
              <a:t>9</a:t>
            </a:fld>
            <a:endParaRPr lang="zh-CN" altLang="en-US"/>
          </a:p>
        </p:txBody>
      </p:sp>
      <p:grpSp>
        <p:nvGrpSpPr>
          <p:cNvPr id="12" name="Group 11">
            <a:extLst>
              <a:ext uri="{FF2B5EF4-FFF2-40B4-BE49-F238E27FC236}">
                <a16:creationId xmlns:a16="http://schemas.microsoft.com/office/drawing/2014/main" id="{6CB6FF84-B7E2-871A-BB07-429C78204EA4}"/>
              </a:ext>
            </a:extLst>
          </p:cNvPr>
          <p:cNvGrpSpPr/>
          <p:nvPr/>
        </p:nvGrpSpPr>
        <p:grpSpPr>
          <a:xfrm>
            <a:off x="666750" y="481850"/>
            <a:ext cx="10858500" cy="5700028"/>
            <a:chOff x="653739" y="434072"/>
            <a:chExt cx="10858500" cy="5700028"/>
          </a:xfrm>
        </p:grpSpPr>
        <p:sp>
          <p:nvSpPr>
            <p:cNvPr id="18" name="TextBox 17">
              <a:extLst>
                <a:ext uri="{FF2B5EF4-FFF2-40B4-BE49-F238E27FC236}">
                  <a16:creationId xmlns:a16="http://schemas.microsoft.com/office/drawing/2014/main" id="{F7495101-8A12-C880-B7D5-3A205DD3776D}"/>
                </a:ext>
              </a:extLst>
            </p:cNvPr>
            <p:cNvSpPr txBox="1"/>
            <p:nvPr/>
          </p:nvSpPr>
          <p:spPr>
            <a:xfrm flipH="1">
              <a:off x="8241669" y="2602973"/>
              <a:ext cx="3125525" cy="289503"/>
            </a:xfrm>
            <a:prstGeom prst="rect">
              <a:avLst/>
            </a:prstGeom>
            <a:noFill/>
          </p:spPr>
          <p:txBody>
            <a:bodyPr wrap="square">
              <a:spAutoFit/>
            </a:bodyPr>
            <a:lstStyle/>
            <a:p>
              <a:pPr>
                <a:lnSpc>
                  <a:spcPct val="130000"/>
                </a:lnSpc>
              </a:pPr>
              <a:endParaRPr kumimoji="1" lang="en-US" altLang="zh-CN" sz="1100">
                <a:solidFill>
                  <a:schemeClr val="tx1"/>
                </a:solidFill>
              </a:endParaRPr>
            </a:p>
          </p:txBody>
        </p:sp>
        <p:grpSp>
          <p:nvGrpSpPr>
            <p:cNvPr id="20" name="Group 19">
              <a:extLst>
                <a:ext uri="{FF2B5EF4-FFF2-40B4-BE49-F238E27FC236}">
                  <a16:creationId xmlns:a16="http://schemas.microsoft.com/office/drawing/2014/main" id="{19BC66F9-4133-FA09-ABEE-8A402DC38578}"/>
                </a:ext>
              </a:extLst>
            </p:cNvPr>
            <p:cNvGrpSpPr/>
            <p:nvPr/>
          </p:nvGrpSpPr>
          <p:grpSpPr>
            <a:xfrm>
              <a:off x="752289" y="1028700"/>
              <a:ext cx="6086298" cy="5105400"/>
              <a:chOff x="5116515" y="1028700"/>
              <a:chExt cx="6086298" cy="5105400"/>
            </a:xfrm>
          </p:grpSpPr>
          <p:cxnSp>
            <p:nvCxnSpPr>
              <p:cNvPr id="27" name="Straight Connector 26">
                <a:extLst>
                  <a:ext uri="{FF2B5EF4-FFF2-40B4-BE49-F238E27FC236}">
                    <a16:creationId xmlns:a16="http://schemas.microsoft.com/office/drawing/2014/main" id="{C3B23E6D-FBDF-1F7C-B2B1-B56FF310B5EC}"/>
                  </a:ext>
                </a:extLst>
              </p:cNvPr>
              <p:cNvCxnSpPr>
                <a:cxnSpLocks/>
              </p:cNvCxnSpPr>
              <p:nvPr/>
            </p:nvCxnSpPr>
            <p:spPr>
              <a:xfrm>
                <a:off x="8158065" y="1028700"/>
                <a:ext cx="0" cy="5105400"/>
              </a:xfrm>
              <a:prstGeom prst="line">
                <a:avLst/>
              </a:prstGeom>
              <a:ln w="1905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75EF171D-2D2D-7BF4-482D-0B5DD165025F}"/>
                  </a:ext>
                </a:extLst>
              </p:cNvPr>
              <p:cNvGrpSpPr/>
              <p:nvPr/>
            </p:nvGrpSpPr>
            <p:grpSpPr>
              <a:xfrm>
                <a:off x="5116515" y="1135875"/>
                <a:ext cx="4555857" cy="1212972"/>
                <a:chOff x="5116515" y="1563649"/>
                <a:chExt cx="4555857" cy="1212972"/>
              </a:xfrm>
            </p:grpSpPr>
            <p:sp>
              <p:nvSpPr>
                <p:cNvPr id="61" name="Oval 60">
                  <a:extLst>
                    <a:ext uri="{FF2B5EF4-FFF2-40B4-BE49-F238E27FC236}">
                      <a16:creationId xmlns:a16="http://schemas.microsoft.com/office/drawing/2014/main" id="{42E9CB90-01F1-1151-98E3-2597A4FC8231}"/>
                    </a:ext>
                  </a:extLst>
                </p:cNvPr>
                <p:cNvSpPr/>
                <p:nvPr/>
              </p:nvSpPr>
              <p:spPr>
                <a:xfrm>
                  <a:off x="8102084" y="2125304"/>
                  <a:ext cx="111967" cy="1119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Straight Connector 61">
                  <a:extLst>
                    <a:ext uri="{FF2B5EF4-FFF2-40B4-BE49-F238E27FC236}">
                      <a16:creationId xmlns:a16="http://schemas.microsoft.com/office/drawing/2014/main" id="{66775DB1-8858-E7B4-F4AD-28900627D507}"/>
                    </a:ext>
                  </a:extLst>
                </p:cNvPr>
                <p:cNvCxnSpPr>
                  <a:cxnSpLocks/>
                </p:cNvCxnSpPr>
                <p:nvPr/>
              </p:nvCxnSpPr>
              <p:spPr>
                <a:xfrm flipV="1">
                  <a:off x="8102082" y="2181280"/>
                  <a:ext cx="995266"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911F4AA-24F9-16A3-A70A-5A51C7D39DA5}"/>
                    </a:ext>
                  </a:extLst>
                </p:cNvPr>
                <p:cNvSpPr/>
                <p:nvPr/>
              </p:nvSpPr>
              <p:spPr>
                <a:xfrm>
                  <a:off x="9023148" y="1856668"/>
                  <a:ext cx="649224" cy="649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01</a:t>
                  </a:r>
                  <a:endParaRPr lang="zh-CN" altLang="en-US" b="1"/>
                </a:p>
              </p:txBody>
            </p:sp>
            <p:sp>
              <p:nvSpPr>
                <p:cNvPr id="64" name="Rectangle: Rounded Corners 63">
                  <a:extLst>
                    <a:ext uri="{FF2B5EF4-FFF2-40B4-BE49-F238E27FC236}">
                      <a16:creationId xmlns:a16="http://schemas.microsoft.com/office/drawing/2014/main" id="{07E948DE-F455-72D1-8F47-9D4C19537596}"/>
                    </a:ext>
                  </a:extLst>
                </p:cNvPr>
                <p:cNvSpPr/>
                <p:nvPr/>
              </p:nvSpPr>
              <p:spPr>
                <a:xfrm>
                  <a:off x="5116515" y="1563649"/>
                  <a:ext cx="2609014" cy="1212972"/>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ectangle: Rounded Corners 64">
                  <a:extLst>
                    <a:ext uri="{FF2B5EF4-FFF2-40B4-BE49-F238E27FC236}">
                      <a16:creationId xmlns:a16="http://schemas.microsoft.com/office/drawing/2014/main" id="{24BBC549-925E-391D-B6A7-B8103620B1B1}"/>
                    </a:ext>
                  </a:extLst>
                </p:cNvPr>
                <p:cNvSpPr/>
                <p:nvPr/>
              </p:nvSpPr>
              <p:spPr>
                <a:xfrm>
                  <a:off x="5116515" y="1563649"/>
                  <a:ext cx="2609014" cy="4203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a:extLst>
                    <a:ext uri="{FF2B5EF4-FFF2-40B4-BE49-F238E27FC236}">
                      <a16:creationId xmlns:a16="http://schemas.microsoft.com/office/drawing/2014/main" id="{C8B5B7FA-53AC-0DB5-FFD9-B10D59513563}"/>
                    </a:ext>
                  </a:extLst>
                </p:cNvPr>
                <p:cNvSpPr txBox="1"/>
                <p:nvPr/>
              </p:nvSpPr>
              <p:spPr>
                <a:xfrm>
                  <a:off x="5515723" y="1590570"/>
                  <a:ext cx="2144110" cy="343235"/>
                </a:xfrm>
                <a:prstGeom prst="rect">
                  <a:avLst/>
                </a:prstGeom>
                <a:noFill/>
              </p:spPr>
              <p:txBody>
                <a:bodyPr wrap="square" rtlCol="0">
                  <a:spAutoFit/>
                </a:bodyPr>
                <a:lstStyle/>
                <a:p>
                  <a:pPr>
                    <a:lnSpc>
                      <a:spcPct val="130000"/>
                    </a:lnSpc>
                  </a:pPr>
                  <a:r>
                    <a:rPr kumimoji="1" lang="en-US" altLang="zh-CN" sz="1400" b="1">
                      <a:solidFill>
                        <a:schemeClr val="bg1"/>
                      </a:solidFill>
                    </a:rPr>
                    <a:t>Product Backlog</a:t>
                  </a:r>
                </a:p>
              </p:txBody>
            </p:sp>
            <p:sp>
              <p:nvSpPr>
                <p:cNvPr id="67" name="TextBox 66">
                  <a:extLst>
                    <a:ext uri="{FF2B5EF4-FFF2-40B4-BE49-F238E27FC236}">
                      <a16:creationId xmlns:a16="http://schemas.microsoft.com/office/drawing/2014/main" id="{61DF7891-D2F0-8577-1710-DB7310D5CB82}"/>
                    </a:ext>
                  </a:extLst>
                </p:cNvPr>
                <p:cNvSpPr txBox="1"/>
                <p:nvPr/>
              </p:nvSpPr>
              <p:spPr>
                <a:xfrm>
                  <a:off x="5378534" y="2053100"/>
                  <a:ext cx="2084976" cy="509563"/>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kumimoji="1" lang="en-US" altLang="zh-CN" sz="1100">
                      <a:solidFill>
                        <a:schemeClr val="tx1"/>
                      </a:solidFill>
                    </a:rPr>
                    <a:t>Portfolio </a:t>
                  </a:r>
                </a:p>
                <a:p>
                  <a:pPr marL="171450" indent="-171450">
                    <a:lnSpc>
                      <a:spcPct val="130000"/>
                    </a:lnSpc>
                    <a:buFont typeface="Arial" panose="020B0604020202020204" pitchFamily="34" charset="0"/>
                    <a:buChar char="•"/>
                  </a:pPr>
                  <a:r>
                    <a:rPr kumimoji="1" lang="en-US" altLang="zh-CN" sz="1100">
                      <a:solidFill>
                        <a:schemeClr val="tx1"/>
                      </a:solidFill>
                    </a:rPr>
                    <a:t>Proposal </a:t>
                  </a:r>
                </a:p>
              </p:txBody>
            </p:sp>
          </p:grpSp>
          <p:grpSp>
            <p:nvGrpSpPr>
              <p:cNvPr id="32" name="Group 31">
                <a:extLst>
                  <a:ext uri="{FF2B5EF4-FFF2-40B4-BE49-F238E27FC236}">
                    <a16:creationId xmlns:a16="http://schemas.microsoft.com/office/drawing/2014/main" id="{95098D46-16E7-83A8-E2E8-CE702B460108}"/>
                  </a:ext>
                </a:extLst>
              </p:cNvPr>
              <p:cNvGrpSpPr/>
              <p:nvPr/>
            </p:nvGrpSpPr>
            <p:grpSpPr>
              <a:xfrm>
                <a:off x="6587778" y="2349851"/>
                <a:ext cx="4334904" cy="1212972"/>
                <a:chOff x="6587778" y="3025714"/>
                <a:chExt cx="4334904" cy="1212972"/>
              </a:xfrm>
            </p:grpSpPr>
            <p:sp>
              <p:nvSpPr>
                <p:cNvPr id="54" name="Oval 53">
                  <a:extLst>
                    <a:ext uri="{FF2B5EF4-FFF2-40B4-BE49-F238E27FC236}">
                      <a16:creationId xmlns:a16="http://schemas.microsoft.com/office/drawing/2014/main" id="{41CA010E-9DF0-3E9D-54E6-8C0A8FBD028F}"/>
                    </a:ext>
                  </a:extLst>
                </p:cNvPr>
                <p:cNvSpPr/>
                <p:nvPr/>
              </p:nvSpPr>
              <p:spPr>
                <a:xfrm>
                  <a:off x="8102082" y="3576216"/>
                  <a:ext cx="111967" cy="1119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Straight Connector 54">
                  <a:extLst>
                    <a:ext uri="{FF2B5EF4-FFF2-40B4-BE49-F238E27FC236}">
                      <a16:creationId xmlns:a16="http://schemas.microsoft.com/office/drawing/2014/main" id="{2BC8E6DF-B108-07C2-55E5-B6738459C831}"/>
                    </a:ext>
                  </a:extLst>
                </p:cNvPr>
                <p:cNvCxnSpPr>
                  <a:cxnSpLocks/>
                  <a:endCxn id="54" idx="2"/>
                </p:cNvCxnSpPr>
                <p:nvPr/>
              </p:nvCxnSpPr>
              <p:spPr>
                <a:xfrm>
                  <a:off x="7187250" y="3631504"/>
                  <a:ext cx="914832" cy="69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A024313-6E9C-4B3E-F4EF-127B5338C924}"/>
                    </a:ext>
                  </a:extLst>
                </p:cNvPr>
                <p:cNvSpPr/>
                <p:nvPr/>
              </p:nvSpPr>
              <p:spPr>
                <a:xfrm>
                  <a:off x="6587778" y="3307588"/>
                  <a:ext cx="649224" cy="6492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02</a:t>
                  </a:r>
                  <a:endParaRPr lang="zh-CN" altLang="en-US" b="1"/>
                </a:p>
              </p:txBody>
            </p:sp>
            <p:sp>
              <p:nvSpPr>
                <p:cNvPr id="57" name="Rectangle: Rounded Corners 56">
                  <a:extLst>
                    <a:ext uri="{FF2B5EF4-FFF2-40B4-BE49-F238E27FC236}">
                      <a16:creationId xmlns:a16="http://schemas.microsoft.com/office/drawing/2014/main" id="{8B064497-2C8C-9184-E05F-02AF8A556003}"/>
                    </a:ext>
                  </a:extLst>
                </p:cNvPr>
                <p:cNvSpPr/>
                <p:nvPr/>
              </p:nvSpPr>
              <p:spPr>
                <a:xfrm>
                  <a:off x="8590604" y="3025714"/>
                  <a:ext cx="2332078" cy="1212972"/>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Rectangle: Rounded Corners 57">
                  <a:extLst>
                    <a:ext uri="{FF2B5EF4-FFF2-40B4-BE49-F238E27FC236}">
                      <a16:creationId xmlns:a16="http://schemas.microsoft.com/office/drawing/2014/main" id="{19BF49EA-93D7-C7AA-71AA-2E22E7E4BFB0}"/>
                    </a:ext>
                  </a:extLst>
                </p:cNvPr>
                <p:cNvSpPr/>
                <p:nvPr/>
              </p:nvSpPr>
              <p:spPr>
                <a:xfrm>
                  <a:off x="8590604" y="3025714"/>
                  <a:ext cx="2332076" cy="4203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a:extLst>
                    <a:ext uri="{FF2B5EF4-FFF2-40B4-BE49-F238E27FC236}">
                      <a16:creationId xmlns:a16="http://schemas.microsoft.com/office/drawing/2014/main" id="{4558A880-6E5C-27B8-31D5-C2E70BE005B9}"/>
                    </a:ext>
                  </a:extLst>
                </p:cNvPr>
                <p:cNvSpPr txBox="1"/>
                <p:nvPr/>
              </p:nvSpPr>
              <p:spPr>
                <a:xfrm>
                  <a:off x="8720786" y="3064286"/>
                  <a:ext cx="1798298" cy="343235"/>
                </a:xfrm>
                <a:prstGeom prst="rect">
                  <a:avLst/>
                </a:prstGeom>
                <a:noFill/>
              </p:spPr>
              <p:txBody>
                <a:bodyPr wrap="square" rtlCol="0">
                  <a:spAutoFit/>
                </a:bodyPr>
                <a:lstStyle/>
                <a:p>
                  <a:pPr>
                    <a:lnSpc>
                      <a:spcPct val="130000"/>
                    </a:lnSpc>
                  </a:pPr>
                  <a:r>
                    <a:rPr kumimoji="1" lang="en-US" altLang="zh-CN" sz="1400" b="1">
                      <a:solidFill>
                        <a:schemeClr val="bg1"/>
                      </a:solidFill>
                    </a:rPr>
                    <a:t>Sprint Planning </a:t>
                  </a:r>
                </a:p>
              </p:txBody>
            </p:sp>
            <p:sp>
              <p:nvSpPr>
                <p:cNvPr id="60" name="TextBox 59">
                  <a:extLst>
                    <a:ext uri="{FF2B5EF4-FFF2-40B4-BE49-F238E27FC236}">
                      <a16:creationId xmlns:a16="http://schemas.microsoft.com/office/drawing/2014/main" id="{0CE53AF0-5162-303D-AF57-E0AF68F59A06}"/>
                    </a:ext>
                  </a:extLst>
                </p:cNvPr>
                <p:cNvSpPr txBox="1"/>
                <p:nvPr/>
              </p:nvSpPr>
              <p:spPr>
                <a:xfrm>
                  <a:off x="8677228" y="3423588"/>
                  <a:ext cx="1911224" cy="729623"/>
                </a:xfrm>
                <a:prstGeom prst="rect">
                  <a:avLst/>
                </a:prstGeom>
                <a:noFill/>
              </p:spPr>
              <p:txBody>
                <a:bodyPr wrap="square" rtlCol="0">
                  <a:spAutoFit/>
                </a:bodyPr>
                <a:lstStyle/>
                <a:p>
                  <a:pPr>
                    <a:lnSpc>
                      <a:spcPct val="130000"/>
                    </a:lnSpc>
                  </a:pPr>
                  <a:r>
                    <a:rPr kumimoji="1" lang="en-US" altLang="zh-CN" sz="1100"/>
                    <a:t>Through Backlog and Gantt Chart d</a:t>
                  </a:r>
                  <a:r>
                    <a:rPr kumimoji="1" lang="en-US" altLang="zh-CN" sz="1100">
                      <a:solidFill>
                        <a:schemeClr val="tx1"/>
                      </a:solidFill>
                    </a:rPr>
                    <a:t>etermines what will be done in the sprint</a:t>
                  </a:r>
                </a:p>
              </p:txBody>
            </p:sp>
          </p:grpSp>
          <p:grpSp>
            <p:nvGrpSpPr>
              <p:cNvPr id="34" name="Group 33">
                <a:extLst>
                  <a:ext uri="{FF2B5EF4-FFF2-40B4-BE49-F238E27FC236}">
                    <a16:creationId xmlns:a16="http://schemas.microsoft.com/office/drawing/2014/main" id="{4E41196E-B9BB-182D-59DC-D2550A8E908F}"/>
                  </a:ext>
                </a:extLst>
              </p:cNvPr>
              <p:cNvGrpSpPr/>
              <p:nvPr/>
            </p:nvGrpSpPr>
            <p:grpSpPr>
              <a:xfrm>
                <a:off x="5116515" y="3559257"/>
                <a:ext cx="4555857" cy="1212972"/>
                <a:chOff x="5116515" y="4543066"/>
                <a:chExt cx="4555857" cy="1212972"/>
              </a:xfrm>
            </p:grpSpPr>
            <p:sp>
              <p:nvSpPr>
                <p:cNvPr id="46" name="Oval 45">
                  <a:extLst>
                    <a:ext uri="{FF2B5EF4-FFF2-40B4-BE49-F238E27FC236}">
                      <a16:creationId xmlns:a16="http://schemas.microsoft.com/office/drawing/2014/main" id="{7CD37102-8D15-6552-BAE5-7E5820D5C3EF}"/>
                    </a:ext>
                  </a:extLst>
                </p:cNvPr>
                <p:cNvSpPr/>
                <p:nvPr/>
              </p:nvSpPr>
              <p:spPr>
                <a:xfrm>
                  <a:off x="8102082" y="5087573"/>
                  <a:ext cx="111967" cy="1119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22C51EE3-1EAF-745E-1DF1-479F92E6F53F}"/>
                    </a:ext>
                  </a:extLst>
                </p:cNvPr>
                <p:cNvGrpSpPr/>
                <p:nvPr/>
              </p:nvGrpSpPr>
              <p:grpSpPr>
                <a:xfrm>
                  <a:off x="5116515" y="4543066"/>
                  <a:ext cx="4555857" cy="1212972"/>
                  <a:chOff x="5136737" y="4458790"/>
                  <a:chExt cx="4555857" cy="1212972"/>
                </a:xfrm>
              </p:grpSpPr>
              <p:cxnSp>
                <p:nvCxnSpPr>
                  <p:cNvPr id="48" name="Straight Connector 47">
                    <a:extLst>
                      <a:ext uri="{FF2B5EF4-FFF2-40B4-BE49-F238E27FC236}">
                        <a16:creationId xmlns:a16="http://schemas.microsoft.com/office/drawing/2014/main" id="{FA12181B-D73A-19B1-A0A2-00F718050B87}"/>
                      </a:ext>
                    </a:extLst>
                  </p:cNvPr>
                  <p:cNvCxnSpPr>
                    <a:cxnSpLocks/>
                  </p:cNvCxnSpPr>
                  <p:nvPr/>
                </p:nvCxnSpPr>
                <p:spPr>
                  <a:xfrm>
                    <a:off x="8214049" y="5054124"/>
                    <a:ext cx="90352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C5A38F8-63D2-3512-EFA8-C19E934EF11B}"/>
                      </a:ext>
                    </a:extLst>
                  </p:cNvPr>
                  <p:cNvSpPr/>
                  <p:nvPr/>
                </p:nvSpPr>
                <p:spPr>
                  <a:xfrm>
                    <a:off x="9043370" y="4729512"/>
                    <a:ext cx="649224" cy="6492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03</a:t>
                    </a:r>
                    <a:endParaRPr lang="zh-CN" altLang="en-US" b="1"/>
                  </a:p>
                </p:txBody>
              </p:sp>
              <p:sp>
                <p:nvSpPr>
                  <p:cNvPr id="50" name="Rectangle: Rounded Corners 49">
                    <a:extLst>
                      <a:ext uri="{FF2B5EF4-FFF2-40B4-BE49-F238E27FC236}">
                        <a16:creationId xmlns:a16="http://schemas.microsoft.com/office/drawing/2014/main" id="{F1C6C50F-10BE-0781-F8E5-5CDE6B3BDDF2}"/>
                      </a:ext>
                    </a:extLst>
                  </p:cNvPr>
                  <p:cNvSpPr/>
                  <p:nvPr/>
                </p:nvSpPr>
                <p:spPr>
                  <a:xfrm>
                    <a:off x="5136737" y="4458790"/>
                    <a:ext cx="2609014" cy="1212972"/>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42BA1539-D2B8-7038-0401-025B9A9343C5}"/>
                      </a:ext>
                    </a:extLst>
                  </p:cNvPr>
                  <p:cNvSpPr/>
                  <p:nvPr/>
                </p:nvSpPr>
                <p:spPr>
                  <a:xfrm>
                    <a:off x="5136737" y="4458790"/>
                    <a:ext cx="2609014" cy="4203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a:extLst>
                      <a:ext uri="{FF2B5EF4-FFF2-40B4-BE49-F238E27FC236}">
                        <a16:creationId xmlns:a16="http://schemas.microsoft.com/office/drawing/2014/main" id="{D95561DA-BA05-2AA6-A35D-2620739F14CE}"/>
                      </a:ext>
                    </a:extLst>
                  </p:cNvPr>
                  <p:cNvSpPr txBox="1"/>
                  <p:nvPr/>
                </p:nvSpPr>
                <p:spPr>
                  <a:xfrm>
                    <a:off x="5443891" y="4494714"/>
                    <a:ext cx="1869314" cy="343235"/>
                  </a:xfrm>
                  <a:prstGeom prst="rect">
                    <a:avLst/>
                  </a:prstGeom>
                  <a:noFill/>
                </p:spPr>
                <p:txBody>
                  <a:bodyPr wrap="square" rtlCol="0">
                    <a:spAutoFit/>
                  </a:bodyPr>
                  <a:lstStyle/>
                  <a:p>
                    <a:pPr>
                      <a:lnSpc>
                        <a:spcPct val="130000"/>
                      </a:lnSpc>
                    </a:pPr>
                    <a:r>
                      <a:rPr kumimoji="1" lang="en-US" altLang="zh-CN" sz="1400" b="1">
                        <a:solidFill>
                          <a:schemeClr val="bg1"/>
                        </a:solidFill>
                      </a:rPr>
                      <a:t>Sprint Execution</a:t>
                    </a:r>
                  </a:p>
                </p:txBody>
              </p:sp>
              <p:sp>
                <p:nvSpPr>
                  <p:cNvPr id="53" name="TextBox 52">
                    <a:extLst>
                      <a:ext uri="{FF2B5EF4-FFF2-40B4-BE49-F238E27FC236}">
                        <a16:creationId xmlns:a16="http://schemas.microsoft.com/office/drawing/2014/main" id="{06C430EF-E40A-C099-19FA-0D72412F24CC}"/>
                      </a:ext>
                    </a:extLst>
                  </p:cNvPr>
                  <p:cNvSpPr txBox="1"/>
                  <p:nvPr/>
                </p:nvSpPr>
                <p:spPr>
                  <a:xfrm>
                    <a:off x="5398756" y="4956557"/>
                    <a:ext cx="2084976" cy="509563"/>
                  </a:xfrm>
                  <a:prstGeom prst="rect">
                    <a:avLst/>
                  </a:prstGeom>
                  <a:noFill/>
                </p:spPr>
                <p:txBody>
                  <a:bodyPr wrap="square" rtlCol="0">
                    <a:spAutoFit/>
                  </a:bodyPr>
                  <a:lstStyle/>
                  <a:p>
                    <a:pPr>
                      <a:lnSpc>
                        <a:spcPct val="130000"/>
                      </a:lnSpc>
                    </a:pPr>
                    <a:r>
                      <a:rPr kumimoji="1" lang="en-US" altLang="zh-CN" sz="1100">
                        <a:solidFill>
                          <a:schemeClr val="tx1"/>
                        </a:solidFill>
                      </a:rPr>
                      <a:t>Complete what needed to be delivered in the last Sprint</a:t>
                    </a:r>
                  </a:p>
                </p:txBody>
              </p:sp>
            </p:grpSp>
          </p:grpSp>
          <p:grpSp>
            <p:nvGrpSpPr>
              <p:cNvPr id="35" name="Group 34">
                <a:extLst>
                  <a:ext uri="{FF2B5EF4-FFF2-40B4-BE49-F238E27FC236}">
                    <a16:creationId xmlns:a16="http://schemas.microsoft.com/office/drawing/2014/main" id="{E51C98C5-ADFF-F265-4325-EC64C03BB978}"/>
                  </a:ext>
                </a:extLst>
              </p:cNvPr>
              <p:cNvGrpSpPr/>
              <p:nvPr/>
            </p:nvGrpSpPr>
            <p:grpSpPr>
              <a:xfrm>
                <a:off x="6590973" y="4748264"/>
                <a:ext cx="4611840" cy="1225149"/>
                <a:chOff x="6587778" y="3025714"/>
                <a:chExt cx="4611840" cy="1225149"/>
              </a:xfrm>
            </p:grpSpPr>
            <p:sp>
              <p:nvSpPr>
                <p:cNvPr id="39" name="Oval 38">
                  <a:extLst>
                    <a:ext uri="{FF2B5EF4-FFF2-40B4-BE49-F238E27FC236}">
                      <a16:creationId xmlns:a16="http://schemas.microsoft.com/office/drawing/2014/main" id="{143A1915-1DA4-F562-E042-191A9347BF4D}"/>
                    </a:ext>
                  </a:extLst>
                </p:cNvPr>
                <p:cNvSpPr/>
                <p:nvPr/>
              </p:nvSpPr>
              <p:spPr>
                <a:xfrm>
                  <a:off x="8102082" y="3576216"/>
                  <a:ext cx="111967" cy="1119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Straight Connector 39">
                  <a:extLst>
                    <a:ext uri="{FF2B5EF4-FFF2-40B4-BE49-F238E27FC236}">
                      <a16:creationId xmlns:a16="http://schemas.microsoft.com/office/drawing/2014/main" id="{596B1714-5038-9606-72A2-B20BEA744699}"/>
                    </a:ext>
                  </a:extLst>
                </p:cNvPr>
                <p:cNvCxnSpPr>
                  <a:cxnSpLocks/>
                  <a:endCxn id="39" idx="2"/>
                </p:cNvCxnSpPr>
                <p:nvPr/>
              </p:nvCxnSpPr>
              <p:spPr>
                <a:xfrm>
                  <a:off x="7187250" y="3631504"/>
                  <a:ext cx="914832" cy="69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A575AEA-45EA-56F4-C8F9-752153DE16A8}"/>
                    </a:ext>
                  </a:extLst>
                </p:cNvPr>
                <p:cNvSpPr/>
                <p:nvPr/>
              </p:nvSpPr>
              <p:spPr>
                <a:xfrm>
                  <a:off x="6587778" y="3307588"/>
                  <a:ext cx="649224" cy="6492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04</a:t>
                  </a:r>
                  <a:endParaRPr lang="zh-CN" altLang="en-US" b="1"/>
                </a:p>
              </p:txBody>
            </p:sp>
            <p:sp>
              <p:nvSpPr>
                <p:cNvPr id="42" name="Rectangle: Rounded Corners 41">
                  <a:extLst>
                    <a:ext uri="{FF2B5EF4-FFF2-40B4-BE49-F238E27FC236}">
                      <a16:creationId xmlns:a16="http://schemas.microsoft.com/office/drawing/2014/main" id="{BC6A84EB-A3CD-8DBD-162C-61E92B206E0F}"/>
                    </a:ext>
                  </a:extLst>
                </p:cNvPr>
                <p:cNvSpPr/>
                <p:nvPr/>
              </p:nvSpPr>
              <p:spPr>
                <a:xfrm>
                  <a:off x="8590604" y="3025714"/>
                  <a:ext cx="2609014" cy="1212972"/>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Rounded Corners 42">
                  <a:extLst>
                    <a:ext uri="{FF2B5EF4-FFF2-40B4-BE49-F238E27FC236}">
                      <a16:creationId xmlns:a16="http://schemas.microsoft.com/office/drawing/2014/main" id="{B595F3D5-5DA7-9A3E-CE3F-2B010C4A4CE6}"/>
                    </a:ext>
                  </a:extLst>
                </p:cNvPr>
                <p:cNvSpPr/>
                <p:nvPr/>
              </p:nvSpPr>
              <p:spPr>
                <a:xfrm>
                  <a:off x="8590604" y="3025714"/>
                  <a:ext cx="2609014" cy="42038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a:extLst>
                    <a:ext uri="{FF2B5EF4-FFF2-40B4-BE49-F238E27FC236}">
                      <a16:creationId xmlns:a16="http://schemas.microsoft.com/office/drawing/2014/main" id="{E0F25EB7-1F45-216C-44DB-3D699A6859B2}"/>
                    </a:ext>
                  </a:extLst>
                </p:cNvPr>
                <p:cNvSpPr txBox="1"/>
                <p:nvPr/>
              </p:nvSpPr>
              <p:spPr>
                <a:xfrm>
                  <a:off x="9263554" y="3064286"/>
                  <a:ext cx="1428720" cy="343235"/>
                </a:xfrm>
                <a:prstGeom prst="rect">
                  <a:avLst/>
                </a:prstGeom>
                <a:noFill/>
              </p:spPr>
              <p:txBody>
                <a:bodyPr wrap="square" rtlCol="0">
                  <a:spAutoFit/>
                </a:bodyPr>
                <a:lstStyle/>
                <a:p>
                  <a:pPr>
                    <a:lnSpc>
                      <a:spcPct val="130000"/>
                    </a:lnSpc>
                  </a:pPr>
                  <a:r>
                    <a:rPr kumimoji="1" lang="en-US" altLang="zh-CN" sz="1400" b="1">
                      <a:solidFill>
                        <a:schemeClr val="bg1"/>
                      </a:solidFill>
                    </a:rPr>
                    <a:t>Sprint Review</a:t>
                  </a:r>
                </a:p>
              </p:txBody>
            </p:sp>
            <p:sp>
              <p:nvSpPr>
                <p:cNvPr id="45" name="TextBox 44">
                  <a:extLst>
                    <a:ext uri="{FF2B5EF4-FFF2-40B4-BE49-F238E27FC236}">
                      <a16:creationId xmlns:a16="http://schemas.microsoft.com/office/drawing/2014/main" id="{9B9A3451-ABB6-B02B-9380-DAAFF2637A19}"/>
                    </a:ext>
                  </a:extLst>
                </p:cNvPr>
                <p:cNvSpPr txBox="1"/>
                <p:nvPr/>
              </p:nvSpPr>
              <p:spPr>
                <a:xfrm>
                  <a:off x="8701554" y="3521240"/>
                  <a:ext cx="2444956" cy="729623"/>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kumimoji="1" lang="en-US" altLang="zh-CN" sz="1100">
                      <a:solidFill>
                        <a:schemeClr val="tx1"/>
                      </a:solidFill>
                    </a:rPr>
                    <a:t>Weekly or bi-weekly meeting with stakeholders</a:t>
                  </a:r>
                </a:p>
                <a:p>
                  <a:pPr marL="171450" indent="-171450">
                    <a:lnSpc>
                      <a:spcPct val="130000"/>
                    </a:lnSpc>
                    <a:buFont typeface="Arial" panose="020B0604020202020204" pitchFamily="34" charset="0"/>
                    <a:buChar char="•"/>
                  </a:pPr>
                  <a:r>
                    <a:rPr kumimoji="1" lang="en-US" altLang="zh-CN" sz="1100">
                      <a:solidFill>
                        <a:schemeClr val="tx1"/>
                      </a:solidFill>
                    </a:rPr>
                    <a:t>Gather feedback and improve</a:t>
                  </a:r>
                </a:p>
              </p:txBody>
            </p:sp>
          </p:grpSp>
        </p:grpSp>
        <p:sp>
          <p:nvSpPr>
            <p:cNvPr id="23" name="Rectangle 22">
              <a:extLst>
                <a:ext uri="{FF2B5EF4-FFF2-40B4-BE49-F238E27FC236}">
                  <a16:creationId xmlns:a16="http://schemas.microsoft.com/office/drawing/2014/main" id="{A15DBA0F-CC77-11E4-634E-8DD0C04D59FC}"/>
                </a:ext>
              </a:extLst>
            </p:cNvPr>
            <p:cNvSpPr/>
            <p:nvPr/>
          </p:nvSpPr>
          <p:spPr>
            <a:xfrm>
              <a:off x="653739" y="434072"/>
              <a:ext cx="108585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buSzPct val="25000"/>
              </a:pPr>
              <a:r>
                <a:rPr lang="en-US" altLang="zh-CN" sz="3200" b="1">
                  <a:solidFill>
                    <a:schemeClr val="tx1"/>
                  </a:solidFill>
                </a:rPr>
                <a:t>Scrum overview</a:t>
              </a:r>
            </a:p>
          </p:txBody>
        </p:sp>
      </p:grpSp>
      <p:sp>
        <p:nvSpPr>
          <p:cNvPr id="69" name="TextBox 68">
            <a:extLst>
              <a:ext uri="{FF2B5EF4-FFF2-40B4-BE49-F238E27FC236}">
                <a16:creationId xmlns:a16="http://schemas.microsoft.com/office/drawing/2014/main" id="{C479D4F0-72FE-87CA-C9DA-502DE7F3F724}"/>
              </a:ext>
            </a:extLst>
          </p:cNvPr>
          <p:cNvSpPr txBox="1"/>
          <p:nvPr/>
        </p:nvSpPr>
        <p:spPr>
          <a:xfrm>
            <a:off x="3168869" y="6233673"/>
            <a:ext cx="6123326" cy="369332"/>
          </a:xfrm>
          <a:prstGeom prst="rect">
            <a:avLst/>
          </a:prstGeom>
          <a:noFill/>
        </p:spPr>
        <p:txBody>
          <a:bodyPr wrap="square">
            <a:spAutoFit/>
          </a:bodyPr>
          <a:lstStyle/>
          <a:p>
            <a:r>
              <a:rPr lang="en-US"/>
              <a:t>Next Sprint</a:t>
            </a:r>
          </a:p>
        </p:txBody>
      </p:sp>
      <p:sp>
        <p:nvSpPr>
          <p:cNvPr id="73" name="TextBox 72">
            <a:extLst>
              <a:ext uri="{FF2B5EF4-FFF2-40B4-BE49-F238E27FC236}">
                <a16:creationId xmlns:a16="http://schemas.microsoft.com/office/drawing/2014/main" id="{5EF46345-8F75-9F87-7122-A2925A892A41}"/>
              </a:ext>
            </a:extLst>
          </p:cNvPr>
          <p:cNvSpPr txBox="1"/>
          <p:nvPr/>
        </p:nvSpPr>
        <p:spPr>
          <a:xfrm>
            <a:off x="7267904" y="234642"/>
            <a:ext cx="6123326" cy="1200329"/>
          </a:xfrm>
          <a:prstGeom prst="rect">
            <a:avLst/>
          </a:prstGeom>
          <a:noFill/>
        </p:spPr>
        <p:txBody>
          <a:bodyPr wrap="square">
            <a:spAutoFit/>
          </a:bodyPr>
          <a:lstStyle/>
          <a:p>
            <a:r>
              <a:rPr kumimoji="1" lang="en-US" altLang="zh-CN" sz="3600" b="1" i="0" u="none" strike="noStrike" kern="1200" cap="none" spc="0" normalizeH="0" baseline="0" noProof="0">
                <a:ln>
                  <a:noFill/>
                </a:ln>
                <a:solidFill>
                  <a:schemeClr val="accent1">
                    <a:lumMod val="75000"/>
                  </a:schemeClr>
                </a:solidFill>
                <a:effectLst/>
                <a:uLnTx/>
                <a:uFillTx/>
                <a:latin typeface="Arial"/>
                <a:ea typeface="微软雅黑"/>
                <a:cs typeface="+mj-cs"/>
              </a:rPr>
              <a:t>Project Management Methodology</a:t>
            </a:r>
            <a:endParaRPr lang="en-US" sz="3600">
              <a:solidFill>
                <a:schemeClr val="accent1">
                  <a:lumMod val="75000"/>
                </a:schemeClr>
              </a:solidFill>
            </a:endParaRPr>
          </a:p>
        </p:txBody>
      </p:sp>
      <p:sp>
        <p:nvSpPr>
          <p:cNvPr id="76" name="TextBox 75">
            <a:extLst>
              <a:ext uri="{FF2B5EF4-FFF2-40B4-BE49-F238E27FC236}">
                <a16:creationId xmlns:a16="http://schemas.microsoft.com/office/drawing/2014/main" id="{AB7B193C-1A5C-3A71-379C-33CEE80D23A9}"/>
              </a:ext>
            </a:extLst>
          </p:cNvPr>
          <p:cNvSpPr txBox="1"/>
          <p:nvPr/>
        </p:nvSpPr>
        <p:spPr>
          <a:xfrm>
            <a:off x="7032951" y="1801284"/>
            <a:ext cx="5024515" cy="3693319"/>
          </a:xfrm>
          <a:prstGeom prst="rect">
            <a:avLst/>
          </a:prstGeom>
          <a:noFill/>
        </p:spPr>
        <p:txBody>
          <a:bodyPr wrap="square" rtlCol="0">
            <a:spAutoFit/>
          </a:bodyPr>
          <a:lstStyle/>
          <a:p>
            <a:pPr marL="342900" indent="-342900">
              <a:buFont typeface="+mj-lt"/>
              <a:buAutoNum type="arabicPeriod"/>
            </a:pPr>
            <a:r>
              <a:rPr lang="en-US"/>
              <a:t>Team meeting to finalize the to-do list.</a:t>
            </a:r>
          </a:p>
          <a:p>
            <a:pPr marL="342900" indent="-342900">
              <a:buFont typeface="+mj-lt"/>
              <a:buAutoNum type="arabicPeriod"/>
            </a:pPr>
            <a:endParaRPr lang="en-US"/>
          </a:p>
          <a:p>
            <a:pPr marL="342900" indent="-342900">
              <a:buFont typeface="+mj-lt"/>
              <a:buAutoNum type="arabicPeriod"/>
            </a:pPr>
            <a:r>
              <a:rPr lang="en-US"/>
              <a:t>Enhance personal skills.</a:t>
            </a:r>
          </a:p>
          <a:p>
            <a:pPr marL="342900" indent="-342900">
              <a:buFont typeface="+mj-lt"/>
              <a:buAutoNum type="arabicPeriod"/>
            </a:pPr>
            <a:endParaRPr lang="en-US"/>
          </a:p>
          <a:p>
            <a:pPr marL="342900" indent="-342900">
              <a:buFont typeface="+mj-lt"/>
              <a:buAutoNum type="arabicPeriod"/>
            </a:pPr>
            <a:r>
              <a:rPr lang="en-US"/>
              <a:t>Work on the to-do list.</a:t>
            </a:r>
          </a:p>
          <a:p>
            <a:pPr marL="342900" indent="-342900">
              <a:buFont typeface="+mj-lt"/>
              <a:buAutoNum type="arabicPeriod"/>
            </a:pPr>
            <a:endParaRPr lang="en-US"/>
          </a:p>
          <a:p>
            <a:pPr marL="342900" indent="-342900">
              <a:buFont typeface="+mj-lt"/>
              <a:buAutoNum type="arabicPeriod"/>
            </a:pPr>
            <a:r>
              <a:rPr lang="en-US"/>
              <a:t>Daily Scrum to synchronize work progress and plan for the day.</a:t>
            </a:r>
          </a:p>
          <a:p>
            <a:pPr marL="342900" indent="-342900">
              <a:buFont typeface="+mj-lt"/>
              <a:buAutoNum type="arabicPeriod"/>
            </a:pPr>
            <a:endParaRPr lang="en-US"/>
          </a:p>
          <a:p>
            <a:pPr marL="342900" indent="-342900">
              <a:buFont typeface="+mj-lt"/>
              <a:buAutoNum type="arabicPeriod"/>
            </a:pPr>
            <a:r>
              <a:rPr lang="en-US"/>
              <a:t>Complete the to-do list for this sprint.</a:t>
            </a:r>
          </a:p>
          <a:p>
            <a:pPr marL="342900" indent="-342900">
              <a:buFont typeface="+mj-lt"/>
              <a:buAutoNum type="arabicPeriod"/>
            </a:pPr>
            <a:endParaRPr lang="en-US"/>
          </a:p>
          <a:p>
            <a:pPr marL="342900" indent="-342900">
              <a:buFont typeface="+mj-lt"/>
              <a:buAutoNum type="arabicPeriod"/>
            </a:pPr>
            <a:r>
              <a:rPr lang="en-US"/>
              <a:t>Meeting with mentor and client to showcase work and gather feedback.</a:t>
            </a:r>
          </a:p>
        </p:txBody>
      </p:sp>
    </p:spTree>
    <p:extLst>
      <p:ext uri="{BB962C8B-B14F-4D97-AF65-F5344CB8AC3E}">
        <p14:creationId xmlns:p14="http://schemas.microsoft.com/office/powerpoint/2010/main" val="2116431533"/>
      </p:ext>
    </p:extLst>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OfficePLUS 主题">
  <a:themeElements>
    <a:clrScheme name="iSlide VI标准">
      <a:dk1>
        <a:srgbClr val="2F2F2F"/>
      </a:dk1>
      <a:lt1>
        <a:srgbClr val="FFFFFF"/>
      </a:lt1>
      <a:dk2>
        <a:srgbClr val="778495"/>
      </a:dk2>
      <a:lt2>
        <a:srgbClr val="F0F0F0"/>
      </a:lt2>
      <a:accent1>
        <a:srgbClr val="116FC4"/>
      </a:accent1>
      <a:accent2>
        <a:srgbClr val="7DD7FF"/>
      </a:accent2>
      <a:accent3>
        <a:srgbClr val="5085DE"/>
      </a:accent3>
      <a:accent4>
        <a:srgbClr val="5B6F86"/>
      </a:accent4>
      <a:accent5>
        <a:srgbClr val="7F98B5"/>
      </a:accent5>
      <a:accent6>
        <a:srgbClr val="5C9BAE"/>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116FC4"/>
    </a:accent1>
    <a:accent2>
      <a:srgbClr val="7DD7FF"/>
    </a:accent2>
    <a:accent3>
      <a:srgbClr val="5085DE"/>
    </a:accent3>
    <a:accent4>
      <a:srgbClr val="5B6F86"/>
    </a:accent4>
    <a:accent5>
      <a:srgbClr val="7F98B5"/>
    </a:accent5>
    <a:accent6>
      <a:srgbClr val="5C9BAE"/>
    </a:accent6>
    <a:hlink>
      <a:srgbClr val="F84D4D"/>
    </a:hlink>
    <a:folHlink>
      <a:srgbClr val="9797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6BF1E7E08C2B449A1A42FB2A246829" ma:contentTypeVersion="9" ma:contentTypeDescription="Create a new document." ma:contentTypeScope="" ma:versionID="f0e69fc7ef8044771aa42a9165e4fb5d">
  <xsd:schema xmlns:xsd="http://www.w3.org/2001/XMLSchema" xmlns:xs="http://www.w3.org/2001/XMLSchema" xmlns:p="http://schemas.microsoft.com/office/2006/metadata/properties" xmlns:ns2="2ed55535-c205-4d99-83bf-a44219da48fa" xmlns:ns3="51bd63ef-a142-46bb-a8d8-a2ef5c2e4fff" targetNamespace="http://schemas.microsoft.com/office/2006/metadata/properties" ma:root="true" ma:fieldsID="ed76960af31961a933841e47b9a33869" ns2:_="" ns3:_="">
    <xsd:import namespace="2ed55535-c205-4d99-83bf-a44219da48fa"/>
    <xsd:import namespace="51bd63ef-a142-46bb-a8d8-a2ef5c2e4ff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d55535-c205-4d99-83bf-a44219da48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90d87cd-ec7d-4fd9-8d9f-27dff7dbbc7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bd63ef-a142-46bb-a8d8-a2ef5c2e4fff"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385a0013-a85b-45f7-9baa-2aaba1de9697}" ma:internalName="TaxCatchAll" ma:showField="CatchAllData" ma:web="51bd63ef-a142-46bb-a8d8-a2ef5c2e4f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ed55535-c205-4d99-83bf-a44219da48fa">
      <Terms xmlns="http://schemas.microsoft.com/office/infopath/2007/PartnerControls"/>
    </lcf76f155ced4ddcb4097134ff3c332f>
    <TaxCatchAll xmlns="51bd63ef-a142-46bb-a8d8-a2ef5c2e4fff" xsi:nil="true"/>
  </documentManagement>
</p:properties>
</file>

<file path=customXml/itemProps1.xml><?xml version="1.0" encoding="utf-8"?>
<ds:datastoreItem xmlns:ds="http://schemas.openxmlformats.org/officeDocument/2006/customXml" ds:itemID="{DBFF577C-F09D-40DE-9F9A-C73631E46E04}">
  <ds:schemaRefs>
    <ds:schemaRef ds:uri="http://schemas.microsoft.com/sharepoint/v3/contenttype/forms"/>
  </ds:schemaRefs>
</ds:datastoreItem>
</file>

<file path=customXml/itemProps2.xml><?xml version="1.0" encoding="utf-8"?>
<ds:datastoreItem xmlns:ds="http://schemas.openxmlformats.org/officeDocument/2006/customXml" ds:itemID="{CC622797-7969-4065-AD38-B05B7812AF35}">
  <ds:schemaRefs>
    <ds:schemaRef ds:uri="2ed55535-c205-4d99-83bf-a44219da48fa"/>
    <ds:schemaRef ds:uri="51bd63ef-a142-46bb-a8d8-a2ef5c2e4f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F3AC1F5-6523-443D-BBA4-EF697F823608}">
  <ds:schemaRefs>
    <ds:schemaRef ds:uri="2ed55535-c205-4d99-83bf-a44219da48fa"/>
    <ds:schemaRef ds:uri="51bd63ef-a142-46bb-a8d8-a2ef5c2e4f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Slice</Template>
  <Application>Microsoft Office PowerPoint</Application>
  <PresentationFormat>Widescreen</PresentationFormat>
  <Slides>12</Slides>
  <Notes>3</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OfficePLUS 主题</vt:lpstr>
      <vt:lpstr>R&amp;D Project Portfolio Management System Project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Estimates Semester 1</vt:lpstr>
      <vt:lpstr>Feasibility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Tang</dc:creator>
  <cp:revision>1</cp:revision>
  <dcterms:created xsi:type="dcterms:W3CDTF">2023-08-21T04:18:18Z</dcterms:created>
  <dcterms:modified xsi:type="dcterms:W3CDTF">2023-08-24T06:22:01Z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0x010100C36BF1E7E08C2B449A1A42FB2A246829</vt:lpwstr>
  </property>
</Properties>
</file>