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T_PT"/>
          <p:cNvPicPr>
            <a:picLocks noChangeAspect="1"/>
          </p:cNvPicPr>
          <p:nvPr/>
        </p:nvPicPr>
        <p:blipFill>
          <a:blip r:embed="rId1"/>
          <a:srcRect l="13733" t="501" r="20433" b="-401"/>
          <a:stretch>
            <a:fillRect/>
          </a:stretch>
        </p:blipFill>
        <p:spPr>
          <a:xfrm>
            <a:off x="5118735" y="2240915"/>
            <a:ext cx="2508250" cy="2533015"/>
          </a:xfrm>
          <a:prstGeom prst="ellipse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bency benson</dc:creator>
  <cp:lastModifiedBy>bency</cp:lastModifiedBy>
  <cp:revision>1</cp:revision>
  <dcterms:created xsi:type="dcterms:W3CDTF">2024-06-26T14:33:25Z</dcterms:created>
  <dcterms:modified xsi:type="dcterms:W3CDTF">2024-06-26T14:33:25Z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C3DACA54322D436B88395E354ADBF057_12</vt:lpwstr>
  </property>
  <property fmtid="{D5CDD505-2E9C-101B-9397-08002B2CF9AE}" pid="3" name="KSOProductBuildVer">
    <vt:lpwstr>1033-12.2.0.17119</vt:lpwstr>
  </property>
</Properties>
</file>