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Natural language processing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Sentimental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Pre-processing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t="976" b="2425"/>
          <a:stretch/>
        </p:blipFill>
        <p:spPr>
          <a:xfrm>
            <a:off x="110066" y="1498600"/>
            <a:ext cx="8729133" cy="404706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r="699"/>
          <a:stretch/>
        </p:blipFill>
        <p:spPr>
          <a:xfrm>
            <a:off x="1617133" y="3056468"/>
            <a:ext cx="10498668" cy="34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Natural language processing</vt:lpstr>
      <vt:lpstr>Pre-processing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account</cp:lastModifiedBy>
  <cp:revision>2</cp:revision>
  <dcterms:created xsi:type="dcterms:W3CDTF">2022-12-06T11:13:27Z</dcterms:created>
  <dcterms:modified xsi:type="dcterms:W3CDTF">2023-04-23T10:51:09Z</dcterms:modified>
</cp:coreProperties>
</file>