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59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37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658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10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33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10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67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8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3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5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1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9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A1C593-65D0-4073-BCC9-577B9352EA9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67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061" y="457428"/>
            <a:ext cx="1040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Death </a:t>
            </a:r>
            <a:r>
              <a:rPr 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 </a:t>
            </a:r>
            <a:r>
              <a:rPr lang="en-US" sz="28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(Global and East Africa</a:t>
            </a:r>
            <a:r>
              <a:rPr lang="en-US" sz="36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en-US" sz="54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965" y="1495709"/>
            <a:ext cx="91967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Percentage of global deaths attributed by </a:t>
            </a:r>
            <a:r>
              <a:rPr lang="en-US" b="1" u="sng" dirty="0"/>
              <a:t>air pollution </a:t>
            </a:r>
            <a:r>
              <a:rPr lang="en-US" dirty="0"/>
              <a:t>versus </a:t>
            </a:r>
            <a:r>
              <a:rPr lang="en-US" b="1" u="sng" dirty="0"/>
              <a:t>not air pollution</a:t>
            </a:r>
            <a:r>
              <a:rPr lang="en-US" b="1" dirty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/>
              <a:t>Change</a:t>
            </a:r>
            <a:r>
              <a:rPr lang="en-US" dirty="0"/>
              <a:t> in the use of solid fuels across different regions from 1990 to 2010.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Reliance on </a:t>
            </a:r>
            <a:r>
              <a:rPr lang="en-US" b="1" u="sng" dirty="0"/>
              <a:t>clean fuels</a:t>
            </a:r>
            <a:r>
              <a:rPr lang="en-US" b="1" dirty="0"/>
              <a:t> </a:t>
            </a:r>
            <a:r>
              <a:rPr lang="en-US" dirty="0"/>
              <a:t>in East Africa (e.g., Kenya, Tanzania, and Uganda).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Contribution of different causes to global deaths between 1990 and 2010.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Growth of GDP, reliance on clean fuels and population in East Africa.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Death rate associated with the use of solid fuels from 1990 to 2010.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Comparison of death rates across different global regions.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Trends in GDP compared to the use of clean fuels.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Variation in GDP among countries.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Share of deaths by causes.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4000">
              <a:schemeClr val="bg2">
                <a:tint val="97000"/>
                <a:hueMod val="92000"/>
                <a:satMod val="169000"/>
                <a:lumMod val="164000"/>
              </a:schemeClr>
            </a:gs>
            <a:gs pos="88000">
              <a:schemeClr val="bg2">
                <a:shade val="96000"/>
                <a:satMod val="120000"/>
                <a:lumMod val="90000"/>
                <a:alpha val="98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A645-1DE5-7016-4089-4353B720C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5" y="71919"/>
            <a:ext cx="11936361" cy="665334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3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Hannah Ritchie and Max Roser (2022) - “Indoor Air Pollution” Published online at OurWorldInData.org. Retrieved from: 'https://ourworldindata.org/indoor-air-pollution' [Online Resource]</a:t>
            </a:r>
            <a:endParaRPr lang="en-GB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IHME, Global Burden of Disease Study (2019) – processed by Our World in Data. “Indoor pollution death rate” [dataset]. IHME, Global Burden of Disease Study (2019) [original data].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IHME, Global Burden of Disease Study (2019) – processed by Our World in Data. “70+ years” [dataset]. IHME, Global Burden of Disease Study (2019) [original data].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IHME, Global Burden of Disease Study (2019) – processed by Our World in Data. “Deaths from indoor air pollution in 1990” [dataset]. IHME, Global Burden of Disease Study (2019) [original data].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IHME, Global Burden of Disease Study (2019) – processed by Our World in Data. “Deaths that are from all causes attributed to household air pollution from solid fuels, in both sexes aged all ages” [dataset]. IHME, Global Burden of Disease Study (2019) [original data].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IHME, Global Burden of Disease Study (2019) – processed by Our World in Data. “Deaths that are from all causes attributed to household air pollution from solid fuels per 100,000 people, in both sexes aged age-standardized” [dataset]. IHME, Global Burden of Disease Study (2019) [original data].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IHME, Global Burden of Disease Study (2019) – processed by Our World in Data. “Share of total deaths that are from all causes attributed to household air pollution from solid fuels, in both sexes aged age-standardized” [dataset]. IHME, Global Burden of Disease Study (2019) [original data].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Solid fuel use for cooking by region - Bonjour et al. (2013) – processed by Our World in Data. “Households using solid fuels as the main cooking fuel” [dataset]. Solid fuel use for cooking by region - Bonjour et al. (2013) [original data].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World Health Organization - Global Health Observatory (2024) – processed by Our World in Data. “Proportion of population with primary reliance on clean fuels and technologies for cooking (%) - Residence area type: Total” [dataset]. World Health Organization, “Global Health Observatory” [original data].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World Health Organization - Global Health Observatory (2024) – processed by Our World in Data. “Access to clean fuels and technologies for cooking” [dataset]. World Health Organization, “Global Health Observatory” [original data].</a:t>
            </a:r>
          </a:p>
        </p:txBody>
      </p:sp>
    </p:spTree>
    <p:extLst>
      <p:ext uri="{BB962C8B-B14F-4D97-AF65-F5344CB8AC3E}">
        <p14:creationId xmlns:p14="http://schemas.microsoft.com/office/powerpoint/2010/main" val="13936546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619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Century Gothic</vt:lpstr>
      <vt:lpstr>Times New Roman</vt:lpstr>
      <vt:lpstr>Wingdings</vt:lpstr>
      <vt:lpstr>Wingdings 3</vt:lpstr>
      <vt:lpstr>Slice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bency benson</dc:creator>
  <cp:lastModifiedBy>bency benson</cp:lastModifiedBy>
  <cp:revision>6</cp:revision>
  <dcterms:created xsi:type="dcterms:W3CDTF">2024-04-06T09:35:56Z</dcterms:created>
  <dcterms:modified xsi:type="dcterms:W3CDTF">2024-04-07T13:10:13Z</dcterms:modified>
</cp:coreProperties>
</file>