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98532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3493 Customers Versus 101 Products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65985" y="2164724"/>
            <a:ext cx="7245642" cy="297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Sprocket Central Pty Ltd has 3494 customers who bought 20,000 products.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101 distinct products were bought from Sprocket Central ltd 20,000 times.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Sprocket sold products from 6 bands which includes; </a:t>
            </a:r>
            <a:r>
              <a:rPr lang="en-US" alt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</a:t>
            </a:r>
            <a:r>
              <a:rPr lang="en-US" alt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Solex</a:t>
            </a:r>
            <a:r>
              <a:rPr lang="en-US" alt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', 'Trek Bicycles', 'OHM Cycles', 'Norco Bicycles', 'Giant Bicycles', 'WeareA2B'</a:t>
            </a:r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en-US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6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 different types of products:- ‘</a:t>
            </a:r>
            <a:r>
              <a:rPr lang="en-US" alt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Standard', 'Road', 'Mountain', 'Touring'</a:t>
            </a:r>
            <a:r>
              <a:rPr lang="en-US" altLang="en-US" sz="8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Medium-Class </a:t>
            </a:r>
            <a:r>
              <a:rPr lang="en-US" dirty="0"/>
              <a:t>products from [</a:t>
            </a:r>
            <a:r>
              <a:rPr lang="en-US" dirty="0" err="1"/>
              <a:t>Solex</a:t>
            </a:r>
            <a:r>
              <a:rPr lang="en-US" dirty="0" smtClean="0"/>
              <a:t>, WeareA2B, Giant </a:t>
            </a:r>
            <a:r>
              <a:rPr lang="en-US" dirty="0"/>
              <a:t>bicycles]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57612" y="2164723"/>
            <a:ext cx="4134600" cy="2131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Medium class products from [Solex,WeareA2B,Giant bicycles] brand were the most bought by the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Most revenue  were from [Giant Bicycles, </a:t>
            </a:r>
            <a:r>
              <a:rPr lang="en-US" sz="1100" dirty="0" err="1" smtClean="0"/>
              <a:t>Solex</a:t>
            </a:r>
            <a:r>
              <a:rPr lang="en-US" sz="1100" dirty="0" smtClean="0"/>
              <a:t>] sales.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Giant Bicycles &amp; </a:t>
            </a:r>
            <a:r>
              <a:rPr lang="en-US" sz="1100" dirty="0" err="1" smtClean="0"/>
              <a:t>Solex</a:t>
            </a:r>
            <a:r>
              <a:rPr lang="en-US" sz="1100" dirty="0" smtClean="0"/>
              <a:t> had most sale cancels though had the most sales.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Both owning cars and not owning cars were popular 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Both gender were popular customers (to be specific females)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Those with deceased indicator “N” were the most popular customers.</a:t>
            </a:r>
          </a:p>
        </p:txBody>
      </p:sp>
      <p:sp>
        <p:nvSpPr>
          <p:cNvPr id="134" name="Rectangle"/>
          <p:cNvSpPr/>
          <p:nvPr/>
        </p:nvSpPr>
        <p:spPr>
          <a:xfrm>
            <a:off x="4969973" y="2164723"/>
            <a:ext cx="3800704" cy="2649302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3" y="2164723"/>
            <a:ext cx="3800652" cy="28477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Monthly Sales &amp; Age-groups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57611" y="2164723"/>
            <a:ext cx="4812309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Customers who are 50years and above hold 32% of the entire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68% of the customers are considered to be young.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October had the highest </a:t>
            </a:r>
            <a:r>
              <a:rPr lang="en-US" sz="1800" dirty="0" smtClean="0"/>
              <a:t>sales</a:t>
            </a: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September had the </a:t>
            </a:r>
            <a:r>
              <a:rPr lang="en-US" sz="1800" dirty="0"/>
              <a:t>lowest </a:t>
            </a:r>
            <a:r>
              <a:rPr lang="en-US" sz="1800" dirty="0" smtClean="0"/>
              <a:t>sales</a:t>
            </a: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There is no much variation in sales between the months</a:t>
            </a:r>
            <a:endParaRPr lang="en-US" sz="1800" dirty="0" smtClean="0"/>
          </a:p>
        </p:txBody>
      </p:sp>
      <p:sp>
        <p:nvSpPr>
          <p:cNvPr id="134" name="Rectangle"/>
          <p:cNvSpPr/>
          <p:nvPr/>
        </p:nvSpPr>
        <p:spPr>
          <a:xfrm>
            <a:off x="4969973" y="2164723"/>
            <a:ext cx="3800704" cy="2649302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91804"/>
            <a:ext cx="4204252" cy="322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14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626</Words>
  <Application>Microsoft Office PowerPoint</Application>
  <PresentationFormat>On-screen Show 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8</cp:revision>
  <dcterms:modified xsi:type="dcterms:W3CDTF">2023-03-01T17:43:50Z</dcterms:modified>
</cp:coreProperties>
</file>