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E8C50-A3F3-4FF7-B80D-CCECE8A8BB82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0FDD3-7005-489F-A4B9-979AB48BB34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B736C387-647D-4659-B1DC-7EC3C599EF9B}" type="parTrans" cxnId="{9D3C540B-6B19-4685-BC4E-8231BEAF5FF8}">
      <dgm:prSet/>
      <dgm:spPr/>
      <dgm:t>
        <a:bodyPr/>
        <a:lstStyle/>
        <a:p>
          <a:endParaRPr lang="en-US"/>
        </a:p>
      </dgm:t>
    </dgm:pt>
    <dgm:pt modelId="{4AD74EAD-92D9-440D-9AE1-BE6BEA1E1325}" type="sibTrans" cxnId="{9D3C540B-6B19-4685-BC4E-8231BEAF5FF8}">
      <dgm:prSet/>
      <dgm:spPr/>
      <dgm:t>
        <a:bodyPr/>
        <a:lstStyle/>
        <a:p>
          <a:endParaRPr lang="en-US"/>
        </a:p>
      </dgm:t>
    </dgm:pt>
    <dgm:pt modelId="{5D69293D-BAF2-4D64-B35E-A0A4EEEFA98E}">
      <dgm:prSet phldrT="[Text]"/>
      <dgm:spPr/>
      <dgm:t>
        <a:bodyPr/>
        <a:lstStyle/>
        <a:p>
          <a:r>
            <a:rPr lang="en-US" dirty="0" smtClean="0"/>
            <a:t>Problem Definition</a:t>
          </a:r>
          <a:endParaRPr lang="en-US" dirty="0"/>
        </a:p>
      </dgm:t>
    </dgm:pt>
    <dgm:pt modelId="{D41D239B-05CA-4E0C-8AC7-5E553A573135}" type="parTrans" cxnId="{8AE9CC56-827B-4C1B-A860-9AB0F525870A}">
      <dgm:prSet/>
      <dgm:spPr/>
      <dgm:t>
        <a:bodyPr/>
        <a:lstStyle/>
        <a:p>
          <a:endParaRPr lang="en-US"/>
        </a:p>
      </dgm:t>
    </dgm:pt>
    <dgm:pt modelId="{0DD2F68C-DDE5-41FA-8A5D-C75C1C707FE4}" type="sibTrans" cxnId="{8AE9CC56-827B-4C1B-A860-9AB0F525870A}">
      <dgm:prSet/>
      <dgm:spPr/>
      <dgm:t>
        <a:bodyPr/>
        <a:lstStyle/>
        <a:p>
          <a:endParaRPr lang="en-US"/>
        </a:p>
      </dgm:t>
    </dgm:pt>
    <dgm:pt modelId="{5A36D845-B329-4FB6-9241-408E3A748BA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01B2647-D78D-48E9-A649-A7D5DA072AC4}" type="parTrans" cxnId="{F61AF656-28FB-4FFC-8E5F-48FB3D865F37}">
      <dgm:prSet/>
      <dgm:spPr/>
      <dgm:t>
        <a:bodyPr/>
        <a:lstStyle/>
        <a:p>
          <a:endParaRPr lang="en-US"/>
        </a:p>
      </dgm:t>
    </dgm:pt>
    <dgm:pt modelId="{E819E327-E7D4-416A-84A4-A066A4AF3F1C}" type="sibTrans" cxnId="{F61AF656-28FB-4FFC-8E5F-48FB3D865F37}">
      <dgm:prSet/>
      <dgm:spPr/>
      <dgm:t>
        <a:bodyPr/>
        <a:lstStyle/>
        <a:p>
          <a:endParaRPr lang="en-US"/>
        </a:p>
      </dgm:t>
    </dgm:pt>
    <dgm:pt modelId="{68A58BC7-18E2-4503-A0B3-1AEBE721623C}">
      <dgm:prSet phldrT="[Text]"/>
      <dgm:spPr/>
      <dgm:t>
        <a:bodyPr/>
        <a:lstStyle/>
        <a:p>
          <a:r>
            <a:rPr lang="en-US" dirty="0" smtClean="0"/>
            <a:t>Feature Selection &amp; Engineering</a:t>
          </a:r>
          <a:endParaRPr lang="en-US" dirty="0"/>
        </a:p>
      </dgm:t>
    </dgm:pt>
    <dgm:pt modelId="{F426219A-4B33-4F52-86BA-F7145F3618BF}" type="parTrans" cxnId="{90F528C7-BCA5-467B-AF14-DA534CD41417}">
      <dgm:prSet/>
      <dgm:spPr/>
      <dgm:t>
        <a:bodyPr/>
        <a:lstStyle/>
        <a:p>
          <a:endParaRPr lang="en-US"/>
        </a:p>
      </dgm:t>
    </dgm:pt>
    <dgm:pt modelId="{40201042-B3D9-4DBB-849D-78A828302277}" type="sibTrans" cxnId="{90F528C7-BCA5-467B-AF14-DA534CD41417}">
      <dgm:prSet/>
      <dgm:spPr/>
      <dgm:t>
        <a:bodyPr/>
        <a:lstStyle/>
        <a:p>
          <a:endParaRPr lang="en-US"/>
        </a:p>
      </dgm:t>
    </dgm:pt>
    <dgm:pt modelId="{B5D72C2A-8814-4AA0-942B-A3E685C74AF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BBC2AF9-1D23-42CC-939C-73D0F176E6C2}" type="parTrans" cxnId="{4281F2DA-4C0F-4CC0-A436-34D535F8D2EB}">
      <dgm:prSet/>
      <dgm:spPr/>
      <dgm:t>
        <a:bodyPr/>
        <a:lstStyle/>
        <a:p>
          <a:endParaRPr lang="en-US"/>
        </a:p>
      </dgm:t>
    </dgm:pt>
    <dgm:pt modelId="{ED00AC6C-85F4-4155-BC4D-E7500100C81C}" type="sibTrans" cxnId="{4281F2DA-4C0F-4CC0-A436-34D535F8D2EB}">
      <dgm:prSet/>
      <dgm:spPr/>
      <dgm:t>
        <a:bodyPr/>
        <a:lstStyle/>
        <a:p>
          <a:endParaRPr lang="en-US"/>
        </a:p>
      </dgm:t>
    </dgm:pt>
    <dgm:pt modelId="{08A21CB2-B186-4E4C-9C3D-B062A229B9B9}">
      <dgm:prSet phldrT="[Text]"/>
      <dgm:spPr/>
      <dgm:t>
        <a:bodyPr/>
        <a:lstStyle/>
        <a:p>
          <a:r>
            <a:rPr lang="en-US" dirty="0" smtClean="0"/>
            <a:t>Data Splitting</a:t>
          </a:r>
          <a:endParaRPr lang="en-US" dirty="0"/>
        </a:p>
      </dgm:t>
    </dgm:pt>
    <dgm:pt modelId="{0A140E9F-A238-4E82-BB3C-F53C4E453433}" type="parTrans" cxnId="{655D4226-A524-47C1-B70E-9CA0FF2CE6AA}">
      <dgm:prSet/>
      <dgm:spPr/>
      <dgm:t>
        <a:bodyPr/>
        <a:lstStyle/>
        <a:p>
          <a:endParaRPr lang="en-US"/>
        </a:p>
      </dgm:t>
    </dgm:pt>
    <dgm:pt modelId="{A01E3AE0-EFAB-4A7B-AADD-1A627442734E}" type="sibTrans" cxnId="{655D4226-A524-47C1-B70E-9CA0FF2CE6AA}">
      <dgm:prSet/>
      <dgm:spPr/>
      <dgm:t>
        <a:bodyPr/>
        <a:lstStyle/>
        <a:p>
          <a:endParaRPr lang="en-US"/>
        </a:p>
      </dgm:t>
    </dgm:pt>
    <dgm:pt modelId="{A04A6D36-1C91-4903-9B9F-66949B288E5C}" type="pres">
      <dgm:prSet presAssocID="{7DCE8C50-A3F3-4FF7-B80D-CCECE8A8BB8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6540BBF5-2B95-4F86-B8C9-FE6B2D744BB9}" type="pres">
      <dgm:prSet presAssocID="{D380FDD3-7005-489F-A4B9-979AB48BB34F}" presName="parenttextcomposite" presStyleCnt="0"/>
      <dgm:spPr/>
    </dgm:pt>
    <dgm:pt modelId="{94B9DB49-D595-4F9C-BF51-CD995D65823E}" type="pres">
      <dgm:prSet presAssocID="{D380FDD3-7005-489F-A4B9-979AB48BB34F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AC1DE-7E2E-41F0-AB9F-3F7B6688A99B}" type="pres">
      <dgm:prSet presAssocID="{D380FDD3-7005-489F-A4B9-979AB48BB34F}" presName="composite" presStyleCnt="0"/>
      <dgm:spPr/>
    </dgm:pt>
    <dgm:pt modelId="{D13100B0-6A22-496D-8495-233989605DD1}" type="pres">
      <dgm:prSet presAssocID="{D380FDD3-7005-489F-A4B9-979AB48BB34F}" presName="chevron1" presStyleLbl="alignNode1" presStyleIdx="0" presStyleCnt="21"/>
      <dgm:spPr/>
    </dgm:pt>
    <dgm:pt modelId="{D86B80CE-203A-4242-BE0A-F965B2A18E54}" type="pres">
      <dgm:prSet presAssocID="{D380FDD3-7005-489F-A4B9-979AB48BB34F}" presName="chevron2" presStyleLbl="alignNode1" presStyleIdx="1" presStyleCnt="21"/>
      <dgm:spPr/>
    </dgm:pt>
    <dgm:pt modelId="{EC67964F-7A57-4B22-9094-21228FFF246E}" type="pres">
      <dgm:prSet presAssocID="{D380FDD3-7005-489F-A4B9-979AB48BB34F}" presName="chevron3" presStyleLbl="alignNode1" presStyleIdx="2" presStyleCnt="21"/>
      <dgm:spPr/>
    </dgm:pt>
    <dgm:pt modelId="{329407B0-48C3-4F2A-9517-5CF5127B9FED}" type="pres">
      <dgm:prSet presAssocID="{D380FDD3-7005-489F-A4B9-979AB48BB34F}" presName="chevron4" presStyleLbl="alignNode1" presStyleIdx="3" presStyleCnt="21"/>
      <dgm:spPr/>
    </dgm:pt>
    <dgm:pt modelId="{D5F7A5DB-3762-4EC3-BC99-6871F5B0E032}" type="pres">
      <dgm:prSet presAssocID="{D380FDD3-7005-489F-A4B9-979AB48BB34F}" presName="chevron5" presStyleLbl="alignNode1" presStyleIdx="4" presStyleCnt="21"/>
      <dgm:spPr/>
    </dgm:pt>
    <dgm:pt modelId="{22E3C50C-D0F7-4109-BADF-34EC72EB896C}" type="pres">
      <dgm:prSet presAssocID="{D380FDD3-7005-489F-A4B9-979AB48BB34F}" presName="chevron6" presStyleLbl="alignNode1" presStyleIdx="5" presStyleCnt="21"/>
      <dgm:spPr/>
    </dgm:pt>
    <dgm:pt modelId="{038CE8F1-1201-4425-9BFB-D89FAC4950DF}" type="pres">
      <dgm:prSet presAssocID="{D380FDD3-7005-489F-A4B9-979AB48BB34F}" presName="chevron7" presStyleLbl="alignNode1" presStyleIdx="6" presStyleCnt="21"/>
      <dgm:spPr/>
    </dgm:pt>
    <dgm:pt modelId="{B2BD3606-9E08-49FB-8E0D-E000FB88E5C9}" type="pres">
      <dgm:prSet presAssocID="{D380FDD3-7005-489F-A4B9-979AB48BB34F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59B06-ABBF-4D82-8C0B-A7CDB1797F3D}" type="pres">
      <dgm:prSet presAssocID="{4AD74EAD-92D9-440D-9AE1-BE6BEA1E1325}" presName="sibTrans" presStyleCnt="0"/>
      <dgm:spPr/>
    </dgm:pt>
    <dgm:pt modelId="{DFFAAE47-95DB-46FC-96AE-AA6B2E893DEF}" type="pres">
      <dgm:prSet presAssocID="{5A36D845-B329-4FB6-9241-408E3A748BA8}" presName="parenttextcomposite" presStyleCnt="0"/>
      <dgm:spPr/>
    </dgm:pt>
    <dgm:pt modelId="{74E51765-DCB3-4849-874D-10E8B5CB140A}" type="pres">
      <dgm:prSet presAssocID="{5A36D845-B329-4FB6-9241-408E3A748BA8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1312-1326-41BC-813A-CAB417A5D9F5}" type="pres">
      <dgm:prSet presAssocID="{5A36D845-B329-4FB6-9241-408E3A748BA8}" presName="composite" presStyleCnt="0"/>
      <dgm:spPr/>
    </dgm:pt>
    <dgm:pt modelId="{1F4BCDB4-474E-4B22-89E9-A2FA979EAE13}" type="pres">
      <dgm:prSet presAssocID="{5A36D845-B329-4FB6-9241-408E3A748BA8}" presName="chevron1" presStyleLbl="alignNode1" presStyleIdx="7" presStyleCnt="21"/>
      <dgm:spPr/>
    </dgm:pt>
    <dgm:pt modelId="{21CD3645-C21B-4BDB-8DC8-A0F4330EE609}" type="pres">
      <dgm:prSet presAssocID="{5A36D845-B329-4FB6-9241-408E3A748BA8}" presName="chevron2" presStyleLbl="alignNode1" presStyleIdx="8" presStyleCnt="21"/>
      <dgm:spPr/>
    </dgm:pt>
    <dgm:pt modelId="{0D996833-FFD0-4F14-936C-03B0CF34B0D4}" type="pres">
      <dgm:prSet presAssocID="{5A36D845-B329-4FB6-9241-408E3A748BA8}" presName="chevron3" presStyleLbl="alignNode1" presStyleIdx="9" presStyleCnt="21"/>
      <dgm:spPr/>
    </dgm:pt>
    <dgm:pt modelId="{5B2B2330-66C9-4440-8E24-C2A8ED2C72DB}" type="pres">
      <dgm:prSet presAssocID="{5A36D845-B329-4FB6-9241-408E3A748BA8}" presName="chevron4" presStyleLbl="alignNode1" presStyleIdx="10" presStyleCnt="21"/>
      <dgm:spPr/>
    </dgm:pt>
    <dgm:pt modelId="{1CDEB6D8-46F6-40A0-931A-C96C729FBFF9}" type="pres">
      <dgm:prSet presAssocID="{5A36D845-B329-4FB6-9241-408E3A748BA8}" presName="chevron5" presStyleLbl="alignNode1" presStyleIdx="11" presStyleCnt="21"/>
      <dgm:spPr/>
    </dgm:pt>
    <dgm:pt modelId="{714335BC-1E97-4FF3-AEE6-FC0A7A3A9BB8}" type="pres">
      <dgm:prSet presAssocID="{5A36D845-B329-4FB6-9241-408E3A748BA8}" presName="chevron6" presStyleLbl="alignNode1" presStyleIdx="12" presStyleCnt="21"/>
      <dgm:spPr/>
    </dgm:pt>
    <dgm:pt modelId="{0FFD2360-B709-4024-963A-B8CA45117C86}" type="pres">
      <dgm:prSet presAssocID="{5A36D845-B329-4FB6-9241-408E3A748BA8}" presName="chevron7" presStyleLbl="alignNode1" presStyleIdx="13" presStyleCnt="21"/>
      <dgm:spPr/>
    </dgm:pt>
    <dgm:pt modelId="{B075567F-24D9-4E1F-93B2-8E7555D3585F}" type="pres">
      <dgm:prSet presAssocID="{5A36D845-B329-4FB6-9241-408E3A748BA8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73473-BEB9-429B-9751-B6F030D6B4F6}" type="pres">
      <dgm:prSet presAssocID="{E819E327-E7D4-416A-84A4-A066A4AF3F1C}" presName="sibTrans" presStyleCnt="0"/>
      <dgm:spPr/>
    </dgm:pt>
    <dgm:pt modelId="{A5C04591-AB8D-491D-933C-00AE0E622D74}" type="pres">
      <dgm:prSet presAssocID="{B5D72C2A-8814-4AA0-942B-A3E685C74AFF}" presName="parenttextcomposite" presStyleCnt="0"/>
      <dgm:spPr/>
    </dgm:pt>
    <dgm:pt modelId="{C5497809-1704-481A-BCBC-6C4B19AF64C5}" type="pres">
      <dgm:prSet presAssocID="{B5D72C2A-8814-4AA0-942B-A3E685C74AFF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997AD-7E56-4319-9C77-6F26D9801264}" type="pres">
      <dgm:prSet presAssocID="{B5D72C2A-8814-4AA0-942B-A3E685C74AFF}" presName="composite" presStyleCnt="0"/>
      <dgm:spPr/>
    </dgm:pt>
    <dgm:pt modelId="{F692B099-E7C7-4F84-BE6C-16CD5E2E0067}" type="pres">
      <dgm:prSet presAssocID="{B5D72C2A-8814-4AA0-942B-A3E685C74AFF}" presName="chevron1" presStyleLbl="alignNode1" presStyleIdx="14" presStyleCnt="21"/>
      <dgm:spPr/>
    </dgm:pt>
    <dgm:pt modelId="{222A3A1A-9DBC-4285-B415-79E07845BB98}" type="pres">
      <dgm:prSet presAssocID="{B5D72C2A-8814-4AA0-942B-A3E685C74AFF}" presName="chevron2" presStyleLbl="alignNode1" presStyleIdx="15" presStyleCnt="21"/>
      <dgm:spPr/>
    </dgm:pt>
    <dgm:pt modelId="{029F94A7-1455-4CB8-B2BE-CC4BDA034B3C}" type="pres">
      <dgm:prSet presAssocID="{B5D72C2A-8814-4AA0-942B-A3E685C74AFF}" presName="chevron3" presStyleLbl="alignNode1" presStyleIdx="16" presStyleCnt="21"/>
      <dgm:spPr/>
    </dgm:pt>
    <dgm:pt modelId="{98D3725E-98F5-4FF9-A739-3399218D65EC}" type="pres">
      <dgm:prSet presAssocID="{B5D72C2A-8814-4AA0-942B-A3E685C74AFF}" presName="chevron4" presStyleLbl="alignNode1" presStyleIdx="17" presStyleCnt="21"/>
      <dgm:spPr/>
    </dgm:pt>
    <dgm:pt modelId="{7C507F64-76C6-4C0C-9B05-9B60E11253F6}" type="pres">
      <dgm:prSet presAssocID="{B5D72C2A-8814-4AA0-942B-A3E685C74AFF}" presName="chevron5" presStyleLbl="alignNode1" presStyleIdx="18" presStyleCnt="21"/>
      <dgm:spPr/>
    </dgm:pt>
    <dgm:pt modelId="{FA942297-E4D0-4B52-9484-17D4701517D9}" type="pres">
      <dgm:prSet presAssocID="{B5D72C2A-8814-4AA0-942B-A3E685C74AFF}" presName="chevron6" presStyleLbl="alignNode1" presStyleIdx="19" presStyleCnt="21"/>
      <dgm:spPr/>
    </dgm:pt>
    <dgm:pt modelId="{141654D2-87B1-4F35-860A-27B441FD641C}" type="pres">
      <dgm:prSet presAssocID="{B5D72C2A-8814-4AA0-942B-A3E685C74AFF}" presName="chevron7" presStyleLbl="alignNode1" presStyleIdx="20" presStyleCnt="21"/>
      <dgm:spPr/>
    </dgm:pt>
    <dgm:pt modelId="{DFE004DA-063D-4B33-B659-6092005CD0F8}" type="pres">
      <dgm:prSet presAssocID="{B5D72C2A-8814-4AA0-942B-A3E685C74AFF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81F2DA-4C0F-4CC0-A436-34D535F8D2EB}" srcId="{7DCE8C50-A3F3-4FF7-B80D-CCECE8A8BB82}" destId="{B5D72C2A-8814-4AA0-942B-A3E685C74AFF}" srcOrd="2" destOrd="0" parTransId="{8BBC2AF9-1D23-42CC-939C-73D0F176E6C2}" sibTransId="{ED00AC6C-85F4-4155-BC4D-E7500100C81C}"/>
    <dgm:cxn modelId="{90F528C7-BCA5-467B-AF14-DA534CD41417}" srcId="{5A36D845-B329-4FB6-9241-408E3A748BA8}" destId="{68A58BC7-18E2-4503-A0B3-1AEBE721623C}" srcOrd="0" destOrd="0" parTransId="{F426219A-4B33-4F52-86BA-F7145F3618BF}" sibTransId="{40201042-B3D9-4DBB-849D-78A828302277}"/>
    <dgm:cxn modelId="{6343F54C-296C-4D21-A031-E7503B0C03C8}" type="presOf" srcId="{68A58BC7-18E2-4503-A0B3-1AEBE721623C}" destId="{B075567F-24D9-4E1F-93B2-8E7555D3585F}" srcOrd="0" destOrd="0" presId="urn:microsoft.com/office/officeart/2008/layout/VerticalAccentList"/>
    <dgm:cxn modelId="{2E076C89-BC51-47EA-9D67-F85C993372A4}" type="presOf" srcId="{08A21CB2-B186-4E4C-9C3D-B062A229B9B9}" destId="{DFE004DA-063D-4B33-B659-6092005CD0F8}" srcOrd="0" destOrd="0" presId="urn:microsoft.com/office/officeart/2008/layout/VerticalAccentList"/>
    <dgm:cxn modelId="{F61AF656-28FB-4FFC-8E5F-48FB3D865F37}" srcId="{7DCE8C50-A3F3-4FF7-B80D-CCECE8A8BB82}" destId="{5A36D845-B329-4FB6-9241-408E3A748BA8}" srcOrd="1" destOrd="0" parTransId="{101B2647-D78D-48E9-A649-A7D5DA072AC4}" sibTransId="{E819E327-E7D4-416A-84A4-A066A4AF3F1C}"/>
    <dgm:cxn modelId="{8AE9CC56-827B-4C1B-A860-9AB0F525870A}" srcId="{D380FDD3-7005-489F-A4B9-979AB48BB34F}" destId="{5D69293D-BAF2-4D64-B35E-A0A4EEEFA98E}" srcOrd="0" destOrd="0" parTransId="{D41D239B-05CA-4E0C-8AC7-5E553A573135}" sibTransId="{0DD2F68C-DDE5-41FA-8A5D-C75C1C707FE4}"/>
    <dgm:cxn modelId="{420E501D-89E5-43E0-B4B1-2B39CCD8D202}" type="presOf" srcId="{5A36D845-B329-4FB6-9241-408E3A748BA8}" destId="{74E51765-DCB3-4849-874D-10E8B5CB140A}" srcOrd="0" destOrd="0" presId="urn:microsoft.com/office/officeart/2008/layout/VerticalAccentList"/>
    <dgm:cxn modelId="{51E672B5-AC7E-48A9-B43E-8893F3BA5AFA}" type="presOf" srcId="{B5D72C2A-8814-4AA0-942B-A3E685C74AFF}" destId="{C5497809-1704-481A-BCBC-6C4B19AF64C5}" srcOrd="0" destOrd="0" presId="urn:microsoft.com/office/officeart/2008/layout/VerticalAccentList"/>
    <dgm:cxn modelId="{6001781C-DA8F-4A0C-BEC0-2942E9CD1EC1}" type="presOf" srcId="{D380FDD3-7005-489F-A4B9-979AB48BB34F}" destId="{94B9DB49-D595-4F9C-BF51-CD995D65823E}" srcOrd="0" destOrd="0" presId="urn:microsoft.com/office/officeart/2008/layout/VerticalAccentList"/>
    <dgm:cxn modelId="{F2FF9234-92B0-47EE-8CFE-AA96D2416FF9}" type="presOf" srcId="{5D69293D-BAF2-4D64-B35E-A0A4EEEFA98E}" destId="{B2BD3606-9E08-49FB-8E0D-E000FB88E5C9}" srcOrd="0" destOrd="0" presId="urn:microsoft.com/office/officeart/2008/layout/VerticalAccentList"/>
    <dgm:cxn modelId="{9D3C540B-6B19-4685-BC4E-8231BEAF5FF8}" srcId="{7DCE8C50-A3F3-4FF7-B80D-CCECE8A8BB82}" destId="{D380FDD3-7005-489F-A4B9-979AB48BB34F}" srcOrd="0" destOrd="0" parTransId="{B736C387-647D-4659-B1DC-7EC3C599EF9B}" sibTransId="{4AD74EAD-92D9-440D-9AE1-BE6BEA1E1325}"/>
    <dgm:cxn modelId="{E8B34D54-94A9-426B-BA25-A11F28490558}" type="presOf" srcId="{7DCE8C50-A3F3-4FF7-B80D-CCECE8A8BB82}" destId="{A04A6D36-1C91-4903-9B9F-66949B288E5C}" srcOrd="0" destOrd="0" presId="urn:microsoft.com/office/officeart/2008/layout/VerticalAccentList"/>
    <dgm:cxn modelId="{655D4226-A524-47C1-B70E-9CA0FF2CE6AA}" srcId="{B5D72C2A-8814-4AA0-942B-A3E685C74AFF}" destId="{08A21CB2-B186-4E4C-9C3D-B062A229B9B9}" srcOrd="0" destOrd="0" parTransId="{0A140E9F-A238-4E82-BB3C-F53C4E453433}" sibTransId="{A01E3AE0-EFAB-4A7B-AADD-1A627442734E}"/>
    <dgm:cxn modelId="{D60EFCC8-5C3F-40D7-AD9A-6E18970413EA}" type="presParOf" srcId="{A04A6D36-1C91-4903-9B9F-66949B288E5C}" destId="{6540BBF5-2B95-4F86-B8C9-FE6B2D744BB9}" srcOrd="0" destOrd="0" presId="urn:microsoft.com/office/officeart/2008/layout/VerticalAccentList"/>
    <dgm:cxn modelId="{3CA234AF-F3BA-4676-B732-9CE04D8CDF67}" type="presParOf" srcId="{6540BBF5-2B95-4F86-B8C9-FE6B2D744BB9}" destId="{94B9DB49-D595-4F9C-BF51-CD995D65823E}" srcOrd="0" destOrd="0" presId="urn:microsoft.com/office/officeart/2008/layout/VerticalAccentList"/>
    <dgm:cxn modelId="{C2BEA666-85CD-4D2B-B495-52D4CC3B2267}" type="presParOf" srcId="{A04A6D36-1C91-4903-9B9F-66949B288E5C}" destId="{F46AC1DE-7E2E-41F0-AB9F-3F7B6688A99B}" srcOrd="1" destOrd="0" presId="urn:microsoft.com/office/officeart/2008/layout/VerticalAccentList"/>
    <dgm:cxn modelId="{AAE10D4B-A0A2-40D6-AE12-30446CC8AB61}" type="presParOf" srcId="{F46AC1DE-7E2E-41F0-AB9F-3F7B6688A99B}" destId="{D13100B0-6A22-496D-8495-233989605DD1}" srcOrd="0" destOrd="0" presId="urn:microsoft.com/office/officeart/2008/layout/VerticalAccentList"/>
    <dgm:cxn modelId="{1D495218-D019-4FC6-A174-09CDC7D324F0}" type="presParOf" srcId="{F46AC1DE-7E2E-41F0-AB9F-3F7B6688A99B}" destId="{D86B80CE-203A-4242-BE0A-F965B2A18E54}" srcOrd="1" destOrd="0" presId="urn:microsoft.com/office/officeart/2008/layout/VerticalAccentList"/>
    <dgm:cxn modelId="{2BE7D4FC-0D4B-4D9C-89AF-C4DCBCE0EBB4}" type="presParOf" srcId="{F46AC1DE-7E2E-41F0-AB9F-3F7B6688A99B}" destId="{EC67964F-7A57-4B22-9094-21228FFF246E}" srcOrd="2" destOrd="0" presId="urn:microsoft.com/office/officeart/2008/layout/VerticalAccentList"/>
    <dgm:cxn modelId="{726F2B11-DAFA-406E-B6F1-79C4490E3099}" type="presParOf" srcId="{F46AC1DE-7E2E-41F0-AB9F-3F7B6688A99B}" destId="{329407B0-48C3-4F2A-9517-5CF5127B9FED}" srcOrd="3" destOrd="0" presId="urn:microsoft.com/office/officeart/2008/layout/VerticalAccentList"/>
    <dgm:cxn modelId="{5395D5E5-A45E-43CD-9009-4BAD37E7D4F9}" type="presParOf" srcId="{F46AC1DE-7E2E-41F0-AB9F-3F7B6688A99B}" destId="{D5F7A5DB-3762-4EC3-BC99-6871F5B0E032}" srcOrd="4" destOrd="0" presId="urn:microsoft.com/office/officeart/2008/layout/VerticalAccentList"/>
    <dgm:cxn modelId="{CF410088-1F06-4D1A-A13C-374738E25390}" type="presParOf" srcId="{F46AC1DE-7E2E-41F0-AB9F-3F7B6688A99B}" destId="{22E3C50C-D0F7-4109-BADF-34EC72EB896C}" srcOrd="5" destOrd="0" presId="urn:microsoft.com/office/officeart/2008/layout/VerticalAccentList"/>
    <dgm:cxn modelId="{BE25D57E-ECFC-4749-8DFF-1453A52F7387}" type="presParOf" srcId="{F46AC1DE-7E2E-41F0-AB9F-3F7B6688A99B}" destId="{038CE8F1-1201-4425-9BFB-D89FAC4950DF}" srcOrd="6" destOrd="0" presId="urn:microsoft.com/office/officeart/2008/layout/VerticalAccentList"/>
    <dgm:cxn modelId="{69DF6689-A5AE-47E4-9002-1FF285A90557}" type="presParOf" srcId="{F46AC1DE-7E2E-41F0-AB9F-3F7B6688A99B}" destId="{B2BD3606-9E08-49FB-8E0D-E000FB88E5C9}" srcOrd="7" destOrd="0" presId="urn:microsoft.com/office/officeart/2008/layout/VerticalAccentList"/>
    <dgm:cxn modelId="{451324FA-DF6B-4436-BD68-BF42486C7B72}" type="presParOf" srcId="{A04A6D36-1C91-4903-9B9F-66949B288E5C}" destId="{CE559B06-ABBF-4D82-8C0B-A7CDB1797F3D}" srcOrd="2" destOrd="0" presId="urn:microsoft.com/office/officeart/2008/layout/VerticalAccentList"/>
    <dgm:cxn modelId="{CD4A9578-02C2-471E-A772-079EE7888D0D}" type="presParOf" srcId="{A04A6D36-1C91-4903-9B9F-66949B288E5C}" destId="{DFFAAE47-95DB-46FC-96AE-AA6B2E893DEF}" srcOrd="3" destOrd="0" presId="urn:microsoft.com/office/officeart/2008/layout/VerticalAccentList"/>
    <dgm:cxn modelId="{AF91EF31-6FAE-424F-BD2B-DD6FECCEDCB0}" type="presParOf" srcId="{DFFAAE47-95DB-46FC-96AE-AA6B2E893DEF}" destId="{74E51765-DCB3-4849-874D-10E8B5CB140A}" srcOrd="0" destOrd="0" presId="urn:microsoft.com/office/officeart/2008/layout/VerticalAccentList"/>
    <dgm:cxn modelId="{B25854D6-247A-4A47-94E9-1B082380BC2B}" type="presParOf" srcId="{A04A6D36-1C91-4903-9B9F-66949B288E5C}" destId="{C77F1312-1326-41BC-813A-CAB417A5D9F5}" srcOrd="4" destOrd="0" presId="urn:microsoft.com/office/officeart/2008/layout/VerticalAccentList"/>
    <dgm:cxn modelId="{94C074C9-7386-4B4A-A73C-9FBC8B809008}" type="presParOf" srcId="{C77F1312-1326-41BC-813A-CAB417A5D9F5}" destId="{1F4BCDB4-474E-4B22-89E9-A2FA979EAE13}" srcOrd="0" destOrd="0" presId="urn:microsoft.com/office/officeart/2008/layout/VerticalAccentList"/>
    <dgm:cxn modelId="{1619E888-5C8E-4763-AB32-E63349F1418E}" type="presParOf" srcId="{C77F1312-1326-41BC-813A-CAB417A5D9F5}" destId="{21CD3645-C21B-4BDB-8DC8-A0F4330EE609}" srcOrd="1" destOrd="0" presId="urn:microsoft.com/office/officeart/2008/layout/VerticalAccentList"/>
    <dgm:cxn modelId="{27B3B3FB-636A-470E-9319-6743456BF0B0}" type="presParOf" srcId="{C77F1312-1326-41BC-813A-CAB417A5D9F5}" destId="{0D996833-FFD0-4F14-936C-03B0CF34B0D4}" srcOrd="2" destOrd="0" presId="urn:microsoft.com/office/officeart/2008/layout/VerticalAccentList"/>
    <dgm:cxn modelId="{8F4DB969-D048-4AB9-A2BC-48C833B6629E}" type="presParOf" srcId="{C77F1312-1326-41BC-813A-CAB417A5D9F5}" destId="{5B2B2330-66C9-4440-8E24-C2A8ED2C72DB}" srcOrd="3" destOrd="0" presId="urn:microsoft.com/office/officeart/2008/layout/VerticalAccentList"/>
    <dgm:cxn modelId="{7EE1FD90-7C38-4C3E-91D1-E2261667D8F5}" type="presParOf" srcId="{C77F1312-1326-41BC-813A-CAB417A5D9F5}" destId="{1CDEB6D8-46F6-40A0-931A-C96C729FBFF9}" srcOrd="4" destOrd="0" presId="urn:microsoft.com/office/officeart/2008/layout/VerticalAccentList"/>
    <dgm:cxn modelId="{6DE3FB39-DED9-4691-ADAB-7C40AB0FF987}" type="presParOf" srcId="{C77F1312-1326-41BC-813A-CAB417A5D9F5}" destId="{714335BC-1E97-4FF3-AEE6-FC0A7A3A9BB8}" srcOrd="5" destOrd="0" presId="urn:microsoft.com/office/officeart/2008/layout/VerticalAccentList"/>
    <dgm:cxn modelId="{8352964E-A598-4E17-B58A-177EFCA0628B}" type="presParOf" srcId="{C77F1312-1326-41BC-813A-CAB417A5D9F5}" destId="{0FFD2360-B709-4024-963A-B8CA45117C86}" srcOrd="6" destOrd="0" presId="urn:microsoft.com/office/officeart/2008/layout/VerticalAccentList"/>
    <dgm:cxn modelId="{30104AF5-3813-4E0A-8617-A8ACD809C2E2}" type="presParOf" srcId="{C77F1312-1326-41BC-813A-CAB417A5D9F5}" destId="{B075567F-24D9-4E1F-93B2-8E7555D3585F}" srcOrd="7" destOrd="0" presId="urn:microsoft.com/office/officeart/2008/layout/VerticalAccentList"/>
    <dgm:cxn modelId="{4BD53F09-E349-4A77-B69E-39D695DCD96F}" type="presParOf" srcId="{A04A6D36-1C91-4903-9B9F-66949B288E5C}" destId="{D5673473-BEB9-429B-9751-B6F030D6B4F6}" srcOrd="5" destOrd="0" presId="urn:microsoft.com/office/officeart/2008/layout/VerticalAccentList"/>
    <dgm:cxn modelId="{88BEE625-1620-4B43-88AE-8F2723623FBE}" type="presParOf" srcId="{A04A6D36-1C91-4903-9B9F-66949B288E5C}" destId="{A5C04591-AB8D-491D-933C-00AE0E622D74}" srcOrd="6" destOrd="0" presId="urn:microsoft.com/office/officeart/2008/layout/VerticalAccentList"/>
    <dgm:cxn modelId="{A83791F0-7E88-4C11-9201-1F1357658E33}" type="presParOf" srcId="{A5C04591-AB8D-491D-933C-00AE0E622D74}" destId="{C5497809-1704-481A-BCBC-6C4B19AF64C5}" srcOrd="0" destOrd="0" presId="urn:microsoft.com/office/officeart/2008/layout/VerticalAccentList"/>
    <dgm:cxn modelId="{F1CEB821-9916-4E6D-95B1-50C863442AF0}" type="presParOf" srcId="{A04A6D36-1C91-4903-9B9F-66949B288E5C}" destId="{29E997AD-7E56-4319-9C77-6F26D9801264}" srcOrd="7" destOrd="0" presId="urn:microsoft.com/office/officeart/2008/layout/VerticalAccentList"/>
    <dgm:cxn modelId="{B21103C1-FC80-494B-ABF5-22B26CF75416}" type="presParOf" srcId="{29E997AD-7E56-4319-9C77-6F26D9801264}" destId="{F692B099-E7C7-4F84-BE6C-16CD5E2E0067}" srcOrd="0" destOrd="0" presId="urn:microsoft.com/office/officeart/2008/layout/VerticalAccentList"/>
    <dgm:cxn modelId="{2F9EE562-4ADD-4AB6-99BB-7D33745B3ABA}" type="presParOf" srcId="{29E997AD-7E56-4319-9C77-6F26D9801264}" destId="{222A3A1A-9DBC-4285-B415-79E07845BB98}" srcOrd="1" destOrd="0" presId="urn:microsoft.com/office/officeart/2008/layout/VerticalAccentList"/>
    <dgm:cxn modelId="{C1125CA5-1D57-409A-B3A5-7A6B9F5B60FA}" type="presParOf" srcId="{29E997AD-7E56-4319-9C77-6F26D9801264}" destId="{029F94A7-1455-4CB8-B2BE-CC4BDA034B3C}" srcOrd="2" destOrd="0" presId="urn:microsoft.com/office/officeart/2008/layout/VerticalAccentList"/>
    <dgm:cxn modelId="{81064E9A-8987-4D5A-A0C0-509D171D1CDB}" type="presParOf" srcId="{29E997AD-7E56-4319-9C77-6F26D9801264}" destId="{98D3725E-98F5-4FF9-A739-3399218D65EC}" srcOrd="3" destOrd="0" presId="urn:microsoft.com/office/officeart/2008/layout/VerticalAccentList"/>
    <dgm:cxn modelId="{9AFCDCC9-2B11-41CB-A00E-6948934F771F}" type="presParOf" srcId="{29E997AD-7E56-4319-9C77-6F26D9801264}" destId="{7C507F64-76C6-4C0C-9B05-9B60E11253F6}" srcOrd="4" destOrd="0" presId="urn:microsoft.com/office/officeart/2008/layout/VerticalAccentList"/>
    <dgm:cxn modelId="{7C1EDFE6-7983-4C13-A0DD-526CDE70C56E}" type="presParOf" srcId="{29E997AD-7E56-4319-9C77-6F26D9801264}" destId="{FA942297-E4D0-4B52-9484-17D4701517D9}" srcOrd="5" destOrd="0" presId="urn:microsoft.com/office/officeart/2008/layout/VerticalAccentList"/>
    <dgm:cxn modelId="{066381BD-064A-4118-8A62-AE7A6EBBA161}" type="presParOf" srcId="{29E997AD-7E56-4319-9C77-6F26D9801264}" destId="{141654D2-87B1-4F35-860A-27B441FD641C}" srcOrd="6" destOrd="0" presId="urn:microsoft.com/office/officeart/2008/layout/VerticalAccentList"/>
    <dgm:cxn modelId="{1DF42339-7A1A-47E4-A083-672C4820AAFC}" type="presParOf" srcId="{29E997AD-7E56-4319-9C77-6F26D9801264}" destId="{DFE004DA-063D-4B33-B659-6092005CD0F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CE8C50-A3F3-4FF7-B80D-CCECE8A8BB82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0FDD3-7005-489F-A4B9-979AB48BB34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736C387-647D-4659-B1DC-7EC3C599EF9B}" type="parTrans" cxnId="{9D3C540B-6B19-4685-BC4E-8231BEAF5FF8}">
      <dgm:prSet/>
      <dgm:spPr/>
      <dgm:t>
        <a:bodyPr/>
        <a:lstStyle/>
        <a:p>
          <a:endParaRPr lang="en-US"/>
        </a:p>
      </dgm:t>
    </dgm:pt>
    <dgm:pt modelId="{4AD74EAD-92D9-440D-9AE1-BE6BEA1E1325}" type="sibTrans" cxnId="{9D3C540B-6B19-4685-BC4E-8231BEAF5FF8}">
      <dgm:prSet/>
      <dgm:spPr/>
      <dgm:t>
        <a:bodyPr/>
        <a:lstStyle/>
        <a:p>
          <a:endParaRPr lang="en-US"/>
        </a:p>
      </dgm:t>
    </dgm:pt>
    <dgm:pt modelId="{5D69293D-BAF2-4D64-B35E-A0A4EEEFA98E}">
      <dgm:prSet phldrT="[Text]"/>
      <dgm:spPr/>
      <dgm:t>
        <a:bodyPr/>
        <a:lstStyle/>
        <a:p>
          <a:r>
            <a:rPr lang="en-US" dirty="0" smtClean="0"/>
            <a:t>Problem Definition</a:t>
          </a:r>
          <a:endParaRPr lang="en-US" dirty="0"/>
        </a:p>
      </dgm:t>
    </dgm:pt>
    <dgm:pt modelId="{D41D239B-05CA-4E0C-8AC7-5E553A573135}" type="parTrans" cxnId="{8AE9CC56-827B-4C1B-A860-9AB0F525870A}">
      <dgm:prSet/>
      <dgm:spPr/>
      <dgm:t>
        <a:bodyPr/>
        <a:lstStyle/>
        <a:p>
          <a:endParaRPr lang="en-US"/>
        </a:p>
      </dgm:t>
    </dgm:pt>
    <dgm:pt modelId="{0DD2F68C-DDE5-41FA-8A5D-C75C1C707FE4}" type="sibTrans" cxnId="{8AE9CC56-827B-4C1B-A860-9AB0F525870A}">
      <dgm:prSet/>
      <dgm:spPr/>
      <dgm:t>
        <a:bodyPr/>
        <a:lstStyle/>
        <a:p>
          <a:endParaRPr lang="en-US"/>
        </a:p>
      </dgm:t>
    </dgm:pt>
    <dgm:pt modelId="{5A36D845-B329-4FB6-9241-408E3A748BA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01B2647-D78D-48E9-A649-A7D5DA072AC4}" type="parTrans" cxnId="{F61AF656-28FB-4FFC-8E5F-48FB3D865F37}">
      <dgm:prSet/>
      <dgm:spPr/>
      <dgm:t>
        <a:bodyPr/>
        <a:lstStyle/>
        <a:p>
          <a:endParaRPr lang="en-US"/>
        </a:p>
      </dgm:t>
    </dgm:pt>
    <dgm:pt modelId="{E819E327-E7D4-416A-84A4-A066A4AF3F1C}" type="sibTrans" cxnId="{F61AF656-28FB-4FFC-8E5F-48FB3D865F37}">
      <dgm:prSet/>
      <dgm:spPr/>
      <dgm:t>
        <a:bodyPr/>
        <a:lstStyle/>
        <a:p>
          <a:endParaRPr lang="en-US"/>
        </a:p>
      </dgm:t>
    </dgm:pt>
    <dgm:pt modelId="{68A58BC7-18E2-4503-A0B3-1AEBE721623C}">
      <dgm:prSet phldrT="[Text]"/>
      <dgm:spPr/>
      <dgm:t>
        <a:bodyPr/>
        <a:lstStyle/>
        <a:p>
          <a:r>
            <a:rPr lang="en-US" dirty="0" smtClean="0"/>
            <a:t>Data Collection and Preparation</a:t>
          </a:r>
          <a:endParaRPr lang="en-US" dirty="0"/>
        </a:p>
      </dgm:t>
    </dgm:pt>
    <dgm:pt modelId="{F426219A-4B33-4F52-86BA-F7145F3618BF}" type="parTrans" cxnId="{90F528C7-BCA5-467B-AF14-DA534CD41417}">
      <dgm:prSet/>
      <dgm:spPr/>
      <dgm:t>
        <a:bodyPr/>
        <a:lstStyle/>
        <a:p>
          <a:endParaRPr lang="en-US"/>
        </a:p>
      </dgm:t>
    </dgm:pt>
    <dgm:pt modelId="{40201042-B3D9-4DBB-849D-78A828302277}" type="sibTrans" cxnId="{90F528C7-BCA5-467B-AF14-DA534CD41417}">
      <dgm:prSet/>
      <dgm:spPr/>
      <dgm:t>
        <a:bodyPr/>
        <a:lstStyle/>
        <a:p>
          <a:endParaRPr lang="en-US"/>
        </a:p>
      </dgm:t>
    </dgm:pt>
    <dgm:pt modelId="{B5D72C2A-8814-4AA0-942B-A3E685C74AF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BBC2AF9-1D23-42CC-939C-73D0F176E6C2}" type="parTrans" cxnId="{4281F2DA-4C0F-4CC0-A436-34D535F8D2EB}">
      <dgm:prSet/>
      <dgm:spPr/>
      <dgm:t>
        <a:bodyPr/>
        <a:lstStyle/>
        <a:p>
          <a:endParaRPr lang="en-US"/>
        </a:p>
      </dgm:t>
    </dgm:pt>
    <dgm:pt modelId="{ED00AC6C-85F4-4155-BC4D-E7500100C81C}" type="sibTrans" cxnId="{4281F2DA-4C0F-4CC0-A436-34D535F8D2EB}">
      <dgm:prSet/>
      <dgm:spPr/>
      <dgm:t>
        <a:bodyPr/>
        <a:lstStyle/>
        <a:p>
          <a:endParaRPr lang="en-US"/>
        </a:p>
      </dgm:t>
    </dgm:pt>
    <dgm:pt modelId="{08A21CB2-B186-4E4C-9C3D-B062A229B9B9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0A140E9F-A238-4E82-BB3C-F53C4E453433}" type="parTrans" cxnId="{655D4226-A524-47C1-B70E-9CA0FF2CE6AA}">
      <dgm:prSet/>
      <dgm:spPr/>
      <dgm:t>
        <a:bodyPr/>
        <a:lstStyle/>
        <a:p>
          <a:endParaRPr lang="en-US"/>
        </a:p>
      </dgm:t>
    </dgm:pt>
    <dgm:pt modelId="{A01E3AE0-EFAB-4A7B-AADD-1A627442734E}" type="sibTrans" cxnId="{655D4226-A524-47C1-B70E-9CA0FF2CE6AA}">
      <dgm:prSet/>
      <dgm:spPr/>
      <dgm:t>
        <a:bodyPr/>
        <a:lstStyle/>
        <a:p>
          <a:endParaRPr lang="en-US"/>
        </a:p>
      </dgm:t>
    </dgm:pt>
    <dgm:pt modelId="{A04A6D36-1C91-4903-9B9F-66949B288E5C}" type="pres">
      <dgm:prSet presAssocID="{7DCE8C50-A3F3-4FF7-B80D-CCECE8A8BB8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6540BBF5-2B95-4F86-B8C9-FE6B2D744BB9}" type="pres">
      <dgm:prSet presAssocID="{D380FDD3-7005-489F-A4B9-979AB48BB34F}" presName="parenttextcomposite" presStyleCnt="0"/>
      <dgm:spPr/>
    </dgm:pt>
    <dgm:pt modelId="{94B9DB49-D595-4F9C-BF51-CD995D65823E}" type="pres">
      <dgm:prSet presAssocID="{D380FDD3-7005-489F-A4B9-979AB48BB34F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AC1DE-7E2E-41F0-AB9F-3F7B6688A99B}" type="pres">
      <dgm:prSet presAssocID="{D380FDD3-7005-489F-A4B9-979AB48BB34F}" presName="composite" presStyleCnt="0"/>
      <dgm:spPr/>
    </dgm:pt>
    <dgm:pt modelId="{D13100B0-6A22-496D-8495-233989605DD1}" type="pres">
      <dgm:prSet presAssocID="{D380FDD3-7005-489F-A4B9-979AB48BB34F}" presName="chevron1" presStyleLbl="alignNode1" presStyleIdx="0" presStyleCnt="21"/>
      <dgm:spPr/>
    </dgm:pt>
    <dgm:pt modelId="{D86B80CE-203A-4242-BE0A-F965B2A18E54}" type="pres">
      <dgm:prSet presAssocID="{D380FDD3-7005-489F-A4B9-979AB48BB34F}" presName="chevron2" presStyleLbl="alignNode1" presStyleIdx="1" presStyleCnt="21"/>
      <dgm:spPr/>
    </dgm:pt>
    <dgm:pt modelId="{EC67964F-7A57-4B22-9094-21228FFF246E}" type="pres">
      <dgm:prSet presAssocID="{D380FDD3-7005-489F-A4B9-979AB48BB34F}" presName="chevron3" presStyleLbl="alignNode1" presStyleIdx="2" presStyleCnt="21"/>
      <dgm:spPr/>
    </dgm:pt>
    <dgm:pt modelId="{329407B0-48C3-4F2A-9517-5CF5127B9FED}" type="pres">
      <dgm:prSet presAssocID="{D380FDD3-7005-489F-A4B9-979AB48BB34F}" presName="chevron4" presStyleLbl="alignNode1" presStyleIdx="3" presStyleCnt="21"/>
      <dgm:spPr/>
    </dgm:pt>
    <dgm:pt modelId="{D5F7A5DB-3762-4EC3-BC99-6871F5B0E032}" type="pres">
      <dgm:prSet presAssocID="{D380FDD3-7005-489F-A4B9-979AB48BB34F}" presName="chevron5" presStyleLbl="alignNode1" presStyleIdx="4" presStyleCnt="21"/>
      <dgm:spPr/>
    </dgm:pt>
    <dgm:pt modelId="{22E3C50C-D0F7-4109-BADF-34EC72EB896C}" type="pres">
      <dgm:prSet presAssocID="{D380FDD3-7005-489F-A4B9-979AB48BB34F}" presName="chevron6" presStyleLbl="alignNode1" presStyleIdx="5" presStyleCnt="21"/>
      <dgm:spPr/>
    </dgm:pt>
    <dgm:pt modelId="{038CE8F1-1201-4425-9BFB-D89FAC4950DF}" type="pres">
      <dgm:prSet presAssocID="{D380FDD3-7005-489F-A4B9-979AB48BB34F}" presName="chevron7" presStyleLbl="alignNode1" presStyleIdx="6" presStyleCnt="21"/>
      <dgm:spPr/>
    </dgm:pt>
    <dgm:pt modelId="{B2BD3606-9E08-49FB-8E0D-E000FB88E5C9}" type="pres">
      <dgm:prSet presAssocID="{D380FDD3-7005-489F-A4B9-979AB48BB34F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59B06-ABBF-4D82-8C0B-A7CDB1797F3D}" type="pres">
      <dgm:prSet presAssocID="{4AD74EAD-92D9-440D-9AE1-BE6BEA1E1325}" presName="sibTrans" presStyleCnt="0"/>
      <dgm:spPr/>
    </dgm:pt>
    <dgm:pt modelId="{DFFAAE47-95DB-46FC-96AE-AA6B2E893DEF}" type="pres">
      <dgm:prSet presAssocID="{5A36D845-B329-4FB6-9241-408E3A748BA8}" presName="parenttextcomposite" presStyleCnt="0"/>
      <dgm:spPr/>
    </dgm:pt>
    <dgm:pt modelId="{74E51765-DCB3-4849-874D-10E8B5CB140A}" type="pres">
      <dgm:prSet presAssocID="{5A36D845-B329-4FB6-9241-408E3A748BA8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1312-1326-41BC-813A-CAB417A5D9F5}" type="pres">
      <dgm:prSet presAssocID="{5A36D845-B329-4FB6-9241-408E3A748BA8}" presName="composite" presStyleCnt="0"/>
      <dgm:spPr/>
    </dgm:pt>
    <dgm:pt modelId="{1F4BCDB4-474E-4B22-89E9-A2FA979EAE13}" type="pres">
      <dgm:prSet presAssocID="{5A36D845-B329-4FB6-9241-408E3A748BA8}" presName="chevron1" presStyleLbl="alignNode1" presStyleIdx="7" presStyleCnt="21"/>
      <dgm:spPr/>
    </dgm:pt>
    <dgm:pt modelId="{21CD3645-C21B-4BDB-8DC8-A0F4330EE609}" type="pres">
      <dgm:prSet presAssocID="{5A36D845-B329-4FB6-9241-408E3A748BA8}" presName="chevron2" presStyleLbl="alignNode1" presStyleIdx="8" presStyleCnt="21"/>
      <dgm:spPr/>
    </dgm:pt>
    <dgm:pt modelId="{0D996833-FFD0-4F14-936C-03B0CF34B0D4}" type="pres">
      <dgm:prSet presAssocID="{5A36D845-B329-4FB6-9241-408E3A748BA8}" presName="chevron3" presStyleLbl="alignNode1" presStyleIdx="9" presStyleCnt="21"/>
      <dgm:spPr/>
    </dgm:pt>
    <dgm:pt modelId="{5B2B2330-66C9-4440-8E24-C2A8ED2C72DB}" type="pres">
      <dgm:prSet presAssocID="{5A36D845-B329-4FB6-9241-408E3A748BA8}" presName="chevron4" presStyleLbl="alignNode1" presStyleIdx="10" presStyleCnt="21"/>
      <dgm:spPr/>
    </dgm:pt>
    <dgm:pt modelId="{1CDEB6D8-46F6-40A0-931A-C96C729FBFF9}" type="pres">
      <dgm:prSet presAssocID="{5A36D845-B329-4FB6-9241-408E3A748BA8}" presName="chevron5" presStyleLbl="alignNode1" presStyleIdx="11" presStyleCnt="21"/>
      <dgm:spPr/>
    </dgm:pt>
    <dgm:pt modelId="{714335BC-1E97-4FF3-AEE6-FC0A7A3A9BB8}" type="pres">
      <dgm:prSet presAssocID="{5A36D845-B329-4FB6-9241-408E3A748BA8}" presName="chevron6" presStyleLbl="alignNode1" presStyleIdx="12" presStyleCnt="21"/>
      <dgm:spPr/>
    </dgm:pt>
    <dgm:pt modelId="{0FFD2360-B709-4024-963A-B8CA45117C86}" type="pres">
      <dgm:prSet presAssocID="{5A36D845-B329-4FB6-9241-408E3A748BA8}" presName="chevron7" presStyleLbl="alignNode1" presStyleIdx="13" presStyleCnt="21"/>
      <dgm:spPr/>
    </dgm:pt>
    <dgm:pt modelId="{B075567F-24D9-4E1F-93B2-8E7555D3585F}" type="pres">
      <dgm:prSet presAssocID="{5A36D845-B329-4FB6-9241-408E3A748BA8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73473-BEB9-429B-9751-B6F030D6B4F6}" type="pres">
      <dgm:prSet presAssocID="{E819E327-E7D4-416A-84A4-A066A4AF3F1C}" presName="sibTrans" presStyleCnt="0"/>
      <dgm:spPr/>
    </dgm:pt>
    <dgm:pt modelId="{A5C04591-AB8D-491D-933C-00AE0E622D74}" type="pres">
      <dgm:prSet presAssocID="{B5D72C2A-8814-4AA0-942B-A3E685C74AFF}" presName="parenttextcomposite" presStyleCnt="0"/>
      <dgm:spPr/>
    </dgm:pt>
    <dgm:pt modelId="{C5497809-1704-481A-BCBC-6C4B19AF64C5}" type="pres">
      <dgm:prSet presAssocID="{B5D72C2A-8814-4AA0-942B-A3E685C74AFF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997AD-7E56-4319-9C77-6F26D9801264}" type="pres">
      <dgm:prSet presAssocID="{B5D72C2A-8814-4AA0-942B-A3E685C74AFF}" presName="composite" presStyleCnt="0"/>
      <dgm:spPr/>
    </dgm:pt>
    <dgm:pt modelId="{F692B099-E7C7-4F84-BE6C-16CD5E2E0067}" type="pres">
      <dgm:prSet presAssocID="{B5D72C2A-8814-4AA0-942B-A3E685C74AFF}" presName="chevron1" presStyleLbl="alignNode1" presStyleIdx="14" presStyleCnt="21"/>
      <dgm:spPr/>
    </dgm:pt>
    <dgm:pt modelId="{222A3A1A-9DBC-4285-B415-79E07845BB98}" type="pres">
      <dgm:prSet presAssocID="{B5D72C2A-8814-4AA0-942B-A3E685C74AFF}" presName="chevron2" presStyleLbl="alignNode1" presStyleIdx="15" presStyleCnt="21"/>
      <dgm:spPr/>
    </dgm:pt>
    <dgm:pt modelId="{029F94A7-1455-4CB8-B2BE-CC4BDA034B3C}" type="pres">
      <dgm:prSet presAssocID="{B5D72C2A-8814-4AA0-942B-A3E685C74AFF}" presName="chevron3" presStyleLbl="alignNode1" presStyleIdx="16" presStyleCnt="21"/>
      <dgm:spPr/>
    </dgm:pt>
    <dgm:pt modelId="{98D3725E-98F5-4FF9-A739-3399218D65EC}" type="pres">
      <dgm:prSet presAssocID="{B5D72C2A-8814-4AA0-942B-A3E685C74AFF}" presName="chevron4" presStyleLbl="alignNode1" presStyleIdx="17" presStyleCnt="21"/>
      <dgm:spPr/>
    </dgm:pt>
    <dgm:pt modelId="{7C507F64-76C6-4C0C-9B05-9B60E11253F6}" type="pres">
      <dgm:prSet presAssocID="{B5D72C2A-8814-4AA0-942B-A3E685C74AFF}" presName="chevron5" presStyleLbl="alignNode1" presStyleIdx="18" presStyleCnt="21"/>
      <dgm:spPr/>
    </dgm:pt>
    <dgm:pt modelId="{FA942297-E4D0-4B52-9484-17D4701517D9}" type="pres">
      <dgm:prSet presAssocID="{B5D72C2A-8814-4AA0-942B-A3E685C74AFF}" presName="chevron6" presStyleLbl="alignNode1" presStyleIdx="19" presStyleCnt="21"/>
      <dgm:spPr/>
    </dgm:pt>
    <dgm:pt modelId="{141654D2-87B1-4F35-860A-27B441FD641C}" type="pres">
      <dgm:prSet presAssocID="{B5D72C2A-8814-4AA0-942B-A3E685C74AFF}" presName="chevron7" presStyleLbl="alignNode1" presStyleIdx="20" presStyleCnt="21"/>
      <dgm:spPr/>
    </dgm:pt>
    <dgm:pt modelId="{DFE004DA-063D-4B33-B659-6092005CD0F8}" type="pres">
      <dgm:prSet presAssocID="{B5D72C2A-8814-4AA0-942B-A3E685C74AFF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81F2DA-4C0F-4CC0-A436-34D535F8D2EB}" srcId="{7DCE8C50-A3F3-4FF7-B80D-CCECE8A8BB82}" destId="{B5D72C2A-8814-4AA0-942B-A3E685C74AFF}" srcOrd="2" destOrd="0" parTransId="{8BBC2AF9-1D23-42CC-939C-73D0F176E6C2}" sibTransId="{ED00AC6C-85F4-4155-BC4D-E7500100C81C}"/>
    <dgm:cxn modelId="{90F528C7-BCA5-467B-AF14-DA534CD41417}" srcId="{5A36D845-B329-4FB6-9241-408E3A748BA8}" destId="{68A58BC7-18E2-4503-A0B3-1AEBE721623C}" srcOrd="0" destOrd="0" parTransId="{F426219A-4B33-4F52-86BA-F7145F3618BF}" sibTransId="{40201042-B3D9-4DBB-849D-78A828302277}"/>
    <dgm:cxn modelId="{6343F54C-296C-4D21-A031-E7503B0C03C8}" type="presOf" srcId="{68A58BC7-18E2-4503-A0B3-1AEBE721623C}" destId="{B075567F-24D9-4E1F-93B2-8E7555D3585F}" srcOrd="0" destOrd="0" presId="urn:microsoft.com/office/officeart/2008/layout/VerticalAccentList"/>
    <dgm:cxn modelId="{2E076C89-BC51-47EA-9D67-F85C993372A4}" type="presOf" srcId="{08A21CB2-B186-4E4C-9C3D-B062A229B9B9}" destId="{DFE004DA-063D-4B33-B659-6092005CD0F8}" srcOrd="0" destOrd="0" presId="urn:microsoft.com/office/officeart/2008/layout/VerticalAccentList"/>
    <dgm:cxn modelId="{F61AF656-28FB-4FFC-8E5F-48FB3D865F37}" srcId="{7DCE8C50-A3F3-4FF7-B80D-CCECE8A8BB82}" destId="{5A36D845-B329-4FB6-9241-408E3A748BA8}" srcOrd="1" destOrd="0" parTransId="{101B2647-D78D-48E9-A649-A7D5DA072AC4}" sibTransId="{E819E327-E7D4-416A-84A4-A066A4AF3F1C}"/>
    <dgm:cxn modelId="{8AE9CC56-827B-4C1B-A860-9AB0F525870A}" srcId="{D380FDD3-7005-489F-A4B9-979AB48BB34F}" destId="{5D69293D-BAF2-4D64-B35E-A0A4EEEFA98E}" srcOrd="0" destOrd="0" parTransId="{D41D239B-05CA-4E0C-8AC7-5E553A573135}" sibTransId="{0DD2F68C-DDE5-41FA-8A5D-C75C1C707FE4}"/>
    <dgm:cxn modelId="{420E501D-89E5-43E0-B4B1-2B39CCD8D202}" type="presOf" srcId="{5A36D845-B329-4FB6-9241-408E3A748BA8}" destId="{74E51765-DCB3-4849-874D-10E8B5CB140A}" srcOrd="0" destOrd="0" presId="urn:microsoft.com/office/officeart/2008/layout/VerticalAccentList"/>
    <dgm:cxn modelId="{51E672B5-AC7E-48A9-B43E-8893F3BA5AFA}" type="presOf" srcId="{B5D72C2A-8814-4AA0-942B-A3E685C74AFF}" destId="{C5497809-1704-481A-BCBC-6C4B19AF64C5}" srcOrd="0" destOrd="0" presId="urn:microsoft.com/office/officeart/2008/layout/VerticalAccentList"/>
    <dgm:cxn modelId="{6001781C-DA8F-4A0C-BEC0-2942E9CD1EC1}" type="presOf" srcId="{D380FDD3-7005-489F-A4B9-979AB48BB34F}" destId="{94B9DB49-D595-4F9C-BF51-CD995D65823E}" srcOrd="0" destOrd="0" presId="urn:microsoft.com/office/officeart/2008/layout/VerticalAccentList"/>
    <dgm:cxn modelId="{F2FF9234-92B0-47EE-8CFE-AA96D2416FF9}" type="presOf" srcId="{5D69293D-BAF2-4D64-B35E-A0A4EEEFA98E}" destId="{B2BD3606-9E08-49FB-8E0D-E000FB88E5C9}" srcOrd="0" destOrd="0" presId="urn:microsoft.com/office/officeart/2008/layout/VerticalAccentList"/>
    <dgm:cxn modelId="{9D3C540B-6B19-4685-BC4E-8231BEAF5FF8}" srcId="{7DCE8C50-A3F3-4FF7-B80D-CCECE8A8BB82}" destId="{D380FDD3-7005-489F-A4B9-979AB48BB34F}" srcOrd="0" destOrd="0" parTransId="{B736C387-647D-4659-B1DC-7EC3C599EF9B}" sibTransId="{4AD74EAD-92D9-440D-9AE1-BE6BEA1E1325}"/>
    <dgm:cxn modelId="{E8B34D54-94A9-426B-BA25-A11F28490558}" type="presOf" srcId="{7DCE8C50-A3F3-4FF7-B80D-CCECE8A8BB82}" destId="{A04A6D36-1C91-4903-9B9F-66949B288E5C}" srcOrd="0" destOrd="0" presId="urn:microsoft.com/office/officeart/2008/layout/VerticalAccentList"/>
    <dgm:cxn modelId="{655D4226-A524-47C1-B70E-9CA0FF2CE6AA}" srcId="{B5D72C2A-8814-4AA0-942B-A3E685C74AFF}" destId="{08A21CB2-B186-4E4C-9C3D-B062A229B9B9}" srcOrd="0" destOrd="0" parTransId="{0A140E9F-A238-4E82-BB3C-F53C4E453433}" sibTransId="{A01E3AE0-EFAB-4A7B-AADD-1A627442734E}"/>
    <dgm:cxn modelId="{D60EFCC8-5C3F-40D7-AD9A-6E18970413EA}" type="presParOf" srcId="{A04A6D36-1C91-4903-9B9F-66949B288E5C}" destId="{6540BBF5-2B95-4F86-B8C9-FE6B2D744BB9}" srcOrd="0" destOrd="0" presId="urn:microsoft.com/office/officeart/2008/layout/VerticalAccentList"/>
    <dgm:cxn modelId="{3CA234AF-F3BA-4676-B732-9CE04D8CDF67}" type="presParOf" srcId="{6540BBF5-2B95-4F86-B8C9-FE6B2D744BB9}" destId="{94B9DB49-D595-4F9C-BF51-CD995D65823E}" srcOrd="0" destOrd="0" presId="urn:microsoft.com/office/officeart/2008/layout/VerticalAccentList"/>
    <dgm:cxn modelId="{C2BEA666-85CD-4D2B-B495-52D4CC3B2267}" type="presParOf" srcId="{A04A6D36-1C91-4903-9B9F-66949B288E5C}" destId="{F46AC1DE-7E2E-41F0-AB9F-3F7B6688A99B}" srcOrd="1" destOrd="0" presId="urn:microsoft.com/office/officeart/2008/layout/VerticalAccentList"/>
    <dgm:cxn modelId="{AAE10D4B-A0A2-40D6-AE12-30446CC8AB61}" type="presParOf" srcId="{F46AC1DE-7E2E-41F0-AB9F-3F7B6688A99B}" destId="{D13100B0-6A22-496D-8495-233989605DD1}" srcOrd="0" destOrd="0" presId="urn:microsoft.com/office/officeart/2008/layout/VerticalAccentList"/>
    <dgm:cxn modelId="{1D495218-D019-4FC6-A174-09CDC7D324F0}" type="presParOf" srcId="{F46AC1DE-7E2E-41F0-AB9F-3F7B6688A99B}" destId="{D86B80CE-203A-4242-BE0A-F965B2A18E54}" srcOrd="1" destOrd="0" presId="urn:microsoft.com/office/officeart/2008/layout/VerticalAccentList"/>
    <dgm:cxn modelId="{2BE7D4FC-0D4B-4D9C-89AF-C4DCBCE0EBB4}" type="presParOf" srcId="{F46AC1DE-7E2E-41F0-AB9F-3F7B6688A99B}" destId="{EC67964F-7A57-4B22-9094-21228FFF246E}" srcOrd="2" destOrd="0" presId="urn:microsoft.com/office/officeart/2008/layout/VerticalAccentList"/>
    <dgm:cxn modelId="{726F2B11-DAFA-406E-B6F1-79C4490E3099}" type="presParOf" srcId="{F46AC1DE-7E2E-41F0-AB9F-3F7B6688A99B}" destId="{329407B0-48C3-4F2A-9517-5CF5127B9FED}" srcOrd="3" destOrd="0" presId="urn:microsoft.com/office/officeart/2008/layout/VerticalAccentList"/>
    <dgm:cxn modelId="{5395D5E5-A45E-43CD-9009-4BAD37E7D4F9}" type="presParOf" srcId="{F46AC1DE-7E2E-41F0-AB9F-3F7B6688A99B}" destId="{D5F7A5DB-3762-4EC3-BC99-6871F5B0E032}" srcOrd="4" destOrd="0" presId="urn:microsoft.com/office/officeart/2008/layout/VerticalAccentList"/>
    <dgm:cxn modelId="{CF410088-1F06-4D1A-A13C-374738E25390}" type="presParOf" srcId="{F46AC1DE-7E2E-41F0-AB9F-3F7B6688A99B}" destId="{22E3C50C-D0F7-4109-BADF-34EC72EB896C}" srcOrd="5" destOrd="0" presId="urn:microsoft.com/office/officeart/2008/layout/VerticalAccentList"/>
    <dgm:cxn modelId="{BE25D57E-ECFC-4749-8DFF-1453A52F7387}" type="presParOf" srcId="{F46AC1DE-7E2E-41F0-AB9F-3F7B6688A99B}" destId="{038CE8F1-1201-4425-9BFB-D89FAC4950DF}" srcOrd="6" destOrd="0" presId="urn:microsoft.com/office/officeart/2008/layout/VerticalAccentList"/>
    <dgm:cxn modelId="{69DF6689-A5AE-47E4-9002-1FF285A90557}" type="presParOf" srcId="{F46AC1DE-7E2E-41F0-AB9F-3F7B6688A99B}" destId="{B2BD3606-9E08-49FB-8E0D-E000FB88E5C9}" srcOrd="7" destOrd="0" presId="urn:microsoft.com/office/officeart/2008/layout/VerticalAccentList"/>
    <dgm:cxn modelId="{451324FA-DF6B-4436-BD68-BF42486C7B72}" type="presParOf" srcId="{A04A6D36-1C91-4903-9B9F-66949B288E5C}" destId="{CE559B06-ABBF-4D82-8C0B-A7CDB1797F3D}" srcOrd="2" destOrd="0" presId="urn:microsoft.com/office/officeart/2008/layout/VerticalAccentList"/>
    <dgm:cxn modelId="{CD4A9578-02C2-471E-A772-079EE7888D0D}" type="presParOf" srcId="{A04A6D36-1C91-4903-9B9F-66949B288E5C}" destId="{DFFAAE47-95DB-46FC-96AE-AA6B2E893DEF}" srcOrd="3" destOrd="0" presId="urn:microsoft.com/office/officeart/2008/layout/VerticalAccentList"/>
    <dgm:cxn modelId="{AF91EF31-6FAE-424F-BD2B-DD6FECCEDCB0}" type="presParOf" srcId="{DFFAAE47-95DB-46FC-96AE-AA6B2E893DEF}" destId="{74E51765-DCB3-4849-874D-10E8B5CB140A}" srcOrd="0" destOrd="0" presId="urn:microsoft.com/office/officeart/2008/layout/VerticalAccentList"/>
    <dgm:cxn modelId="{B25854D6-247A-4A47-94E9-1B082380BC2B}" type="presParOf" srcId="{A04A6D36-1C91-4903-9B9F-66949B288E5C}" destId="{C77F1312-1326-41BC-813A-CAB417A5D9F5}" srcOrd="4" destOrd="0" presId="urn:microsoft.com/office/officeart/2008/layout/VerticalAccentList"/>
    <dgm:cxn modelId="{94C074C9-7386-4B4A-A73C-9FBC8B809008}" type="presParOf" srcId="{C77F1312-1326-41BC-813A-CAB417A5D9F5}" destId="{1F4BCDB4-474E-4B22-89E9-A2FA979EAE13}" srcOrd="0" destOrd="0" presId="urn:microsoft.com/office/officeart/2008/layout/VerticalAccentList"/>
    <dgm:cxn modelId="{1619E888-5C8E-4763-AB32-E63349F1418E}" type="presParOf" srcId="{C77F1312-1326-41BC-813A-CAB417A5D9F5}" destId="{21CD3645-C21B-4BDB-8DC8-A0F4330EE609}" srcOrd="1" destOrd="0" presId="urn:microsoft.com/office/officeart/2008/layout/VerticalAccentList"/>
    <dgm:cxn modelId="{27B3B3FB-636A-470E-9319-6743456BF0B0}" type="presParOf" srcId="{C77F1312-1326-41BC-813A-CAB417A5D9F5}" destId="{0D996833-FFD0-4F14-936C-03B0CF34B0D4}" srcOrd="2" destOrd="0" presId="urn:microsoft.com/office/officeart/2008/layout/VerticalAccentList"/>
    <dgm:cxn modelId="{8F4DB969-D048-4AB9-A2BC-48C833B6629E}" type="presParOf" srcId="{C77F1312-1326-41BC-813A-CAB417A5D9F5}" destId="{5B2B2330-66C9-4440-8E24-C2A8ED2C72DB}" srcOrd="3" destOrd="0" presId="urn:microsoft.com/office/officeart/2008/layout/VerticalAccentList"/>
    <dgm:cxn modelId="{7EE1FD90-7C38-4C3E-91D1-E2261667D8F5}" type="presParOf" srcId="{C77F1312-1326-41BC-813A-CAB417A5D9F5}" destId="{1CDEB6D8-46F6-40A0-931A-C96C729FBFF9}" srcOrd="4" destOrd="0" presId="urn:microsoft.com/office/officeart/2008/layout/VerticalAccentList"/>
    <dgm:cxn modelId="{6DE3FB39-DED9-4691-ADAB-7C40AB0FF987}" type="presParOf" srcId="{C77F1312-1326-41BC-813A-CAB417A5D9F5}" destId="{714335BC-1E97-4FF3-AEE6-FC0A7A3A9BB8}" srcOrd="5" destOrd="0" presId="urn:microsoft.com/office/officeart/2008/layout/VerticalAccentList"/>
    <dgm:cxn modelId="{8352964E-A598-4E17-B58A-177EFCA0628B}" type="presParOf" srcId="{C77F1312-1326-41BC-813A-CAB417A5D9F5}" destId="{0FFD2360-B709-4024-963A-B8CA45117C86}" srcOrd="6" destOrd="0" presId="urn:microsoft.com/office/officeart/2008/layout/VerticalAccentList"/>
    <dgm:cxn modelId="{30104AF5-3813-4E0A-8617-A8ACD809C2E2}" type="presParOf" srcId="{C77F1312-1326-41BC-813A-CAB417A5D9F5}" destId="{B075567F-24D9-4E1F-93B2-8E7555D3585F}" srcOrd="7" destOrd="0" presId="urn:microsoft.com/office/officeart/2008/layout/VerticalAccentList"/>
    <dgm:cxn modelId="{4BD53F09-E349-4A77-B69E-39D695DCD96F}" type="presParOf" srcId="{A04A6D36-1C91-4903-9B9F-66949B288E5C}" destId="{D5673473-BEB9-429B-9751-B6F030D6B4F6}" srcOrd="5" destOrd="0" presId="urn:microsoft.com/office/officeart/2008/layout/VerticalAccentList"/>
    <dgm:cxn modelId="{88BEE625-1620-4B43-88AE-8F2723623FBE}" type="presParOf" srcId="{A04A6D36-1C91-4903-9B9F-66949B288E5C}" destId="{A5C04591-AB8D-491D-933C-00AE0E622D74}" srcOrd="6" destOrd="0" presId="urn:microsoft.com/office/officeart/2008/layout/VerticalAccentList"/>
    <dgm:cxn modelId="{A83791F0-7E88-4C11-9201-1F1357658E33}" type="presParOf" srcId="{A5C04591-AB8D-491D-933C-00AE0E622D74}" destId="{C5497809-1704-481A-BCBC-6C4B19AF64C5}" srcOrd="0" destOrd="0" presId="urn:microsoft.com/office/officeart/2008/layout/VerticalAccentList"/>
    <dgm:cxn modelId="{F1CEB821-9916-4E6D-95B1-50C863442AF0}" type="presParOf" srcId="{A04A6D36-1C91-4903-9B9F-66949B288E5C}" destId="{29E997AD-7E56-4319-9C77-6F26D9801264}" srcOrd="7" destOrd="0" presId="urn:microsoft.com/office/officeart/2008/layout/VerticalAccentList"/>
    <dgm:cxn modelId="{B21103C1-FC80-494B-ABF5-22B26CF75416}" type="presParOf" srcId="{29E997AD-7E56-4319-9C77-6F26D9801264}" destId="{F692B099-E7C7-4F84-BE6C-16CD5E2E0067}" srcOrd="0" destOrd="0" presId="urn:microsoft.com/office/officeart/2008/layout/VerticalAccentList"/>
    <dgm:cxn modelId="{2F9EE562-4ADD-4AB6-99BB-7D33745B3ABA}" type="presParOf" srcId="{29E997AD-7E56-4319-9C77-6F26D9801264}" destId="{222A3A1A-9DBC-4285-B415-79E07845BB98}" srcOrd="1" destOrd="0" presId="urn:microsoft.com/office/officeart/2008/layout/VerticalAccentList"/>
    <dgm:cxn modelId="{C1125CA5-1D57-409A-B3A5-7A6B9F5B60FA}" type="presParOf" srcId="{29E997AD-7E56-4319-9C77-6F26D9801264}" destId="{029F94A7-1455-4CB8-B2BE-CC4BDA034B3C}" srcOrd="2" destOrd="0" presId="urn:microsoft.com/office/officeart/2008/layout/VerticalAccentList"/>
    <dgm:cxn modelId="{81064E9A-8987-4D5A-A0C0-509D171D1CDB}" type="presParOf" srcId="{29E997AD-7E56-4319-9C77-6F26D9801264}" destId="{98D3725E-98F5-4FF9-A739-3399218D65EC}" srcOrd="3" destOrd="0" presId="urn:microsoft.com/office/officeart/2008/layout/VerticalAccentList"/>
    <dgm:cxn modelId="{9AFCDCC9-2B11-41CB-A00E-6948934F771F}" type="presParOf" srcId="{29E997AD-7E56-4319-9C77-6F26D9801264}" destId="{7C507F64-76C6-4C0C-9B05-9B60E11253F6}" srcOrd="4" destOrd="0" presId="urn:microsoft.com/office/officeart/2008/layout/VerticalAccentList"/>
    <dgm:cxn modelId="{7C1EDFE6-7983-4C13-A0DD-526CDE70C56E}" type="presParOf" srcId="{29E997AD-7E56-4319-9C77-6F26D9801264}" destId="{FA942297-E4D0-4B52-9484-17D4701517D9}" srcOrd="5" destOrd="0" presId="urn:microsoft.com/office/officeart/2008/layout/VerticalAccentList"/>
    <dgm:cxn modelId="{066381BD-064A-4118-8A62-AE7A6EBBA161}" type="presParOf" srcId="{29E997AD-7E56-4319-9C77-6F26D9801264}" destId="{141654D2-87B1-4F35-860A-27B441FD641C}" srcOrd="6" destOrd="0" presId="urn:microsoft.com/office/officeart/2008/layout/VerticalAccentList"/>
    <dgm:cxn modelId="{1DF42339-7A1A-47E4-A083-672C4820AAFC}" type="presParOf" srcId="{29E997AD-7E56-4319-9C77-6F26D9801264}" destId="{DFE004DA-063D-4B33-B659-6092005CD0F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CE8C50-A3F3-4FF7-B80D-CCECE8A8BB82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0FDD3-7005-489F-A4B9-979AB48BB34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B736C387-647D-4659-B1DC-7EC3C599EF9B}" type="parTrans" cxnId="{9D3C540B-6B19-4685-BC4E-8231BEAF5FF8}">
      <dgm:prSet/>
      <dgm:spPr/>
      <dgm:t>
        <a:bodyPr/>
        <a:lstStyle/>
        <a:p>
          <a:endParaRPr lang="en-US"/>
        </a:p>
      </dgm:t>
    </dgm:pt>
    <dgm:pt modelId="{4AD74EAD-92D9-440D-9AE1-BE6BEA1E1325}" type="sibTrans" cxnId="{9D3C540B-6B19-4685-BC4E-8231BEAF5FF8}">
      <dgm:prSet/>
      <dgm:spPr/>
      <dgm:t>
        <a:bodyPr/>
        <a:lstStyle/>
        <a:p>
          <a:endParaRPr lang="en-US"/>
        </a:p>
      </dgm:t>
    </dgm:pt>
    <dgm:pt modelId="{5D69293D-BAF2-4D64-B35E-A0A4EEEFA98E}">
      <dgm:prSet phldrT="[Text]"/>
      <dgm:spPr/>
      <dgm:t>
        <a:bodyPr/>
        <a:lstStyle/>
        <a:p>
          <a:r>
            <a:rPr lang="en-US" dirty="0" smtClean="0"/>
            <a:t>  Model Selection and Training</a:t>
          </a:r>
          <a:endParaRPr lang="en-US" dirty="0"/>
        </a:p>
      </dgm:t>
    </dgm:pt>
    <dgm:pt modelId="{D41D239B-05CA-4E0C-8AC7-5E553A573135}" type="parTrans" cxnId="{8AE9CC56-827B-4C1B-A860-9AB0F525870A}">
      <dgm:prSet/>
      <dgm:spPr/>
      <dgm:t>
        <a:bodyPr/>
        <a:lstStyle/>
        <a:p>
          <a:endParaRPr lang="en-US"/>
        </a:p>
      </dgm:t>
    </dgm:pt>
    <dgm:pt modelId="{0DD2F68C-DDE5-41FA-8A5D-C75C1C707FE4}" type="sibTrans" cxnId="{8AE9CC56-827B-4C1B-A860-9AB0F525870A}">
      <dgm:prSet/>
      <dgm:spPr/>
      <dgm:t>
        <a:bodyPr/>
        <a:lstStyle/>
        <a:p>
          <a:endParaRPr lang="en-US"/>
        </a:p>
      </dgm:t>
    </dgm:pt>
    <dgm:pt modelId="{5A36D845-B329-4FB6-9241-408E3A748BA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01B2647-D78D-48E9-A649-A7D5DA072AC4}" type="parTrans" cxnId="{F61AF656-28FB-4FFC-8E5F-48FB3D865F37}">
      <dgm:prSet/>
      <dgm:spPr/>
      <dgm:t>
        <a:bodyPr/>
        <a:lstStyle/>
        <a:p>
          <a:endParaRPr lang="en-US"/>
        </a:p>
      </dgm:t>
    </dgm:pt>
    <dgm:pt modelId="{E819E327-E7D4-416A-84A4-A066A4AF3F1C}" type="sibTrans" cxnId="{F61AF656-28FB-4FFC-8E5F-48FB3D865F37}">
      <dgm:prSet/>
      <dgm:spPr/>
      <dgm:t>
        <a:bodyPr/>
        <a:lstStyle/>
        <a:p>
          <a:endParaRPr lang="en-US"/>
        </a:p>
      </dgm:t>
    </dgm:pt>
    <dgm:pt modelId="{68A58BC7-18E2-4503-A0B3-1AEBE721623C}">
      <dgm:prSet phldrT="[Text]"/>
      <dgm:spPr/>
      <dgm:t>
        <a:bodyPr/>
        <a:lstStyle/>
        <a:p>
          <a:r>
            <a:rPr lang="en-US" dirty="0" smtClean="0"/>
            <a:t>Model Deployment</a:t>
          </a:r>
          <a:endParaRPr lang="en-US" dirty="0"/>
        </a:p>
      </dgm:t>
    </dgm:pt>
    <dgm:pt modelId="{F426219A-4B33-4F52-86BA-F7145F3618BF}" type="parTrans" cxnId="{90F528C7-BCA5-467B-AF14-DA534CD41417}">
      <dgm:prSet/>
      <dgm:spPr/>
      <dgm:t>
        <a:bodyPr/>
        <a:lstStyle/>
        <a:p>
          <a:endParaRPr lang="en-US"/>
        </a:p>
      </dgm:t>
    </dgm:pt>
    <dgm:pt modelId="{40201042-B3D9-4DBB-849D-78A828302277}" type="sibTrans" cxnId="{90F528C7-BCA5-467B-AF14-DA534CD41417}">
      <dgm:prSet/>
      <dgm:spPr/>
      <dgm:t>
        <a:bodyPr/>
        <a:lstStyle/>
        <a:p>
          <a:endParaRPr lang="en-US"/>
        </a:p>
      </dgm:t>
    </dgm:pt>
    <dgm:pt modelId="{B5D72C2A-8814-4AA0-942B-A3E685C74AF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BBC2AF9-1D23-42CC-939C-73D0F176E6C2}" type="parTrans" cxnId="{4281F2DA-4C0F-4CC0-A436-34D535F8D2EB}">
      <dgm:prSet/>
      <dgm:spPr/>
      <dgm:t>
        <a:bodyPr/>
        <a:lstStyle/>
        <a:p>
          <a:endParaRPr lang="en-US"/>
        </a:p>
      </dgm:t>
    </dgm:pt>
    <dgm:pt modelId="{ED00AC6C-85F4-4155-BC4D-E7500100C81C}" type="sibTrans" cxnId="{4281F2DA-4C0F-4CC0-A436-34D535F8D2EB}">
      <dgm:prSet/>
      <dgm:spPr/>
      <dgm:t>
        <a:bodyPr/>
        <a:lstStyle/>
        <a:p>
          <a:endParaRPr lang="en-US"/>
        </a:p>
      </dgm:t>
    </dgm:pt>
    <dgm:pt modelId="{08A21CB2-B186-4E4C-9C3D-B062A229B9B9}">
      <dgm:prSet phldrT="[Text]"/>
      <dgm:spPr/>
      <dgm:t>
        <a:bodyPr/>
        <a:lstStyle/>
        <a:p>
          <a:r>
            <a:rPr lang="en-US" dirty="0" smtClean="0"/>
            <a:t>Model Monitoring &amp; </a:t>
          </a:r>
          <a:r>
            <a:rPr lang="en-US" dirty="0" err="1" smtClean="0"/>
            <a:t>Maintanance</a:t>
          </a:r>
          <a:endParaRPr lang="en-US" dirty="0"/>
        </a:p>
      </dgm:t>
    </dgm:pt>
    <dgm:pt modelId="{0A140E9F-A238-4E82-BB3C-F53C4E453433}" type="parTrans" cxnId="{655D4226-A524-47C1-B70E-9CA0FF2CE6AA}">
      <dgm:prSet/>
      <dgm:spPr/>
      <dgm:t>
        <a:bodyPr/>
        <a:lstStyle/>
        <a:p>
          <a:endParaRPr lang="en-US"/>
        </a:p>
      </dgm:t>
    </dgm:pt>
    <dgm:pt modelId="{A01E3AE0-EFAB-4A7B-AADD-1A627442734E}" type="sibTrans" cxnId="{655D4226-A524-47C1-B70E-9CA0FF2CE6AA}">
      <dgm:prSet/>
      <dgm:spPr/>
      <dgm:t>
        <a:bodyPr/>
        <a:lstStyle/>
        <a:p>
          <a:endParaRPr lang="en-US"/>
        </a:p>
      </dgm:t>
    </dgm:pt>
    <dgm:pt modelId="{A04A6D36-1C91-4903-9B9F-66949B288E5C}" type="pres">
      <dgm:prSet presAssocID="{7DCE8C50-A3F3-4FF7-B80D-CCECE8A8BB8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6540BBF5-2B95-4F86-B8C9-FE6B2D744BB9}" type="pres">
      <dgm:prSet presAssocID="{D380FDD3-7005-489F-A4B9-979AB48BB34F}" presName="parenttextcomposite" presStyleCnt="0"/>
      <dgm:spPr/>
    </dgm:pt>
    <dgm:pt modelId="{94B9DB49-D595-4F9C-BF51-CD995D65823E}" type="pres">
      <dgm:prSet presAssocID="{D380FDD3-7005-489F-A4B9-979AB48BB34F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AC1DE-7E2E-41F0-AB9F-3F7B6688A99B}" type="pres">
      <dgm:prSet presAssocID="{D380FDD3-7005-489F-A4B9-979AB48BB34F}" presName="composite" presStyleCnt="0"/>
      <dgm:spPr/>
    </dgm:pt>
    <dgm:pt modelId="{D13100B0-6A22-496D-8495-233989605DD1}" type="pres">
      <dgm:prSet presAssocID="{D380FDD3-7005-489F-A4B9-979AB48BB34F}" presName="chevron1" presStyleLbl="alignNode1" presStyleIdx="0" presStyleCnt="21"/>
      <dgm:spPr/>
    </dgm:pt>
    <dgm:pt modelId="{D86B80CE-203A-4242-BE0A-F965B2A18E54}" type="pres">
      <dgm:prSet presAssocID="{D380FDD3-7005-489F-A4B9-979AB48BB34F}" presName="chevron2" presStyleLbl="alignNode1" presStyleIdx="1" presStyleCnt="21"/>
      <dgm:spPr/>
    </dgm:pt>
    <dgm:pt modelId="{EC67964F-7A57-4B22-9094-21228FFF246E}" type="pres">
      <dgm:prSet presAssocID="{D380FDD3-7005-489F-A4B9-979AB48BB34F}" presName="chevron3" presStyleLbl="alignNode1" presStyleIdx="2" presStyleCnt="21"/>
      <dgm:spPr/>
    </dgm:pt>
    <dgm:pt modelId="{329407B0-48C3-4F2A-9517-5CF5127B9FED}" type="pres">
      <dgm:prSet presAssocID="{D380FDD3-7005-489F-A4B9-979AB48BB34F}" presName="chevron4" presStyleLbl="alignNode1" presStyleIdx="3" presStyleCnt="21"/>
      <dgm:spPr/>
    </dgm:pt>
    <dgm:pt modelId="{D5F7A5DB-3762-4EC3-BC99-6871F5B0E032}" type="pres">
      <dgm:prSet presAssocID="{D380FDD3-7005-489F-A4B9-979AB48BB34F}" presName="chevron5" presStyleLbl="alignNode1" presStyleIdx="4" presStyleCnt="21"/>
      <dgm:spPr/>
    </dgm:pt>
    <dgm:pt modelId="{22E3C50C-D0F7-4109-BADF-34EC72EB896C}" type="pres">
      <dgm:prSet presAssocID="{D380FDD3-7005-489F-A4B9-979AB48BB34F}" presName="chevron6" presStyleLbl="alignNode1" presStyleIdx="5" presStyleCnt="21"/>
      <dgm:spPr/>
    </dgm:pt>
    <dgm:pt modelId="{038CE8F1-1201-4425-9BFB-D89FAC4950DF}" type="pres">
      <dgm:prSet presAssocID="{D380FDD3-7005-489F-A4B9-979AB48BB34F}" presName="chevron7" presStyleLbl="alignNode1" presStyleIdx="6" presStyleCnt="21"/>
      <dgm:spPr/>
    </dgm:pt>
    <dgm:pt modelId="{B2BD3606-9E08-49FB-8E0D-E000FB88E5C9}" type="pres">
      <dgm:prSet presAssocID="{D380FDD3-7005-489F-A4B9-979AB48BB34F}" presName="childtext" presStyleLbl="solidFgAcc1" presStyleIdx="0" presStyleCnt="3" custLinFactNeighborX="-42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59B06-ABBF-4D82-8C0B-A7CDB1797F3D}" type="pres">
      <dgm:prSet presAssocID="{4AD74EAD-92D9-440D-9AE1-BE6BEA1E1325}" presName="sibTrans" presStyleCnt="0"/>
      <dgm:spPr/>
    </dgm:pt>
    <dgm:pt modelId="{DFFAAE47-95DB-46FC-96AE-AA6B2E893DEF}" type="pres">
      <dgm:prSet presAssocID="{5A36D845-B329-4FB6-9241-408E3A748BA8}" presName="parenttextcomposite" presStyleCnt="0"/>
      <dgm:spPr/>
    </dgm:pt>
    <dgm:pt modelId="{74E51765-DCB3-4849-874D-10E8B5CB140A}" type="pres">
      <dgm:prSet presAssocID="{5A36D845-B329-4FB6-9241-408E3A748BA8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1312-1326-41BC-813A-CAB417A5D9F5}" type="pres">
      <dgm:prSet presAssocID="{5A36D845-B329-4FB6-9241-408E3A748BA8}" presName="composite" presStyleCnt="0"/>
      <dgm:spPr/>
    </dgm:pt>
    <dgm:pt modelId="{1F4BCDB4-474E-4B22-89E9-A2FA979EAE13}" type="pres">
      <dgm:prSet presAssocID="{5A36D845-B329-4FB6-9241-408E3A748BA8}" presName="chevron1" presStyleLbl="alignNode1" presStyleIdx="7" presStyleCnt="21"/>
      <dgm:spPr/>
    </dgm:pt>
    <dgm:pt modelId="{21CD3645-C21B-4BDB-8DC8-A0F4330EE609}" type="pres">
      <dgm:prSet presAssocID="{5A36D845-B329-4FB6-9241-408E3A748BA8}" presName="chevron2" presStyleLbl="alignNode1" presStyleIdx="8" presStyleCnt="21"/>
      <dgm:spPr/>
    </dgm:pt>
    <dgm:pt modelId="{0D996833-FFD0-4F14-936C-03B0CF34B0D4}" type="pres">
      <dgm:prSet presAssocID="{5A36D845-B329-4FB6-9241-408E3A748BA8}" presName="chevron3" presStyleLbl="alignNode1" presStyleIdx="9" presStyleCnt="21"/>
      <dgm:spPr/>
    </dgm:pt>
    <dgm:pt modelId="{5B2B2330-66C9-4440-8E24-C2A8ED2C72DB}" type="pres">
      <dgm:prSet presAssocID="{5A36D845-B329-4FB6-9241-408E3A748BA8}" presName="chevron4" presStyleLbl="alignNode1" presStyleIdx="10" presStyleCnt="21"/>
      <dgm:spPr/>
    </dgm:pt>
    <dgm:pt modelId="{1CDEB6D8-46F6-40A0-931A-C96C729FBFF9}" type="pres">
      <dgm:prSet presAssocID="{5A36D845-B329-4FB6-9241-408E3A748BA8}" presName="chevron5" presStyleLbl="alignNode1" presStyleIdx="11" presStyleCnt="21"/>
      <dgm:spPr/>
    </dgm:pt>
    <dgm:pt modelId="{714335BC-1E97-4FF3-AEE6-FC0A7A3A9BB8}" type="pres">
      <dgm:prSet presAssocID="{5A36D845-B329-4FB6-9241-408E3A748BA8}" presName="chevron6" presStyleLbl="alignNode1" presStyleIdx="12" presStyleCnt="21"/>
      <dgm:spPr/>
    </dgm:pt>
    <dgm:pt modelId="{0FFD2360-B709-4024-963A-B8CA45117C86}" type="pres">
      <dgm:prSet presAssocID="{5A36D845-B329-4FB6-9241-408E3A748BA8}" presName="chevron7" presStyleLbl="alignNode1" presStyleIdx="13" presStyleCnt="21"/>
      <dgm:spPr/>
    </dgm:pt>
    <dgm:pt modelId="{B075567F-24D9-4E1F-93B2-8E7555D3585F}" type="pres">
      <dgm:prSet presAssocID="{5A36D845-B329-4FB6-9241-408E3A748BA8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73473-BEB9-429B-9751-B6F030D6B4F6}" type="pres">
      <dgm:prSet presAssocID="{E819E327-E7D4-416A-84A4-A066A4AF3F1C}" presName="sibTrans" presStyleCnt="0"/>
      <dgm:spPr/>
    </dgm:pt>
    <dgm:pt modelId="{A5C04591-AB8D-491D-933C-00AE0E622D74}" type="pres">
      <dgm:prSet presAssocID="{B5D72C2A-8814-4AA0-942B-A3E685C74AFF}" presName="parenttextcomposite" presStyleCnt="0"/>
      <dgm:spPr/>
    </dgm:pt>
    <dgm:pt modelId="{C5497809-1704-481A-BCBC-6C4B19AF64C5}" type="pres">
      <dgm:prSet presAssocID="{B5D72C2A-8814-4AA0-942B-A3E685C74AFF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997AD-7E56-4319-9C77-6F26D9801264}" type="pres">
      <dgm:prSet presAssocID="{B5D72C2A-8814-4AA0-942B-A3E685C74AFF}" presName="composite" presStyleCnt="0"/>
      <dgm:spPr/>
    </dgm:pt>
    <dgm:pt modelId="{F692B099-E7C7-4F84-BE6C-16CD5E2E0067}" type="pres">
      <dgm:prSet presAssocID="{B5D72C2A-8814-4AA0-942B-A3E685C74AFF}" presName="chevron1" presStyleLbl="alignNode1" presStyleIdx="14" presStyleCnt="21"/>
      <dgm:spPr/>
    </dgm:pt>
    <dgm:pt modelId="{222A3A1A-9DBC-4285-B415-79E07845BB98}" type="pres">
      <dgm:prSet presAssocID="{B5D72C2A-8814-4AA0-942B-A3E685C74AFF}" presName="chevron2" presStyleLbl="alignNode1" presStyleIdx="15" presStyleCnt="21"/>
      <dgm:spPr/>
    </dgm:pt>
    <dgm:pt modelId="{029F94A7-1455-4CB8-B2BE-CC4BDA034B3C}" type="pres">
      <dgm:prSet presAssocID="{B5D72C2A-8814-4AA0-942B-A3E685C74AFF}" presName="chevron3" presStyleLbl="alignNode1" presStyleIdx="16" presStyleCnt="21"/>
      <dgm:spPr/>
    </dgm:pt>
    <dgm:pt modelId="{98D3725E-98F5-4FF9-A739-3399218D65EC}" type="pres">
      <dgm:prSet presAssocID="{B5D72C2A-8814-4AA0-942B-A3E685C74AFF}" presName="chevron4" presStyleLbl="alignNode1" presStyleIdx="17" presStyleCnt="21"/>
      <dgm:spPr/>
    </dgm:pt>
    <dgm:pt modelId="{7C507F64-76C6-4C0C-9B05-9B60E11253F6}" type="pres">
      <dgm:prSet presAssocID="{B5D72C2A-8814-4AA0-942B-A3E685C74AFF}" presName="chevron5" presStyleLbl="alignNode1" presStyleIdx="18" presStyleCnt="21"/>
      <dgm:spPr/>
    </dgm:pt>
    <dgm:pt modelId="{FA942297-E4D0-4B52-9484-17D4701517D9}" type="pres">
      <dgm:prSet presAssocID="{B5D72C2A-8814-4AA0-942B-A3E685C74AFF}" presName="chevron6" presStyleLbl="alignNode1" presStyleIdx="19" presStyleCnt="21"/>
      <dgm:spPr/>
    </dgm:pt>
    <dgm:pt modelId="{141654D2-87B1-4F35-860A-27B441FD641C}" type="pres">
      <dgm:prSet presAssocID="{B5D72C2A-8814-4AA0-942B-A3E685C74AFF}" presName="chevron7" presStyleLbl="alignNode1" presStyleIdx="20" presStyleCnt="21"/>
      <dgm:spPr/>
    </dgm:pt>
    <dgm:pt modelId="{DFE004DA-063D-4B33-B659-6092005CD0F8}" type="pres">
      <dgm:prSet presAssocID="{B5D72C2A-8814-4AA0-942B-A3E685C74AFF}" presName="childtext" presStyleLbl="solidFgAcc1" presStyleIdx="2" presStyleCnt="3" custLinFactNeighborX="21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81F2DA-4C0F-4CC0-A436-34D535F8D2EB}" srcId="{7DCE8C50-A3F3-4FF7-B80D-CCECE8A8BB82}" destId="{B5D72C2A-8814-4AA0-942B-A3E685C74AFF}" srcOrd="2" destOrd="0" parTransId="{8BBC2AF9-1D23-42CC-939C-73D0F176E6C2}" sibTransId="{ED00AC6C-85F4-4155-BC4D-E7500100C81C}"/>
    <dgm:cxn modelId="{90F528C7-BCA5-467B-AF14-DA534CD41417}" srcId="{5A36D845-B329-4FB6-9241-408E3A748BA8}" destId="{68A58BC7-18E2-4503-A0B3-1AEBE721623C}" srcOrd="0" destOrd="0" parTransId="{F426219A-4B33-4F52-86BA-F7145F3618BF}" sibTransId="{40201042-B3D9-4DBB-849D-78A828302277}"/>
    <dgm:cxn modelId="{6343F54C-296C-4D21-A031-E7503B0C03C8}" type="presOf" srcId="{68A58BC7-18E2-4503-A0B3-1AEBE721623C}" destId="{B075567F-24D9-4E1F-93B2-8E7555D3585F}" srcOrd="0" destOrd="0" presId="urn:microsoft.com/office/officeart/2008/layout/VerticalAccentList"/>
    <dgm:cxn modelId="{2E076C89-BC51-47EA-9D67-F85C993372A4}" type="presOf" srcId="{08A21CB2-B186-4E4C-9C3D-B062A229B9B9}" destId="{DFE004DA-063D-4B33-B659-6092005CD0F8}" srcOrd="0" destOrd="0" presId="urn:microsoft.com/office/officeart/2008/layout/VerticalAccentList"/>
    <dgm:cxn modelId="{F61AF656-28FB-4FFC-8E5F-48FB3D865F37}" srcId="{7DCE8C50-A3F3-4FF7-B80D-CCECE8A8BB82}" destId="{5A36D845-B329-4FB6-9241-408E3A748BA8}" srcOrd="1" destOrd="0" parTransId="{101B2647-D78D-48E9-A649-A7D5DA072AC4}" sibTransId="{E819E327-E7D4-416A-84A4-A066A4AF3F1C}"/>
    <dgm:cxn modelId="{8AE9CC56-827B-4C1B-A860-9AB0F525870A}" srcId="{D380FDD3-7005-489F-A4B9-979AB48BB34F}" destId="{5D69293D-BAF2-4D64-B35E-A0A4EEEFA98E}" srcOrd="0" destOrd="0" parTransId="{D41D239B-05CA-4E0C-8AC7-5E553A573135}" sibTransId="{0DD2F68C-DDE5-41FA-8A5D-C75C1C707FE4}"/>
    <dgm:cxn modelId="{420E501D-89E5-43E0-B4B1-2B39CCD8D202}" type="presOf" srcId="{5A36D845-B329-4FB6-9241-408E3A748BA8}" destId="{74E51765-DCB3-4849-874D-10E8B5CB140A}" srcOrd="0" destOrd="0" presId="urn:microsoft.com/office/officeart/2008/layout/VerticalAccentList"/>
    <dgm:cxn modelId="{51E672B5-AC7E-48A9-B43E-8893F3BA5AFA}" type="presOf" srcId="{B5D72C2A-8814-4AA0-942B-A3E685C74AFF}" destId="{C5497809-1704-481A-BCBC-6C4B19AF64C5}" srcOrd="0" destOrd="0" presId="urn:microsoft.com/office/officeart/2008/layout/VerticalAccentList"/>
    <dgm:cxn modelId="{6001781C-DA8F-4A0C-BEC0-2942E9CD1EC1}" type="presOf" srcId="{D380FDD3-7005-489F-A4B9-979AB48BB34F}" destId="{94B9DB49-D595-4F9C-BF51-CD995D65823E}" srcOrd="0" destOrd="0" presId="urn:microsoft.com/office/officeart/2008/layout/VerticalAccentList"/>
    <dgm:cxn modelId="{F2FF9234-92B0-47EE-8CFE-AA96D2416FF9}" type="presOf" srcId="{5D69293D-BAF2-4D64-B35E-A0A4EEEFA98E}" destId="{B2BD3606-9E08-49FB-8E0D-E000FB88E5C9}" srcOrd="0" destOrd="0" presId="urn:microsoft.com/office/officeart/2008/layout/VerticalAccentList"/>
    <dgm:cxn modelId="{9D3C540B-6B19-4685-BC4E-8231BEAF5FF8}" srcId="{7DCE8C50-A3F3-4FF7-B80D-CCECE8A8BB82}" destId="{D380FDD3-7005-489F-A4B9-979AB48BB34F}" srcOrd="0" destOrd="0" parTransId="{B736C387-647D-4659-B1DC-7EC3C599EF9B}" sibTransId="{4AD74EAD-92D9-440D-9AE1-BE6BEA1E1325}"/>
    <dgm:cxn modelId="{E8B34D54-94A9-426B-BA25-A11F28490558}" type="presOf" srcId="{7DCE8C50-A3F3-4FF7-B80D-CCECE8A8BB82}" destId="{A04A6D36-1C91-4903-9B9F-66949B288E5C}" srcOrd="0" destOrd="0" presId="urn:microsoft.com/office/officeart/2008/layout/VerticalAccentList"/>
    <dgm:cxn modelId="{655D4226-A524-47C1-B70E-9CA0FF2CE6AA}" srcId="{B5D72C2A-8814-4AA0-942B-A3E685C74AFF}" destId="{08A21CB2-B186-4E4C-9C3D-B062A229B9B9}" srcOrd="0" destOrd="0" parTransId="{0A140E9F-A238-4E82-BB3C-F53C4E453433}" sibTransId="{A01E3AE0-EFAB-4A7B-AADD-1A627442734E}"/>
    <dgm:cxn modelId="{D60EFCC8-5C3F-40D7-AD9A-6E18970413EA}" type="presParOf" srcId="{A04A6D36-1C91-4903-9B9F-66949B288E5C}" destId="{6540BBF5-2B95-4F86-B8C9-FE6B2D744BB9}" srcOrd="0" destOrd="0" presId="urn:microsoft.com/office/officeart/2008/layout/VerticalAccentList"/>
    <dgm:cxn modelId="{3CA234AF-F3BA-4676-B732-9CE04D8CDF67}" type="presParOf" srcId="{6540BBF5-2B95-4F86-B8C9-FE6B2D744BB9}" destId="{94B9DB49-D595-4F9C-BF51-CD995D65823E}" srcOrd="0" destOrd="0" presId="urn:microsoft.com/office/officeart/2008/layout/VerticalAccentList"/>
    <dgm:cxn modelId="{C2BEA666-85CD-4D2B-B495-52D4CC3B2267}" type="presParOf" srcId="{A04A6D36-1C91-4903-9B9F-66949B288E5C}" destId="{F46AC1DE-7E2E-41F0-AB9F-3F7B6688A99B}" srcOrd="1" destOrd="0" presId="urn:microsoft.com/office/officeart/2008/layout/VerticalAccentList"/>
    <dgm:cxn modelId="{AAE10D4B-A0A2-40D6-AE12-30446CC8AB61}" type="presParOf" srcId="{F46AC1DE-7E2E-41F0-AB9F-3F7B6688A99B}" destId="{D13100B0-6A22-496D-8495-233989605DD1}" srcOrd="0" destOrd="0" presId="urn:microsoft.com/office/officeart/2008/layout/VerticalAccentList"/>
    <dgm:cxn modelId="{1D495218-D019-4FC6-A174-09CDC7D324F0}" type="presParOf" srcId="{F46AC1DE-7E2E-41F0-AB9F-3F7B6688A99B}" destId="{D86B80CE-203A-4242-BE0A-F965B2A18E54}" srcOrd="1" destOrd="0" presId="urn:microsoft.com/office/officeart/2008/layout/VerticalAccentList"/>
    <dgm:cxn modelId="{2BE7D4FC-0D4B-4D9C-89AF-C4DCBCE0EBB4}" type="presParOf" srcId="{F46AC1DE-7E2E-41F0-AB9F-3F7B6688A99B}" destId="{EC67964F-7A57-4B22-9094-21228FFF246E}" srcOrd="2" destOrd="0" presId="urn:microsoft.com/office/officeart/2008/layout/VerticalAccentList"/>
    <dgm:cxn modelId="{726F2B11-DAFA-406E-B6F1-79C4490E3099}" type="presParOf" srcId="{F46AC1DE-7E2E-41F0-AB9F-3F7B6688A99B}" destId="{329407B0-48C3-4F2A-9517-5CF5127B9FED}" srcOrd="3" destOrd="0" presId="urn:microsoft.com/office/officeart/2008/layout/VerticalAccentList"/>
    <dgm:cxn modelId="{5395D5E5-A45E-43CD-9009-4BAD37E7D4F9}" type="presParOf" srcId="{F46AC1DE-7E2E-41F0-AB9F-3F7B6688A99B}" destId="{D5F7A5DB-3762-4EC3-BC99-6871F5B0E032}" srcOrd="4" destOrd="0" presId="urn:microsoft.com/office/officeart/2008/layout/VerticalAccentList"/>
    <dgm:cxn modelId="{CF410088-1F06-4D1A-A13C-374738E25390}" type="presParOf" srcId="{F46AC1DE-7E2E-41F0-AB9F-3F7B6688A99B}" destId="{22E3C50C-D0F7-4109-BADF-34EC72EB896C}" srcOrd="5" destOrd="0" presId="urn:microsoft.com/office/officeart/2008/layout/VerticalAccentList"/>
    <dgm:cxn modelId="{BE25D57E-ECFC-4749-8DFF-1453A52F7387}" type="presParOf" srcId="{F46AC1DE-7E2E-41F0-AB9F-3F7B6688A99B}" destId="{038CE8F1-1201-4425-9BFB-D89FAC4950DF}" srcOrd="6" destOrd="0" presId="urn:microsoft.com/office/officeart/2008/layout/VerticalAccentList"/>
    <dgm:cxn modelId="{69DF6689-A5AE-47E4-9002-1FF285A90557}" type="presParOf" srcId="{F46AC1DE-7E2E-41F0-AB9F-3F7B6688A99B}" destId="{B2BD3606-9E08-49FB-8E0D-E000FB88E5C9}" srcOrd="7" destOrd="0" presId="urn:microsoft.com/office/officeart/2008/layout/VerticalAccentList"/>
    <dgm:cxn modelId="{451324FA-DF6B-4436-BD68-BF42486C7B72}" type="presParOf" srcId="{A04A6D36-1C91-4903-9B9F-66949B288E5C}" destId="{CE559B06-ABBF-4D82-8C0B-A7CDB1797F3D}" srcOrd="2" destOrd="0" presId="urn:microsoft.com/office/officeart/2008/layout/VerticalAccentList"/>
    <dgm:cxn modelId="{CD4A9578-02C2-471E-A772-079EE7888D0D}" type="presParOf" srcId="{A04A6D36-1C91-4903-9B9F-66949B288E5C}" destId="{DFFAAE47-95DB-46FC-96AE-AA6B2E893DEF}" srcOrd="3" destOrd="0" presId="urn:microsoft.com/office/officeart/2008/layout/VerticalAccentList"/>
    <dgm:cxn modelId="{AF91EF31-6FAE-424F-BD2B-DD6FECCEDCB0}" type="presParOf" srcId="{DFFAAE47-95DB-46FC-96AE-AA6B2E893DEF}" destId="{74E51765-DCB3-4849-874D-10E8B5CB140A}" srcOrd="0" destOrd="0" presId="urn:microsoft.com/office/officeart/2008/layout/VerticalAccentList"/>
    <dgm:cxn modelId="{B25854D6-247A-4A47-94E9-1B082380BC2B}" type="presParOf" srcId="{A04A6D36-1C91-4903-9B9F-66949B288E5C}" destId="{C77F1312-1326-41BC-813A-CAB417A5D9F5}" srcOrd="4" destOrd="0" presId="urn:microsoft.com/office/officeart/2008/layout/VerticalAccentList"/>
    <dgm:cxn modelId="{94C074C9-7386-4B4A-A73C-9FBC8B809008}" type="presParOf" srcId="{C77F1312-1326-41BC-813A-CAB417A5D9F5}" destId="{1F4BCDB4-474E-4B22-89E9-A2FA979EAE13}" srcOrd="0" destOrd="0" presId="urn:microsoft.com/office/officeart/2008/layout/VerticalAccentList"/>
    <dgm:cxn modelId="{1619E888-5C8E-4763-AB32-E63349F1418E}" type="presParOf" srcId="{C77F1312-1326-41BC-813A-CAB417A5D9F5}" destId="{21CD3645-C21B-4BDB-8DC8-A0F4330EE609}" srcOrd="1" destOrd="0" presId="urn:microsoft.com/office/officeart/2008/layout/VerticalAccentList"/>
    <dgm:cxn modelId="{27B3B3FB-636A-470E-9319-6743456BF0B0}" type="presParOf" srcId="{C77F1312-1326-41BC-813A-CAB417A5D9F5}" destId="{0D996833-FFD0-4F14-936C-03B0CF34B0D4}" srcOrd="2" destOrd="0" presId="urn:microsoft.com/office/officeart/2008/layout/VerticalAccentList"/>
    <dgm:cxn modelId="{8F4DB969-D048-4AB9-A2BC-48C833B6629E}" type="presParOf" srcId="{C77F1312-1326-41BC-813A-CAB417A5D9F5}" destId="{5B2B2330-66C9-4440-8E24-C2A8ED2C72DB}" srcOrd="3" destOrd="0" presId="urn:microsoft.com/office/officeart/2008/layout/VerticalAccentList"/>
    <dgm:cxn modelId="{7EE1FD90-7C38-4C3E-91D1-E2261667D8F5}" type="presParOf" srcId="{C77F1312-1326-41BC-813A-CAB417A5D9F5}" destId="{1CDEB6D8-46F6-40A0-931A-C96C729FBFF9}" srcOrd="4" destOrd="0" presId="urn:microsoft.com/office/officeart/2008/layout/VerticalAccentList"/>
    <dgm:cxn modelId="{6DE3FB39-DED9-4691-ADAB-7C40AB0FF987}" type="presParOf" srcId="{C77F1312-1326-41BC-813A-CAB417A5D9F5}" destId="{714335BC-1E97-4FF3-AEE6-FC0A7A3A9BB8}" srcOrd="5" destOrd="0" presId="urn:microsoft.com/office/officeart/2008/layout/VerticalAccentList"/>
    <dgm:cxn modelId="{8352964E-A598-4E17-B58A-177EFCA0628B}" type="presParOf" srcId="{C77F1312-1326-41BC-813A-CAB417A5D9F5}" destId="{0FFD2360-B709-4024-963A-B8CA45117C86}" srcOrd="6" destOrd="0" presId="urn:microsoft.com/office/officeart/2008/layout/VerticalAccentList"/>
    <dgm:cxn modelId="{30104AF5-3813-4E0A-8617-A8ACD809C2E2}" type="presParOf" srcId="{C77F1312-1326-41BC-813A-CAB417A5D9F5}" destId="{B075567F-24D9-4E1F-93B2-8E7555D3585F}" srcOrd="7" destOrd="0" presId="urn:microsoft.com/office/officeart/2008/layout/VerticalAccentList"/>
    <dgm:cxn modelId="{4BD53F09-E349-4A77-B69E-39D695DCD96F}" type="presParOf" srcId="{A04A6D36-1C91-4903-9B9F-66949B288E5C}" destId="{D5673473-BEB9-429B-9751-B6F030D6B4F6}" srcOrd="5" destOrd="0" presId="urn:microsoft.com/office/officeart/2008/layout/VerticalAccentList"/>
    <dgm:cxn modelId="{88BEE625-1620-4B43-88AE-8F2723623FBE}" type="presParOf" srcId="{A04A6D36-1C91-4903-9B9F-66949B288E5C}" destId="{A5C04591-AB8D-491D-933C-00AE0E622D74}" srcOrd="6" destOrd="0" presId="urn:microsoft.com/office/officeart/2008/layout/VerticalAccentList"/>
    <dgm:cxn modelId="{A83791F0-7E88-4C11-9201-1F1357658E33}" type="presParOf" srcId="{A5C04591-AB8D-491D-933C-00AE0E622D74}" destId="{C5497809-1704-481A-BCBC-6C4B19AF64C5}" srcOrd="0" destOrd="0" presId="urn:microsoft.com/office/officeart/2008/layout/VerticalAccentList"/>
    <dgm:cxn modelId="{F1CEB821-9916-4E6D-95B1-50C863442AF0}" type="presParOf" srcId="{A04A6D36-1C91-4903-9B9F-66949B288E5C}" destId="{29E997AD-7E56-4319-9C77-6F26D9801264}" srcOrd="7" destOrd="0" presId="urn:microsoft.com/office/officeart/2008/layout/VerticalAccentList"/>
    <dgm:cxn modelId="{B21103C1-FC80-494B-ABF5-22B26CF75416}" type="presParOf" srcId="{29E997AD-7E56-4319-9C77-6F26D9801264}" destId="{F692B099-E7C7-4F84-BE6C-16CD5E2E0067}" srcOrd="0" destOrd="0" presId="urn:microsoft.com/office/officeart/2008/layout/VerticalAccentList"/>
    <dgm:cxn modelId="{2F9EE562-4ADD-4AB6-99BB-7D33745B3ABA}" type="presParOf" srcId="{29E997AD-7E56-4319-9C77-6F26D9801264}" destId="{222A3A1A-9DBC-4285-B415-79E07845BB98}" srcOrd="1" destOrd="0" presId="urn:microsoft.com/office/officeart/2008/layout/VerticalAccentList"/>
    <dgm:cxn modelId="{C1125CA5-1D57-409A-B3A5-7A6B9F5B60FA}" type="presParOf" srcId="{29E997AD-7E56-4319-9C77-6F26D9801264}" destId="{029F94A7-1455-4CB8-B2BE-CC4BDA034B3C}" srcOrd="2" destOrd="0" presId="urn:microsoft.com/office/officeart/2008/layout/VerticalAccentList"/>
    <dgm:cxn modelId="{81064E9A-8987-4D5A-A0C0-509D171D1CDB}" type="presParOf" srcId="{29E997AD-7E56-4319-9C77-6F26D9801264}" destId="{98D3725E-98F5-4FF9-A739-3399218D65EC}" srcOrd="3" destOrd="0" presId="urn:microsoft.com/office/officeart/2008/layout/VerticalAccentList"/>
    <dgm:cxn modelId="{9AFCDCC9-2B11-41CB-A00E-6948934F771F}" type="presParOf" srcId="{29E997AD-7E56-4319-9C77-6F26D9801264}" destId="{7C507F64-76C6-4C0C-9B05-9B60E11253F6}" srcOrd="4" destOrd="0" presId="urn:microsoft.com/office/officeart/2008/layout/VerticalAccentList"/>
    <dgm:cxn modelId="{7C1EDFE6-7983-4C13-A0DD-526CDE70C56E}" type="presParOf" srcId="{29E997AD-7E56-4319-9C77-6F26D9801264}" destId="{FA942297-E4D0-4B52-9484-17D4701517D9}" srcOrd="5" destOrd="0" presId="urn:microsoft.com/office/officeart/2008/layout/VerticalAccentList"/>
    <dgm:cxn modelId="{066381BD-064A-4118-8A62-AE7A6EBBA161}" type="presParOf" srcId="{29E997AD-7E56-4319-9C77-6F26D9801264}" destId="{141654D2-87B1-4F35-860A-27B441FD641C}" srcOrd="6" destOrd="0" presId="urn:microsoft.com/office/officeart/2008/layout/VerticalAccentList"/>
    <dgm:cxn modelId="{1DF42339-7A1A-47E4-A083-672C4820AAFC}" type="presParOf" srcId="{29E997AD-7E56-4319-9C77-6F26D9801264}" destId="{DFE004DA-063D-4B33-B659-6092005CD0F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CE8C50-A3F3-4FF7-B80D-CCECE8A8BB82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0FDD3-7005-489F-A4B9-979AB48BB34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B736C387-647D-4659-B1DC-7EC3C599EF9B}" type="parTrans" cxnId="{9D3C540B-6B19-4685-BC4E-8231BEAF5FF8}">
      <dgm:prSet/>
      <dgm:spPr/>
      <dgm:t>
        <a:bodyPr/>
        <a:lstStyle/>
        <a:p>
          <a:endParaRPr lang="en-US"/>
        </a:p>
      </dgm:t>
    </dgm:pt>
    <dgm:pt modelId="{4AD74EAD-92D9-440D-9AE1-BE6BEA1E1325}" type="sibTrans" cxnId="{9D3C540B-6B19-4685-BC4E-8231BEAF5FF8}">
      <dgm:prSet/>
      <dgm:spPr/>
      <dgm:t>
        <a:bodyPr/>
        <a:lstStyle/>
        <a:p>
          <a:endParaRPr lang="en-US"/>
        </a:p>
      </dgm:t>
    </dgm:pt>
    <dgm:pt modelId="{5D69293D-BAF2-4D64-B35E-A0A4EEEFA98E}">
      <dgm:prSet phldrT="[Text]"/>
      <dgm:spPr/>
      <dgm:t>
        <a:bodyPr/>
        <a:lstStyle/>
        <a:p>
          <a:r>
            <a:rPr lang="en-US" dirty="0" smtClean="0"/>
            <a:t>  Model Selection and Training</a:t>
          </a:r>
          <a:endParaRPr lang="en-US" dirty="0"/>
        </a:p>
      </dgm:t>
    </dgm:pt>
    <dgm:pt modelId="{D41D239B-05CA-4E0C-8AC7-5E553A573135}" type="parTrans" cxnId="{8AE9CC56-827B-4C1B-A860-9AB0F525870A}">
      <dgm:prSet/>
      <dgm:spPr/>
      <dgm:t>
        <a:bodyPr/>
        <a:lstStyle/>
        <a:p>
          <a:endParaRPr lang="en-US"/>
        </a:p>
      </dgm:t>
    </dgm:pt>
    <dgm:pt modelId="{0DD2F68C-DDE5-41FA-8A5D-C75C1C707FE4}" type="sibTrans" cxnId="{8AE9CC56-827B-4C1B-A860-9AB0F525870A}">
      <dgm:prSet/>
      <dgm:spPr/>
      <dgm:t>
        <a:bodyPr/>
        <a:lstStyle/>
        <a:p>
          <a:endParaRPr lang="en-US"/>
        </a:p>
      </dgm:t>
    </dgm:pt>
    <dgm:pt modelId="{5A36D845-B329-4FB6-9241-408E3A748BA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01B2647-D78D-48E9-A649-A7D5DA072AC4}" type="parTrans" cxnId="{F61AF656-28FB-4FFC-8E5F-48FB3D865F37}">
      <dgm:prSet/>
      <dgm:spPr/>
      <dgm:t>
        <a:bodyPr/>
        <a:lstStyle/>
        <a:p>
          <a:endParaRPr lang="en-US"/>
        </a:p>
      </dgm:t>
    </dgm:pt>
    <dgm:pt modelId="{E819E327-E7D4-416A-84A4-A066A4AF3F1C}" type="sibTrans" cxnId="{F61AF656-28FB-4FFC-8E5F-48FB3D865F37}">
      <dgm:prSet/>
      <dgm:spPr/>
      <dgm:t>
        <a:bodyPr/>
        <a:lstStyle/>
        <a:p>
          <a:endParaRPr lang="en-US"/>
        </a:p>
      </dgm:t>
    </dgm:pt>
    <dgm:pt modelId="{68A58BC7-18E2-4503-A0B3-1AEBE721623C}">
      <dgm:prSet phldrT="[Text]"/>
      <dgm:spPr/>
      <dgm:t>
        <a:bodyPr/>
        <a:lstStyle/>
        <a:p>
          <a:r>
            <a:rPr lang="en-US" dirty="0" smtClean="0"/>
            <a:t>Model Validation and Tuning</a:t>
          </a:r>
          <a:endParaRPr lang="en-US" dirty="0"/>
        </a:p>
      </dgm:t>
    </dgm:pt>
    <dgm:pt modelId="{F426219A-4B33-4F52-86BA-F7145F3618BF}" type="parTrans" cxnId="{90F528C7-BCA5-467B-AF14-DA534CD41417}">
      <dgm:prSet/>
      <dgm:spPr/>
      <dgm:t>
        <a:bodyPr/>
        <a:lstStyle/>
        <a:p>
          <a:endParaRPr lang="en-US"/>
        </a:p>
      </dgm:t>
    </dgm:pt>
    <dgm:pt modelId="{40201042-B3D9-4DBB-849D-78A828302277}" type="sibTrans" cxnId="{90F528C7-BCA5-467B-AF14-DA534CD41417}">
      <dgm:prSet/>
      <dgm:spPr/>
      <dgm:t>
        <a:bodyPr/>
        <a:lstStyle/>
        <a:p>
          <a:endParaRPr lang="en-US"/>
        </a:p>
      </dgm:t>
    </dgm:pt>
    <dgm:pt modelId="{B5D72C2A-8814-4AA0-942B-A3E685C74AF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BBC2AF9-1D23-42CC-939C-73D0F176E6C2}" type="parTrans" cxnId="{4281F2DA-4C0F-4CC0-A436-34D535F8D2EB}">
      <dgm:prSet/>
      <dgm:spPr/>
      <dgm:t>
        <a:bodyPr/>
        <a:lstStyle/>
        <a:p>
          <a:endParaRPr lang="en-US"/>
        </a:p>
      </dgm:t>
    </dgm:pt>
    <dgm:pt modelId="{ED00AC6C-85F4-4155-BC4D-E7500100C81C}" type="sibTrans" cxnId="{4281F2DA-4C0F-4CC0-A436-34D535F8D2EB}">
      <dgm:prSet/>
      <dgm:spPr/>
      <dgm:t>
        <a:bodyPr/>
        <a:lstStyle/>
        <a:p>
          <a:endParaRPr lang="en-US"/>
        </a:p>
      </dgm:t>
    </dgm:pt>
    <dgm:pt modelId="{08A21CB2-B186-4E4C-9C3D-B062A229B9B9}">
      <dgm:prSet phldrT="[Text]"/>
      <dgm:spPr/>
      <dgm:t>
        <a:bodyPr/>
        <a:lstStyle/>
        <a:p>
          <a:r>
            <a:rPr lang="en-US" dirty="0" smtClean="0"/>
            <a:t>Model</a:t>
          </a:r>
          <a:r>
            <a:rPr lang="en-US" baseline="0" dirty="0" smtClean="0"/>
            <a:t> Testing &amp; Evaluation</a:t>
          </a:r>
          <a:endParaRPr lang="en-US" dirty="0"/>
        </a:p>
      </dgm:t>
    </dgm:pt>
    <dgm:pt modelId="{0A140E9F-A238-4E82-BB3C-F53C4E453433}" type="parTrans" cxnId="{655D4226-A524-47C1-B70E-9CA0FF2CE6AA}">
      <dgm:prSet/>
      <dgm:spPr/>
      <dgm:t>
        <a:bodyPr/>
        <a:lstStyle/>
        <a:p>
          <a:endParaRPr lang="en-US"/>
        </a:p>
      </dgm:t>
    </dgm:pt>
    <dgm:pt modelId="{A01E3AE0-EFAB-4A7B-AADD-1A627442734E}" type="sibTrans" cxnId="{655D4226-A524-47C1-B70E-9CA0FF2CE6AA}">
      <dgm:prSet/>
      <dgm:spPr/>
      <dgm:t>
        <a:bodyPr/>
        <a:lstStyle/>
        <a:p>
          <a:endParaRPr lang="en-US"/>
        </a:p>
      </dgm:t>
    </dgm:pt>
    <dgm:pt modelId="{A04A6D36-1C91-4903-9B9F-66949B288E5C}" type="pres">
      <dgm:prSet presAssocID="{7DCE8C50-A3F3-4FF7-B80D-CCECE8A8BB8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6540BBF5-2B95-4F86-B8C9-FE6B2D744BB9}" type="pres">
      <dgm:prSet presAssocID="{D380FDD3-7005-489F-A4B9-979AB48BB34F}" presName="parenttextcomposite" presStyleCnt="0"/>
      <dgm:spPr/>
    </dgm:pt>
    <dgm:pt modelId="{94B9DB49-D595-4F9C-BF51-CD995D65823E}" type="pres">
      <dgm:prSet presAssocID="{D380FDD3-7005-489F-A4B9-979AB48BB34F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AC1DE-7E2E-41F0-AB9F-3F7B6688A99B}" type="pres">
      <dgm:prSet presAssocID="{D380FDD3-7005-489F-A4B9-979AB48BB34F}" presName="composite" presStyleCnt="0"/>
      <dgm:spPr/>
    </dgm:pt>
    <dgm:pt modelId="{D13100B0-6A22-496D-8495-233989605DD1}" type="pres">
      <dgm:prSet presAssocID="{D380FDD3-7005-489F-A4B9-979AB48BB34F}" presName="chevron1" presStyleLbl="alignNode1" presStyleIdx="0" presStyleCnt="21"/>
      <dgm:spPr/>
    </dgm:pt>
    <dgm:pt modelId="{D86B80CE-203A-4242-BE0A-F965B2A18E54}" type="pres">
      <dgm:prSet presAssocID="{D380FDD3-7005-489F-A4B9-979AB48BB34F}" presName="chevron2" presStyleLbl="alignNode1" presStyleIdx="1" presStyleCnt="21"/>
      <dgm:spPr/>
    </dgm:pt>
    <dgm:pt modelId="{EC67964F-7A57-4B22-9094-21228FFF246E}" type="pres">
      <dgm:prSet presAssocID="{D380FDD3-7005-489F-A4B9-979AB48BB34F}" presName="chevron3" presStyleLbl="alignNode1" presStyleIdx="2" presStyleCnt="21"/>
      <dgm:spPr/>
    </dgm:pt>
    <dgm:pt modelId="{329407B0-48C3-4F2A-9517-5CF5127B9FED}" type="pres">
      <dgm:prSet presAssocID="{D380FDD3-7005-489F-A4B9-979AB48BB34F}" presName="chevron4" presStyleLbl="alignNode1" presStyleIdx="3" presStyleCnt="21"/>
      <dgm:spPr/>
    </dgm:pt>
    <dgm:pt modelId="{D5F7A5DB-3762-4EC3-BC99-6871F5B0E032}" type="pres">
      <dgm:prSet presAssocID="{D380FDD3-7005-489F-A4B9-979AB48BB34F}" presName="chevron5" presStyleLbl="alignNode1" presStyleIdx="4" presStyleCnt="21"/>
      <dgm:spPr/>
    </dgm:pt>
    <dgm:pt modelId="{22E3C50C-D0F7-4109-BADF-34EC72EB896C}" type="pres">
      <dgm:prSet presAssocID="{D380FDD3-7005-489F-A4B9-979AB48BB34F}" presName="chevron6" presStyleLbl="alignNode1" presStyleIdx="5" presStyleCnt="21"/>
      <dgm:spPr/>
    </dgm:pt>
    <dgm:pt modelId="{038CE8F1-1201-4425-9BFB-D89FAC4950DF}" type="pres">
      <dgm:prSet presAssocID="{D380FDD3-7005-489F-A4B9-979AB48BB34F}" presName="chevron7" presStyleLbl="alignNode1" presStyleIdx="6" presStyleCnt="21"/>
      <dgm:spPr/>
    </dgm:pt>
    <dgm:pt modelId="{B2BD3606-9E08-49FB-8E0D-E000FB88E5C9}" type="pres">
      <dgm:prSet presAssocID="{D380FDD3-7005-489F-A4B9-979AB48BB34F}" presName="childtext" presStyleLbl="solidFgAcc1" presStyleIdx="0" presStyleCnt="3" custLinFactNeighborX="-42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59B06-ABBF-4D82-8C0B-A7CDB1797F3D}" type="pres">
      <dgm:prSet presAssocID="{4AD74EAD-92D9-440D-9AE1-BE6BEA1E1325}" presName="sibTrans" presStyleCnt="0"/>
      <dgm:spPr/>
    </dgm:pt>
    <dgm:pt modelId="{DFFAAE47-95DB-46FC-96AE-AA6B2E893DEF}" type="pres">
      <dgm:prSet presAssocID="{5A36D845-B329-4FB6-9241-408E3A748BA8}" presName="parenttextcomposite" presStyleCnt="0"/>
      <dgm:spPr/>
    </dgm:pt>
    <dgm:pt modelId="{74E51765-DCB3-4849-874D-10E8B5CB140A}" type="pres">
      <dgm:prSet presAssocID="{5A36D845-B329-4FB6-9241-408E3A748BA8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1312-1326-41BC-813A-CAB417A5D9F5}" type="pres">
      <dgm:prSet presAssocID="{5A36D845-B329-4FB6-9241-408E3A748BA8}" presName="composite" presStyleCnt="0"/>
      <dgm:spPr/>
    </dgm:pt>
    <dgm:pt modelId="{1F4BCDB4-474E-4B22-89E9-A2FA979EAE13}" type="pres">
      <dgm:prSet presAssocID="{5A36D845-B329-4FB6-9241-408E3A748BA8}" presName="chevron1" presStyleLbl="alignNode1" presStyleIdx="7" presStyleCnt="21"/>
      <dgm:spPr/>
    </dgm:pt>
    <dgm:pt modelId="{21CD3645-C21B-4BDB-8DC8-A0F4330EE609}" type="pres">
      <dgm:prSet presAssocID="{5A36D845-B329-4FB6-9241-408E3A748BA8}" presName="chevron2" presStyleLbl="alignNode1" presStyleIdx="8" presStyleCnt="21"/>
      <dgm:spPr/>
    </dgm:pt>
    <dgm:pt modelId="{0D996833-FFD0-4F14-936C-03B0CF34B0D4}" type="pres">
      <dgm:prSet presAssocID="{5A36D845-B329-4FB6-9241-408E3A748BA8}" presName="chevron3" presStyleLbl="alignNode1" presStyleIdx="9" presStyleCnt="21"/>
      <dgm:spPr/>
    </dgm:pt>
    <dgm:pt modelId="{5B2B2330-66C9-4440-8E24-C2A8ED2C72DB}" type="pres">
      <dgm:prSet presAssocID="{5A36D845-B329-4FB6-9241-408E3A748BA8}" presName="chevron4" presStyleLbl="alignNode1" presStyleIdx="10" presStyleCnt="21"/>
      <dgm:spPr/>
    </dgm:pt>
    <dgm:pt modelId="{1CDEB6D8-46F6-40A0-931A-C96C729FBFF9}" type="pres">
      <dgm:prSet presAssocID="{5A36D845-B329-4FB6-9241-408E3A748BA8}" presName="chevron5" presStyleLbl="alignNode1" presStyleIdx="11" presStyleCnt="21"/>
      <dgm:spPr/>
    </dgm:pt>
    <dgm:pt modelId="{714335BC-1E97-4FF3-AEE6-FC0A7A3A9BB8}" type="pres">
      <dgm:prSet presAssocID="{5A36D845-B329-4FB6-9241-408E3A748BA8}" presName="chevron6" presStyleLbl="alignNode1" presStyleIdx="12" presStyleCnt="21"/>
      <dgm:spPr/>
    </dgm:pt>
    <dgm:pt modelId="{0FFD2360-B709-4024-963A-B8CA45117C86}" type="pres">
      <dgm:prSet presAssocID="{5A36D845-B329-4FB6-9241-408E3A748BA8}" presName="chevron7" presStyleLbl="alignNode1" presStyleIdx="13" presStyleCnt="21"/>
      <dgm:spPr/>
    </dgm:pt>
    <dgm:pt modelId="{B075567F-24D9-4E1F-93B2-8E7555D3585F}" type="pres">
      <dgm:prSet presAssocID="{5A36D845-B329-4FB6-9241-408E3A748BA8}" presName="childtext" presStyleLbl="solidFgAcc1" presStyleIdx="1" presStyleCnt="3" custLinFactNeighborX="1052" custLinFactNeighborY="49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73473-BEB9-429B-9751-B6F030D6B4F6}" type="pres">
      <dgm:prSet presAssocID="{E819E327-E7D4-416A-84A4-A066A4AF3F1C}" presName="sibTrans" presStyleCnt="0"/>
      <dgm:spPr/>
    </dgm:pt>
    <dgm:pt modelId="{A5C04591-AB8D-491D-933C-00AE0E622D74}" type="pres">
      <dgm:prSet presAssocID="{B5D72C2A-8814-4AA0-942B-A3E685C74AFF}" presName="parenttextcomposite" presStyleCnt="0"/>
      <dgm:spPr/>
    </dgm:pt>
    <dgm:pt modelId="{C5497809-1704-481A-BCBC-6C4B19AF64C5}" type="pres">
      <dgm:prSet presAssocID="{B5D72C2A-8814-4AA0-942B-A3E685C74AFF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997AD-7E56-4319-9C77-6F26D9801264}" type="pres">
      <dgm:prSet presAssocID="{B5D72C2A-8814-4AA0-942B-A3E685C74AFF}" presName="composite" presStyleCnt="0"/>
      <dgm:spPr/>
    </dgm:pt>
    <dgm:pt modelId="{F692B099-E7C7-4F84-BE6C-16CD5E2E0067}" type="pres">
      <dgm:prSet presAssocID="{B5D72C2A-8814-4AA0-942B-A3E685C74AFF}" presName="chevron1" presStyleLbl="alignNode1" presStyleIdx="14" presStyleCnt="21"/>
      <dgm:spPr/>
    </dgm:pt>
    <dgm:pt modelId="{222A3A1A-9DBC-4285-B415-79E07845BB98}" type="pres">
      <dgm:prSet presAssocID="{B5D72C2A-8814-4AA0-942B-A3E685C74AFF}" presName="chevron2" presStyleLbl="alignNode1" presStyleIdx="15" presStyleCnt="21"/>
      <dgm:spPr/>
    </dgm:pt>
    <dgm:pt modelId="{029F94A7-1455-4CB8-B2BE-CC4BDA034B3C}" type="pres">
      <dgm:prSet presAssocID="{B5D72C2A-8814-4AA0-942B-A3E685C74AFF}" presName="chevron3" presStyleLbl="alignNode1" presStyleIdx="16" presStyleCnt="21"/>
      <dgm:spPr/>
    </dgm:pt>
    <dgm:pt modelId="{98D3725E-98F5-4FF9-A739-3399218D65EC}" type="pres">
      <dgm:prSet presAssocID="{B5D72C2A-8814-4AA0-942B-A3E685C74AFF}" presName="chevron4" presStyleLbl="alignNode1" presStyleIdx="17" presStyleCnt="21"/>
      <dgm:spPr/>
    </dgm:pt>
    <dgm:pt modelId="{7C507F64-76C6-4C0C-9B05-9B60E11253F6}" type="pres">
      <dgm:prSet presAssocID="{B5D72C2A-8814-4AA0-942B-A3E685C74AFF}" presName="chevron5" presStyleLbl="alignNode1" presStyleIdx="18" presStyleCnt="21"/>
      <dgm:spPr/>
    </dgm:pt>
    <dgm:pt modelId="{FA942297-E4D0-4B52-9484-17D4701517D9}" type="pres">
      <dgm:prSet presAssocID="{B5D72C2A-8814-4AA0-942B-A3E685C74AFF}" presName="chevron6" presStyleLbl="alignNode1" presStyleIdx="19" presStyleCnt="21"/>
      <dgm:spPr/>
    </dgm:pt>
    <dgm:pt modelId="{141654D2-87B1-4F35-860A-27B441FD641C}" type="pres">
      <dgm:prSet presAssocID="{B5D72C2A-8814-4AA0-942B-A3E685C74AFF}" presName="chevron7" presStyleLbl="alignNode1" presStyleIdx="20" presStyleCnt="21"/>
      <dgm:spPr/>
    </dgm:pt>
    <dgm:pt modelId="{DFE004DA-063D-4B33-B659-6092005CD0F8}" type="pres">
      <dgm:prSet presAssocID="{B5D72C2A-8814-4AA0-942B-A3E685C74AFF}" presName="childtext" presStyleLbl="solidFgAcc1" presStyleIdx="2" presStyleCnt="3" custLinFactNeighborX="21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81F2DA-4C0F-4CC0-A436-34D535F8D2EB}" srcId="{7DCE8C50-A3F3-4FF7-B80D-CCECE8A8BB82}" destId="{B5D72C2A-8814-4AA0-942B-A3E685C74AFF}" srcOrd="2" destOrd="0" parTransId="{8BBC2AF9-1D23-42CC-939C-73D0F176E6C2}" sibTransId="{ED00AC6C-85F4-4155-BC4D-E7500100C81C}"/>
    <dgm:cxn modelId="{90F528C7-BCA5-467B-AF14-DA534CD41417}" srcId="{5A36D845-B329-4FB6-9241-408E3A748BA8}" destId="{68A58BC7-18E2-4503-A0B3-1AEBE721623C}" srcOrd="0" destOrd="0" parTransId="{F426219A-4B33-4F52-86BA-F7145F3618BF}" sibTransId="{40201042-B3D9-4DBB-849D-78A828302277}"/>
    <dgm:cxn modelId="{6343F54C-296C-4D21-A031-E7503B0C03C8}" type="presOf" srcId="{68A58BC7-18E2-4503-A0B3-1AEBE721623C}" destId="{B075567F-24D9-4E1F-93B2-8E7555D3585F}" srcOrd="0" destOrd="0" presId="urn:microsoft.com/office/officeart/2008/layout/VerticalAccentList"/>
    <dgm:cxn modelId="{2E076C89-BC51-47EA-9D67-F85C993372A4}" type="presOf" srcId="{08A21CB2-B186-4E4C-9C3D-B062A229B9B9}" destId="{DFE004DA-063D-4B33-B659-6092005CD0F8}" srcOrd="0" destOrd="0" presId="urn:microsoft.com/office/officeart/2008/layout/VerticalAccentList"/>
    <dgm:cxn modelId="{F61AF656-28FB-4FFC-8E5F-48FB3D865F37}" srcId="{7DCE8C50-A3F3-4FF7-B80D-CCECE8A8BB82}" destId="{5A36D845-B329-4FB6-9241-408E3A748BA8}" srcOrd="1" destOrd="0" parTransId="{101B2647-D78D-48E9-A649-A7D5DA072AC4}" sibTransId="{E819E327-E7D4-416A-84A4-A066A4AF3F1C}"/>
    <dgm:cxn modelId="{8AE9CC56-827B-4C1B-A860-9AB0F525870A}" srcId="{D380FDD3-7005-489F-A4B9-979AB48BB34F}" destId="{5D69293D-BAF2-4D64-B35E-A0A4EEEFA98E}" srcOrd="0" destOrd="0" parTransId="{D41D239B-05CA-4E0C-8AC7-5E553A573135}" sibTransId="{0DD2F68C-DDE5-41FA-8A5D-C75C1C707FE4}"/>
    <dgm:cxn modelId="{420E501D-89E5-43E0-B4B1-2B39CCD8D202}" type="presOf" srcId="{5A36D845-B329-4FB6-9241-408E3A748BA8}" destId="{74E51765-DCB3-4849-874D-10E8B5CB140A}" srcOrd="0" destOrd="0" presId="urn:microsoft.com/office/officeart/2008/layout/VerticalAccentList"/>
    <dgm:cxn modelId="{51E672B5-AC7E-48A9-B43E-8893F3BA5AFA}" type="presOf" srcId="{B5D72C2A-8814-4AA0-942B-A3E685C74AFF}" destId="{C5497809-1704-481A-BCBC-6C4B19AF64C5}" srcOrd="0" destOrd="0" presId="urn:microsoft.com/office/officeart/2008/layout/VerticalAccentList"/>
    <dgm:cxn modelId="{6001781C-DA8F-4A0C-BEC0-2942E9CD1EC1}" type="presOf" srcId="{D380FDD3-7005-489F-A4B9-979AB48BB34F}" destId="{94B9DB49-D595-4F9C-BF51-CD995D65823E}" srcOrd="0" destOrd="0" presId="urn:microsoft.com/office/officeart/2008/layout/VerticalAccentList"/>
    <dgm:cxn modelId="{F2FF9234-92B0-47EE-8CFE-AA96D2416FF9}" type="presOf" srcId="{5D69293D-BAF2-4D64-B35E-A0A4EEEFA98E}" destId="{B2BD3606-9E08-49FB-8E0D-E000FB88E5C9}" srcOrd="0" destOrd="0" presId="urn:microsoft.com/office/officeart/2008/layout/VerticalAccentList"/>
    <dgm:cxn modelId="{9D3C540B-6B19-4685-BC4E-8231BEAF5FF8}" srcId="{7DCE8C50-A3F3-4FF7-B80D-CCECE8A8BB82}" destId="{D380FDD3-7005-489F-A4B9-979AB48BB34F}" srcOrd="0" destOrd="0" parTransId="{B736C387-647D-4659-B1DC-7EC3C599EF9B}" sibTransId="{4AD74EAD-92D9-440D-9AE1-BE6BEA1E1325}"/>
    <dgm:cxn modelId="{E8B34D54-94A9-426B-BA25-A11F28490558}" type="presOf" srcId="{7DCE8C50-A3F3-4FF7-B80D-CCECE8A8BB82}" destId="{A04A6D36-1C91-4903-9B9F-66949B288E5C}" srcOrd="0" destOrd="0" presId="urn:microsoft.com/office/officeart/2008/layout/VerticalAccentList"/>
    <dgm:cxn modelId="{655D4226-A524-47C1-B70E-9CA0FF2CE6AA}" srcId="{B5D72C2A-8814-4AA0-942B-A3E685C74AFF}" destId="{08A21CB2-B186-4E4C-9C3D-B062A229B9B9}" srcOrd="0" destOrd="0" parTransId="{0A140E9F-A238-4E82-BB3C-F53C4E453433}" sibTransId="{A01E3AE0-EFAB-4A7B-AADD-1A627442734E}"/>
    <dgm:cxn modelId="{D60EFCC8-5C3F-40D7-AD9A-6E18970413EA}" type="presParOf" srcId="{A04A6D36-1C91-4903-9B9F-66949B288E5C}" destId="{6540BBF5-2B95-4F86-B8C9-FE6B2D744BB9}" srcOrd="0" destOrd="0" presId="urn:microsoft.com/office/officeart/2008/layout/VerticalAccentList"/>
    <dgm:cxn modelId="{3CA234AF-F3BA-4676-B732-9CE04D8CDF67}" type="presParOf" srcId="{6540BBF5-2B95-4F86-B8C9-FE6B2D744BB9}" destId="{94B9DB49-D595-4F9C-BF51-CD995D65823E}" srcOrd="0" destOrd="0" presId="urn:microsoft.com/office/officeart/2008/layout/VerticalAccentList"/>
    <dgm:cxn modelId="{C2BEA666-85CD-4D2B-B495-52D4CC3B2267}" type="presParOf" srcId="{A04A6D36-1C91-4903-9B9F-66949B288E5C}" destId="{F46AC1DE-7E2E-41F0-AB9F-3F7B6688A99B}" srcOrd="1" destOrd="0" presId="urn:microsoft.com/office/officeart/2008/layout/VerticalAccentList"/>
    <dgm:cxn modelId="{AAE10D4B-A0A2-40D6-AE12-30446CC8AB61}" type="presParOf" srcId="{F46AC1DE-7E2E-41F0-AB9F-3F7B6688A99B}" destId="{D13100B0-6A22-496D-8495-233989605DD1}" srcOrd="0" destOrd="0" presId="urn:microsoft.com/office/officeart/2008/layout/VerticalAccentList"/>
    <dgm:cxn modelId="{1D495218-D019-4FC6-A174-09CDC7D324F0}" type="presParOf" srcId="{F46AC1DE-7E2E-41F0-AB9F-3F7B6688A99B}" destId="{D86B80CE-203A-4242-BE0A-F965B2A18E54}" srcOrd="1" destOrd="0" presId="urn:microsoft.com/office/officeart/2008/layout/VerticalAccentList"/>
    <dgm:cxn modelId="{2BE7D4FC-0D4B-4D9C-89AF-C4DCBCE0EBB4}" type="presParOf" srcId="{F46AC1DE-7E2E-41F0-AB9F-3F7B6688A99B}" destId="{EC67964F-7A57-4B22-9094-21228FFF246E}" srcOrd="2" destOrd="0" presId="urn:microsoft.com/office/officeart/2008/layout/VerticalAccentList"/>
    <dgm:cxn modelId="{726F2B11-DAFA-406E-B6F1-79C4490E3099}" type="presParOf" srcId="{F46AC1DE-7E2E-41F0-AB9F-3F7B6688A99B}" destId="{329407B0-48C3-4F2A-9517-5CF5127B9FED}" srcOrd="3" destOrd="0" presId="urn:microsoft.com/office/officeart/2008/layout/VerticalAccentList"/>
    <dgm:cxn modelId="{5395D5E5-A45E-43CD-9009-4BAD37E7D4F9}" type="presParOf" srcId="{F46AC1DE-7E2E-41F0-AB9F-3F7B6688A99B}" destId="{D5F7A5DB-3762-4EC3-BC99-6871F5B0E032}" srcOrd="4" destOrd="0" presId="urn:microsoft.com/office/officeart/2008/layout/VerticalAccentList"/>
    <dgm:cxn modelId="{CF410088-1F06-4D1A-A13C-374738E25390}" type="presParOf" srcId="{F46AC1DE-7E2E-41F0-AB9F-3F7B6688A99B}" destId="{22E3C50C-D0F7-4109-BADF-34EC72EB896C}" srcOrd="5" destOrd="0" presId="urn:microsoft.com/office/officeart/2008/layout/VerticalAccentList"/>
    <dgm:cxn modelId="{BE25D57E-ECFC-4749-8DFF-1453A52F7387}" type="presParOf" srcId="{F46AC1DE-7E2E-41F0-AB9F-3F7B6688A99B}" destId="{038CE8F1-1201-4425-9BFB-D89FAC4950DF}" srcOrd="6" destOrd="0" presId="urn:microsoft.com/office/officeart/2008/layout/VerticalAccentList"/>
    <dgm:cxn modelId="{69DF6689-A5AE-47E4-9002-1FF285A90557}" type="presParOf" srcId="{F46AC1DE-7E2E-41F0-AB9F-3F7B6688A99B}" destId="{B2BD3606-9E08-49FB-8E0D-E000FB88E5C9}" srcOrd="7" destOrd="0" presId="urn:microsoft.com/office/officeart/2008/layout/VerticalAccentList"/>
    <dgm:cxn modelId="{451324FA-DF6B-4436-BD68-BF42486C7B72}" type="presParOf" srcId="{A04A6D36-1C91-4903-9B9F-66949B288E5C}" destId="{CE559B06-ABBF-4D82-8C0B-A7CDB1797F3D}" srcOrd="2" destOrd="0" presId="urn:microsoft.com/office/officeart/2008/layout/VerticalAccentList"/>
    <dgm:cxn modelId="{CD4A9578-02C2-471E-A772-079EE7888D0D}" type="presParOf" srcId="{A04A6D36-1C91-4903-9B9F-66949B288E5C}" destId="{DFFAAE47-95DB-46FC-96AE-AA6B2E893DEF}" srcOrd="3" destOrd="0" presId="urn:microsoft.com/office/officeart/2008/layout/VerticalAccentList"/>
    <dgm:cxn modelId="{AF91EF31-6FAE-424F-BD2B-DD6FECCEDCB0}" type="presParOf" srcId="{DFFAAE47-95DB-46FC-96AE-AA6B2E893DEF}" destId="{74E51765-DCB3-4849-874D-10E8B5CB140A}" srcOrd="0" destOrd="0" presId="urn:microsoft.com/office/officeart/2008/layout/VerticalAccentList"/>
    <dgm:cxn modelId="{B25854D6-247A-4A47-94E9-1B082380BC2B}" type="presParOf" srcId="{A04A6D36-1C91-4903-9B9F-66949B288E5C}" destId="{C77F1312-1326-41BC-813A-CAB417A5D9F5}" srcOrd="4" destOrd="0" presId="urn:microsoft.com/office/officeart/2008/layout/VerticalAccentList"/>
    <dgm:cxn modelId="{94C074C9-7386-4B4A-A73C-9FBC8B809008}" type="presParOf" srcId="{C77F1312-1326-41BC-813A-CAB417A5D9F5}" destId="{1F4BCDB4-474E-4B22-89E9-A2FA979EAE13}" srcOrd="0" destOrd="0" presId="urn:microsoft.com/office/officeart/2008/layout/VerticalAccentList"/>
    <dgm:cxn modelId="{1619E888-5C8E-4763-AB32-E63349F1418E}" type="presParOf" srcId="{C77F1312-1326-41BC-813A-CAB417A5D9F5}" destId="{21CD3645-C21B-4BDB-8DC8-A0F4330EE609}" srcOrd="1" destOrd="0" presId="urn:microsoft.com/office/officeart/2008/layout/VerticalAccentList"/>
    <dgm:cxn modelId="{27B3B3FB-636A-470E-9319-6743456BF0B0}" type="presParOf" srcId="{C77F1312-1326-41BC-813A-CAB417A5D9F5}" destId="{0D996833-FFD0-4F14-936C-03B0CF34B0D4}" srcOrd="2" destOrd="0" presId="urn:microsoft.com/office/officeart/2008/layout/VerticalAccentList"/>
    <dgm:cxn modelId="{8F4DB969-D048-4AB9-A2BC-48C833B6629E}" type="presParOf" srcId="{C77F1312-1326-41BC-813A-CAB417A5D9F5}" destId="{5B2B2330-66C9-4440-8E24-C2A8ED2C72DB}" srcOrd="3" destOrd="0" presId="urn:microsoft.com/office/officeart/2008/layout/VerticalAccentList"/>
    <dgm:cxn modelId="{7EE1FD90-7C38-4C3E-91D1-E2261667D8F5}" type="presParOf" srcId="{C77F1312-1326-41BC-813A-CAB417A5D9F5}" destId="{1CDEB6D8-46F6-40A0-931A-C96C729FBFF9}" srcOrd="4" destOrd="0" presId="urn:microsoft.com/office/officeart/2008/layout/VerticalAccentList"/>
    <dgm:cxn modelId="{6DE3FB39-DED9-4691-ADAB-7C40AB0FF987}" type="presParOf" srcId="{C77F1312-1326-41BC-813A-CAB417A5D9F5}" destId="{714335BC-1E97-4FF3-AEE6-FC0A7A3A9BB8}" srcOrd="5" destOrd="0" presId="urn:microsoft.com/office/officeart/2008/layout/VerticalAccentList"/>
    <dgm:cxn modelId="{8352964E-A598-4E17-B58A-177EFCA0628B}" type="presParOf" srcId="{C77F1312-1326-41BC-813A-CAB417A5D9F5}" destId="{0FFD2360-B709-4024-963A-B8CA45117C86}" srcOrd="6" destOrd="0" presId="urn:microsoft.com/office/officeart/2008/layout/VerticalAccentList"/>
    <dgm:cxn modelId="{30104AF5-3813-4E0A-8617-A8ACD809C2E2}" type="presParOf" srcId="{C77F1312-1326-41BC-813A-CAB417A5D9F5}" destId="{B075567F-24D9-4E1F-93B2-8E7555D3585F}" srcOrd="7" destOrd="0" presId="urn:microsoft.com/office/officeart/2008/layout/VerticalAccentList"/>
    <dgm:cxn modelId="{4BD53F09-E349-4A77-B69E-39D695DCD96F}" type="presParOf" srcId="{A04A6D36-1C91-4903-9B9F-66949B288E5C}" destId="{D5673473-BEB9-429B-9751-B6F030D6B4F6}" srcOrd="5" destOrd="0" presId="urn:microsoft.com/office/officeart/2008/layout/VerticalAccentList"/>
    <dgm:cxn modelId="{88BEE625-1620-4B43-88AE-8F2723623FBE}" type="presParOf" srcId="{A04A6D36-1C91-4903-9B9F-66949B288E5C}" destId="{A5C04591-AB8D-491D-933C-00AE0E622D74}" srcOrd="6" destOrd="0" presId="urn:microsoft.com/office/officeart/2008/layout/VerticalAccentList"/>
    <dgm:cxn modelId="{A83791F0-7E88-4C11-9201-1F1357658E33}" type="presParOf" srcId="{A5C04591-AB8D-491D-933C-00AE0E622D74}" destId="{C5497809-1704-481A-BCBC-6C4B19AF64C5}" srcOrd="0" destOrd="0" presId="urn:microsoft.com/office/officeart/2008/layout/VerticalAccentList"/>
    <dgm:cxn modelId="{F1CEB821-9916-4E6D-95B1-50C863442AF0}" type="presParOf" srcId="{A04A6D36-1C91-4903-9B9F-66949B288E5C}" destId="{29E997AD-7E56-4319-9C77-6F26D9801264}" srcOrd="7" destOrd="0" presId="urn:microsoft.com/office/officeart/2008/layout/VerticalAccentList"/>
    <dgm:cxn modelId="{B21103C1-FC80-494B-ABF5-22B26CF75416}" type="presParOf" srcId="{29E997AD-7E56-4319-9C77-6F26D9801264}" destId="{F692B099-E7C7-4F84-BE6C-16CD5E2E0067}" srcOrd="0" destOrd="0" presId="urn:microsoft.com/office/officeart/2008/layout/VerticalAccentList"/>
    <dgm:cxn modelId="{2F9EE562-4ADD-4AB6-99BB-7D33745B3ABA}" type="presParOf" srcId="{29E997AD-7E56-4319-9C77-6F26D9801264}" destId="{222A3A1A-9DBC-4285-B415-79E07845BB98}" srcOrd="1" destOrd="0" presId="urn:microsoft.com/office/officeart/2008/layout/VerticalAccentList"/>
    <dgm:cxn modelId="{C1125CA5-1D57-409A-B3A5-7A6B9F5B60FA}" type="presParOf" srcId="{29E997AD-7E56-4319-9C77-6F26D9801264}" destId="{029F94A7-1455-4CB8-B2BE-CC4BDA034B3C}" srcOrd="2" destOrd="0" presId="urn:microsoft.com/office/officeart/2008/layout/VerticalAccentList"/>
    <dgm:cxn modelId="{81064E9A-8987-4D5A-A0C0-509D171D1CDB}" type="presParOf" srcId="{29E997AD-7E56-4319-9C77-6F26D9801264}" destId="{98D3725E-98F5-4FF9-A739-3399218D65EC}" srcOrd="3" destOrd="0" presId="urn:microsoft.com/office/officeart/2008/layout/VerticalAccentList"/>
    <dgm:cxn modelId="{9AFCDCC9-2B11-41CB-A00E-6948934F771F}" type="presParOf" srcId="{29E997AD-7E56-4319-9C77-6F26D9801264}" destId="{7C507F64-76C6-4C0C-9B05-9B60E11253F6}" srcOrd="4" destOrd="0" presId="urn:microsoft.com/office/officeart/2008/layout/VerticalAccentList"/>
    <dgm:cxn modelId="{7C1EDFE6-7983-4C13-A0DD-526CDE70C56E}" type="presParOf" srcId="{29E997AD-7E56-4319-9C77-6F26D9801264}" destId="{FA942297-E4D0-4B52-9484-17D4701517D9}" srcOrd="5" destOrd="0" presId="urn:microsoft.com/office/officeart/2008/layout/VerticalAccentList"/>
    <dgm:cxn modelId="{066381BD-064A-4118-8A62-AE7A6EBBA161}" type="presParOf" srcId="{29E997AD-7E56-4319-9C77-6F26D9801264}" destId="{141654D2-87B1-4F35-860A-27B441FD641C}" srcOrd="6" destOrd="0" presId="urn:microsoft.com/office/officeart/2008/layout/VerticalAccentList"/>
    <dgm:cxn modelId="{1DF42339-7A1A-47E4-A083-672C4820AAFC}" type="presParOf" srcId="{29E997AD-7E56-4319-9C77-6F26D9801264}" destId="{DFE004DA-063D-4B33-B659-6092005CD0F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04C69E-0408-48FD-82F3-EBE8F9BEAFB6}" type="doc">
      <dgm:prSet loTypeId="urn:microsoft.com/office/officeart/2005/8/layout/chart3" loCatId="cycle" qsTypeId="urn:microsoft.com/office/officeart/2005/8/quickstyle/3d2" qsCatId="3D" csTypeId="urn:microsoft.com/office/officeart/2005/8/colors/accent1_5" csCatId="accent1" phldr="1"/>
      <dgm:spPr/>
    </dgm:pt>
    <dgm:pt modelId="{46C7C298-5D2A-4609-B31B-4C294C3B47F0}">
      <dgm:prSet phldrT="[Text]" custT="1"/>
      <dgm:spPr/>
      <dgm:t>
        <a:bodyPr/>
        <a:lstStyle/>
        <a:p>
          <a:r>
            <a:rPr lang="en-US" sz="2000" b="1" dirty="0" smtClean="0"/>
            <a:t>Classification</a:t>
          </a:r>
          <a:endParaRPr lang="en-US" sz="2100" b="1" dirty="0"/>
        </a:p>
      </dgm:t>
    </dgm:pt>
    <dgm:pt modelId="{629CD055-62E7-4103-8F79-A2057DF98E21}" type="parTrans" cxnId="{3EEC4BB9-8A7E-4F95-ABF4-383240F8FC61}">
      <dgm:prSet/>
      <dgm:spPr/>
      <dgm:t>
        <a:bodyPr/>
        <a:lstStyle/>
        <a:p>
          <a:endParaRPr lang="en-US"/>
        </a:p>
      </dgm:t>
    </dgm:pt>
    <dgm:pt modelId="{989DAA34-C2C4-442A-9F7E-FAA578B068E2}" type="sibTrans" cxnId="{3EEC4BB9-8A7E-4F95-ABF4-383240F8FC61}">
      <dgm:prSet/>
      <dgm:spPr/>
      <dgm:t>
        <a:bodyPr/>
        <a:lstStyle/>
        <a:p>
          <a:endParaRPr lang="en-US"/>
        </a:p>
      </dgm:t>
    </dgm:pt>
    <dgm:pt modelId="{577D03DE-5EC7-4E69-8CD3-A663397503AA}">
      <dgm:prSet phldrT="[Text]"/>
      <dgm:spPr/>
      <dgm:t>
        <a:bodyPr/>
        <a:lstStyle/>
        <a:p>
          <a:r>
            <a:rPr lang="en-US" dirty="0" smtClean="0"/>
            <a:t>Clustering</a:t>
          </a:r>
          <a:endParaRPr lang="en-US" dirty="0"/>
        </a:p>
      </dgm:t>
    </dgm:pt>
    <dgm:pt modelId="{C51D101F-5D02-4ACC-B2DF-9646D545A95B}" type="parTrans" cxnId="{318B43EC-38C3-4F90-A14F-D338FF7D0666}">
      <dgm:prSet/>
      <dgm:spPr/>
      <dgm:t>
        <a:bodyPr/>
        <a:lstStyle/>
        <a:p>
          <a:endParaRPr lang="en-US"/>
        </a:p>
      </dgm:t>
    </dgm:pt>
    <dgm:pt modelId="{115600EC-DD91-436B-809B-869AD99762E9}" type="sibTrans" cxnId="{318B43EC-38C3-4F90-A14F-D338FF7D0666}">
      <dgm:prSet/>
      <dgm:spPr/>
      <dgm:t>
        <a:bodyPr/>
        <a:lstStyle/>
        <a:p>
          <a:endParaRPr lang="en-US"/>
        </a:p>
      </dgm:t>
    </dgm:pt>
    <dgm:pt modelId="{83066855-9688-4899-BA5F-D90D4B72901F}">
      <dgm:prSet phldrT="[Text]"/>
      <dgm:spPr/>
      <dgm:t>
        <a:bodyPr/>
        <a:lstStyle/>
        <a:p>
          <a:r>
            <a:rPr lang="en-US" dirty="0" smtClean="0"/>
            <a:t>Regression</a:t>
          </a:r>
          <a:endParaRPr lang="en-US" dirty="0"/>
        </a:p>
      </dgm:t>
    </dgm:pt>
    <dgm:pt modelId="{E3537958-9995-4235-8E4C-37D9A820E9DB}" type="parTrans" cxnId="{D3DC1486-B0C2-41C6-92C7-59E3C228E7FB}">
      <dgm:prSet/>
      <dgm:spPr/>
      <dgm:t>
        <a:bodyPr/>
        <a:lstStyle/>
        <a:p>
          <a:endParaRPr lang="en-US"/>
        </a:p>
      </dgm:t>
    </dgm:pt>
    <dgm:pt modelId="{B0BCF9D6-4450-4DC5-94B6-B883B212B21F}" type="sibTrans" cxnId="{D3DC1486-B0C2-41C6-92C7-59E3C228E7FB}">
      <dgm:prSet/>
      <dgm:spPr/>
      <dgm:t>
        <a:bodyPr/>
        <a:lstStyle/>
        <a:p>
          <a:endParaRPr lang="en-US"/>
        </a:p>
      </dgm:t>
    </dgm:pt>
    <dgm:pt modelId="{16D3012F-CAAE-4E67-810B-E38658C3F2AA}" type="pres">
      <dgm:prSet presAssocID="{DF04C69E-0408-48FD-82F3-EBE8F9BEAFB6}" presName="compositeShape" presStyleCnt="0">
        <dgm:presLayoutVars>
          <dgm:chMax val="7"/>
          <dgm:dir/>
          <dgm:resizeHandles val="exact"/>
        </dgm:presLayoutVars>
      </dgm:prSet>
      <dgm:spPr/>
    </dgm:pt>
    <dgm:pt modelId="{658DA3EE-7851-4FB1-A3D5-1F5614F00759}" type="pres">
      <dgm:prSet presAssocID="{DF04C69E-0408-48FD-82F3-EBE8F9BEAFB6}" presName="wedge1" presStyleLbl="node1" presStyleIdx="0" presStyleCnt="3"/>
      <dgm:spPr/>
      <dgm:t>
        <a:bodyPr/>
        <a:lstStyle/>
        <a:p>
          <a:endParaRPr lang="en-US"/>
        </a:p>
      </dgm:t>
    </dgm:pt>
    <dgm:pt modelId="{2EFB033E-BD5A-4CAF-B474-2BBD0CC955A6}" type="pres">
      <dgm:prSet presAssocID="{DF04C69E-0408-48FD-82F3-EBE8F9BEAF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DBB49-F0BD-450B-9CC5-DDE5BE6E2984}" type="pres">
      <dgm:prSet presAssocID="{DF04C69E-0408-48FD-82F3-EBE8F9BEAFB6}" presName="wedge2" presStyleLbl="node1" presStyleIdx="1" presStyleCnt="3"/>
      <dgm:spPr/>
      <dgm:t>
        <a:bodyPr/>
        <a:lstStyle/>
        <a:p>
          <a:endParaRPr lang="en-US"/>
        </a:p>
      </dgm:t>
    </dgm:pt>
    <dgm:pt modelId="{5B59B89F-360B-4294-AAC3-8FA39AB55205}" type="pres">
      <dgm:prSet presAssocID="{DF04C69E-0408-48FD-82F3-EBE8F9BEAF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328BE-7BB8-4585-9BEC-54128F8EFAE8}" type="pres">
      <dgm:prSet presAssocID="{DF04C69E-0408-48FD-82F3-EBE8F9BEAFB6}" presName="wedge3" presStyleLbl="node1" presStyleIdx="2" presStyleCnt="3"/>
      <dgm:spPr/>
      <dgm:t>
        <a:bodyPr/>
        <a:lstStyle/>
        <a:p>
          <a:endParaRPr lang="en-US"/>
        </a:p>
      </dgm:t>
    </dgm:pt>
    <dgm:pt modelId="{4957B037-ECDD-4C3E-83A4-8A2B6D5238C0}" type="pres">
      <dgm:prSet presAssocID="{DF04C69E-0408-48FD-82F3-EBE8F9BEAF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E9F7B1-9BFE-4629-B94B-E0420E2E1145}" type="presOf" srcId="{83066855-9688-4899-BA5F-D90D4B72901F}" destId="{4B5328BE-7BB8-4585-9BEC-54128F8EFAE8}" srcOrd="0" destOrd="0" presId="urn:microsoft.com/office/officeart/2005/8/layout/chart3"/>
    <dgm:cxn modelId="{021642CF-AF2E-47E3-9167-B7F2D69FA964}" type="presOf" srcId="{83066855-9688-4899-BA5F-D90D4B72901F}" destId="{4957B037-ECDD-4C3E-83A4-8A2B6D5238C0}" srcOrd="1" destOrd="0" presId="urn:microsoft.com/office/officeart/2005/8/layout/chart3"/>
    <dgm:cxn modelId="{318B43EC-38C3-4F90-A14F-D338FF7D0666}" srcId="{DF04C69E-0408-48FD-82F3-EBE8F9BEAFB6}" destId="{577D03DE-5EC7-4E69-8CD3-A663397503AA}" srcOrd="1" destOrd="0" parTransId="{C51D101F-5D02-4ACC-B2DF-9646D545A95B}" sibTransId="{115600EC-DD91-436B-809B-869AD99762E9}"/>
    <dgm:cxn modelId="{29324861-F761-4187-9543-797AF07FF2BE}" type="presOf" srcId="{577D03DE-5EC7-4E69-8CD3-A663397503AA}" destId="{444DBB49-F0BD-450B-9CC5-DDE5BE6E2984}" srcOrd="0" destOrd="0" presId="urn:microsoft.com/office/officeart/2005/8/layout/chart3"/>
    <dgm:cxn modelId="{D3DC1486-B0C2-41C6-92C7-59E3C228E7FB}" srcId="{DF04C69E-0408-48FD-82F3-EBE8F9BEAFB6}" destId="{83066855-9688-4899-BA5F-D90D4B72901F}" srcOrd="2" destOrd="0" parTransId="{E3537958-9995-4235-8E4C-37D9A820E9DB}" sibTransId="{B0BCF9D6-4450-4DC5-94B6-B883B212B21F}"/>
    <dgm:cxn modelId="{43F5872C-7B79-482D-8F71-20F3629D6CF0}" type="presOf" srcId="{46C7C298-5D2A-4609-B31B-4C294C3B47F0}" destId="{658DA3EE-7851-4FB1-A3D5-1F5614F00759}" srcOrd="0" destOrd="0" presId="urn:microsoft.com/office/officeart/2005/8/layout/chart3"/>
    <dgm:cxn modelId="{3EEC4BB9-8A7E-4F95-ABF4-383240F8FC61}" srcId="{DF04C69E-0408-48FD-82F3-EBE8F9BEAFB6}" destId="{46C7C298-5D2A-4609-B31B-4C294C3B47F0}" srcOrd="0" destOrd="0" parTransId="{629CD055-62E7-4103-8F79-A2057DF98E21}" sibTransId="{989DAA34-C2C4-442A-9F7E-FAA578B068E2}"/>
    <dgm:cxn modelId="{25AC6CF7-D0D3-43BD-81E8-2B8B71F3871B}" type="presOf" srcId="{46C7C298-5D2A-4609-B31B-4C294C3B47F0}" destId="{2EFB033E-BD5A-4CAF-B474-2BBD0CC955A6}" srcOrd="1" destOrd="0" presId="urn:microsoft.com/office/officeart/2005/8/layout/chart3"/>
    <dgm:cxn modelId="{3ED2F86A-CD2F-405D-ACC2-C7289F9BFA58}" type="presOf" srcId="{577D03DE-5EC7-4E69-8CD3-A663397503AA}" destId="{5B59B89F-360B-4294-AAC3-8FA39AB55205}" srcOrd="1" destOrd="0" presId="urn:microsoft.com/office/officeart/2005/8/layout/chart3"/>
    <dgm:cxn modelId="{7261A571-0FA8-47CB-8571-B89315812DC7}" type="presOf" srcId="{DF04C69E-0408-48FD-82F3-EBE8F9BEAFB6}" destId="{16D3012F-CAAE-4E67-810B-E38658C3F2AA}" srcOrd="0" destOrd="0" presId="urn:microsoft.com/office/officeart/2005/8/layout/chart3"/>
    <dgm:cxn modelId="{4FDDDFAE-51AF-456D-BA68-D7413B5F0AEA}" type="presParOf" srcId="{16D3012F-CAAE-4E67-810B-E38658C3F2AA}" destId="{658DA3EE-7851-4FB1-A3D5-1F5614F00759}" srcOrd="0" destOrd="0" presId="urn:microsoft.com/office/officeart/2005/8/layout/chart3"/>
    <dgm:cxn modelId="{6DA57676-13F8-48E7-A4C9-2BDB5AB656B4}" type="presParOf" srcId="{16D3012F-CAAE-4E67-810B-E38658C3F2AA}" destId="{2EFB033E-BD5A-4CAF-B474-2BBD0CC955A6}" srcOrd="1" destOrd="0" presId="urn:microsoft.com/office/officeart/2005/8/layout/chart3"/>
    <dgm:cxn modelId="{321D2214-64CE-4A83-B165-1C301056C087}" type="presParOf" srcId="{16D3012F-CAAE-4E67-810B-E38658C3F2AA}" destId="{444DBB49-F0BD-450B-9CC5-DDE5BE6E2984}" srcOrd="2" destOrd="0" presId="urn:microsoft.com/office/officeart/2005/8/layout/chart3"/>
    <dgm:cxn modelId="{BE9F3CCE-DD9A-4B9B-9D55-7C6F903450C1}" type="presParOf" srcId="{16D3012F-CAAE-4E67-810B-E38658C3F2AA}" destId="{5B59B89F-360B-4294-AAC3-8FA39AB55205}" srcOrd="3" destOrd="0" presId="urn:microsoft.com/office/officeart/2005/8/layout/chart3"/>
    <dgm:cxn modelId="{B708130E-C078-4D1D-B8ED-41D7DB752F94}" type="presParOf" srcId="{16D3012F-CAAE-4E67-810B-E38658C3F2AA}" destId="{4B5328BE-7BB8-4585-9BEC-54128F8EFAE8}" srcOrd="4" destOrd="0" presId="urn:microsoft.com/office/officeart/2005/8/layout/chart3"/>
    <dgm:cxn modelId="{02EC9CF0-26EA-4A2A-B611-C9010879F376}" type="presParOf" srcId="{16D3012F-CAAE-4E67-810B-E38658C3F2AA}" destId="{4957B037-ECDD-4C3E-83A4-8A2B6D5238C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F9106E-0B29-40F4-A361-502C5E2EE4C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90D3EF-8E04-4345-AEF7-EF3D833F17EA}">
      <dgm:prSet phldrT="[Text]" custT="1"/>
      <dgm:spPr/>
      <dgm:t>
        <a:bodyPr/>
        <a:lstStyle/>
        <a:p>
          <a:r>
            <a:rPr lang="en-US" sz="4000" b="1" dirty="0" smtClean="0"/>
            <a:t>Data Sources</a:t>
          </a:r>
          <a:endParaRPr lang="en-US" sz="4000" b="1" dirty="0"/>
        </a:p>
      </dgm:t>
    </dgm:pt>
    <dgm:pt modelId="{D63D7D9F-67E9-45E1-8F55-F5C67C472527}" type="parTrans" cxnId="{7600AA4A-DF7B-446A-BBCE-90E6358F0EA9}">
      <dgm:prSet/>
      <dgm:spPr/>
      <dgm:t>
        <a:bodyPr/>
        <a:lstStyle/>
        <a:p>
          <a:endParaRPr lang="en-US"/>
        </a:p>
      </dgm:t>
    </dgm:pt>
    <dgm:pt modelId="{157D92D7-5618-4D1D-8D44-801D9B9F7FEF}" type="sibTrans" cxnId="{7600AA4A-DF7B-446A-BBCE-90E6358F0EA9}">
      <dgm:prSet/>
      <dgm:spPr/>
      <dgm:t>
        <a:bodyPr/>
        <a:lstStyle/>
        <a:p>
          <a:endParaRPr lang="en-US"/>
        </a:p>
      </dgm:t>
    </dgm:pt>
    <dgm:pt modelId="{E8C16313-19FE-4F44-BE83-904C838EB1D9}">
      <dgm:prSet phldrT="[Text]"/>
      <dgm:spPr/>
      <dgm:t>
        <a:bodyPr/>
        <a:lstStyle/>
        <a:p>
          <a:r>
            <a:rPr lang="en-US" dirty="0" smtClean="0"/>
            <a:t>Databases, APIs, Web Scraping, Open Data Repositories, Surveys</a:t>
          </a:r>
          <a:endParaRPr lang="en-US" dirty="0"/>
        </a:p>
      </dgm:t>
    </dgm:pt>
    <dgm:pt modelId="{F5E0CCB5-2DC5-4F50-93F5-7BBA55E15C08}" type="parTrans" cxnId="{489AA224-7DAD-47CC-BEF3-721CEC731425}">
      <dgm:prSet/>
      <dgm:spPr/>
      <dgm:t>
        <a:bodyPr/>
        <a:lstStyle/>
        <a:p>
          <a:endParaRPr lang="en-US"/>
        </a:p>
      </dgm:t>
    </dgm:pt>
    <dgm:pt modelId="{3FFDC2AA-1497-4195-BB4F-890DB397A5AB}" type="sibTrans" cxnId="{489AA224-7DAD-47CC-BEF3-721CEC731425}">
      <dgm:prSet/>
      <dgm:spPr/>
      <dgm:t>
        <a:bodyPr/>
        <a:lstStyle/>
        <a:p>
          <a:endParaRPr lang="en-US"/>
        </a:p>
      </dgm:t>
    </dgm:pt>
    <dgm:pt modelId="{7AEEFB92-59F2-4E49-915E-ECCC46891369}">
      <dgm:prSet phldrT="[Text]" custT="1"/>
      <dgm:spPr/>
      <dgm:t>
        <a:bodyPr/>
        <a:lstStyle/>
        <a:p>
          <a:r>
            <a:rPr lang="en-US" sz="3600" b="1" i="0" dirty="0" smtClean="0"/>
            <a:t>Data Cleaning</a:t>
          </a:r>
          <a:endParaRPr lang="en-US" sz="3600" b="1" i="0" dirty="0"/>
        </a:p>
      </dgm:t>
    </dgm:pt>
    <dgm:pt modelId="{791AAD22-05EE-4DE2-8BD4-A3A028F9E8EB}" type="parTrans" cxnId="{3D8AF670-B371-4413-8861-6FB80BECB844}">
      <dgm:prSet/>
      <dgm:spPr/>
      <dgm:t>
        <a:bodyPr/>
        <a:lstStyle/>
        <a:p>
          <a:endParaRPr lang="en-US"/>
        </a:p>
      </dgm:t>
    </dgm:pt>
    <dgm:pt modelId="{4658F98C-2B79-4CE3-871B-C6E7615B897D}" type="sibTrans" cxnId="{3D8AF670-B371-4413-8861-6FB80BECB844}">
      <dgm:prSet/>
      <dgm:spPr/>
      <dgm:t>
        <a:bodyPr/>
        <a:lstStyle/>
        <a:p>
          <a:endParaRPr lang="en-US"/>
        </a:p>
      </dgm:t>
    </dgm:pt>
    <dgm:pt modelId="{C422E3CB-8895-4D89-B945-EA989D7DEFD8}">
      <dgm:prSet phldrT="[Text]"/>
      <dgm:spPr/>
      <dgm:t>
        <a:bodyPr/>
        <a:lstStyle/>
        <a:p>
          <a:r>
            <a:rPr lang="en-US" dirty="0" smtClean="0"/>
            <a:t>- Missing values</a:t>
          </a:r>
          <a:endParaRPr lang="en-US" dirty="0"/>
        </a:p>
      </dgm:t>
    </dgm:pt>
    <dgm:pt modelId="{BE79DDB8-7134-46FF-AFC1-98863DF68BFE}" type="parTrans" cxnId="{D3EF5F8C-82DA-452C-820C-E874DFD620C5}">
      <dgm:prSet/>
      <dgm:spPr/>
      <dgm:t>
        <a:bodyPr/>
        <a:lstStyle/>
        <a:p>
          <a:endParaRPr lang="en-US"/>
        </a:p>
      </dgm:t>
    </dgm:pt>
    <dgm:pt modelId="{19837639-2BFF-4BBE-B300-3DF9B5B7C5DF}" type="sibTrans" cxnId="{D3EF5F8C-82DA-452C-820C-E874DFD620C5}">
      <dgm:prSet/>
      <dgm:spPr/>
      <dgm:t>
        <a:bodyPr/>
        <a:lstStyle/>
        <a:p>
          <a:endParaRPr lang="en-US"/>
        </a:p>
      </dgm:t>
    </dgm:pt>
    <dgm:pt modelId="{BE5393A7-12E0-4752-BD57-9E971B4B665A}">
      <dgm:prSet phldrT="[Text]" custT="1"/>
      <dgm:spPr/>
      <dgm:t>
        <a:bodyPr/>
        <a:lstStyle/>
        <a:p>
          <a:pPr algn="ctr"/>
          <a:r>
            <a:rPr lang="en-US" sz="3600" b="1" dirty="0" smtClean="0"/>
            <a:t>Data Preprocessing</a:t>
          </a:r>
          <a:endParaRPr lang="en-US" sz="3600" b="1" dirty="0"/>
        </a:p>
      </dgm:t>
    </dgm:pt>
    <dgm:pt modelId="{B21C43EC-9669-4EE1-931A-2E6A1644201D}" type="parTrans" cxnId="{D0F53059-389B-48D8-98E9-71074CF807E3}">
      <dgm:prSet/>
      <dgm:spPr/>
      <dgm:t>
        <a:bodyPr/>
        <a:lstStyle/>
        <a:p>
          <a:endParaRPr lang="en-US"/>
        </a:p>
      </dgm:t>
    </dgm:pt>
    <dgm:pt modelId="{1E0AC436-7F14-4319-916E-8AF7B96BD6EE}" type="sibTrans" cxnId="{D0F53059-389B-48D8-98E9-71074CF807E3}">
      <dgm:prSet/>
      <dgm:spPr/>
      <dgm:t>
        <a:bodyPr/>
        <a:lstStyle/>
        <a:p>
          <a:endParaRPr lang="en-US"/>
        </a:p>
      </dgm:t>
    </dgm:pt>
    <dgm:pt modelId="{C4754DFD-951A-4BC9-A773-7BA25576974B}">
      <dgm:prSet phldrT="[Text]"/>
      <dgm:spPr/>
      <dgm:t>
        <a:bodyPr/>
        <a:lstStyle/>
        <a:p>
          <a:r>
            <a:rPr lang="en-US" dirty="0" smtClean="0"/>
            <a:t>-Scaling</a:t>
          </a:r>
          <a:endParaRPr lang="en-US" dirty="0"/>
        </a:p>
      </dgm:t>
    </dgm:pt>
    <dgm:pt modelId="{5DEBD383-AC91-4694-8079-F13450921777}" type="parTrans" cxnId="{6BDD10B5-6F3D-4E80-8D33-C155D77E79F5}">
      <dgm:prSet/>
      <dgm:spPr/>
      <dgm:t>
        <a:bodyPr/>
        <a:lstStyle/>
        <a:p>
          <a:endParaRPr lang="en-US"/>
        </a:p>
      </dgm:t>
    </dgm:pt>
    <dgm:pt modelId="{F3EFE209-83A9-49F1-9E72-FF37B7F02306}" type="sibTrans" cxnId="{6BDD10B5-6F3D-4E80-8D33-C155D77E79F5}">
      <dgm:prSet/>
      <dgm:spPr/>
      <dgm:t>
        <a:bodyPr/>
        <a:lstStyle/>
        <a:p>
          <a:endParaRPr lang="en-US"/>
        </a:p>
      </dgm:t>
    </dgm:pt>
    <dgm:pt modelId="{A18E2F56-7431-4488-B8FD-9EBFDB1B8A5C}">
      <dgm:prSet phldrT="[Text]"/>
      <dgm:spPr/>
      <dgm:t>
        <a:bodyPr/>
        <a:lstStyle/>
        <a:p>
          <a:r>
            <a:rPr lang="en-US" dirty="0" smtClean="0"/>
            <a:t>-Transformation</a:t>
          </a:r>
          <a:endParaRPr lang="en-US" dirty="0"/>
        </a:p>
      </dgm:t>
    </dgm:pt>
    <dgm:pt modelId="{8C2B9C6A-8872-4FA5-B5C3-ECB6071E08BD}" type="parTrans" cxnId="{3FFE04B8-D107-4FC0-879C-972A68668AE0}">
      <dgm:prSet/>
      <dgm:spPr/>
      <dgm:t>
        <a:bodyPr/>
        <a:lstStyle/>
        <a:p>
          <a:endParaRPr lang="en-US"/>
        </a:p>
      </dgm:t>
    </dgm:pt>
    <dgm:pt modelId="{34A3A79B-5D20-4CFF-ADDB-6C2869F552F6}" type="sibTrans" cxnId="{3FFE04B8-D107-4FC0-879C-972A68668AE0}">
      <dgm:prSet/>
      <dgm:spPr/>
      <dgm:t>
        <a:bodyPr/>
        <a:lstStyle/>
        <a:p>
          <a:endParaRPr lang="en-US"/>
        </a:p>
      </dgm:t>
    </dgm:pt>
    <dgm:pt modelId="{C26E77E8-C044-4D3E-A226-357C8F2E3F4A}">
      <dgm:prSet phldrT="[Text]"/>
      <dgm:spPr/>
      <dgm:t>
        <a:bodyPr/>
        <a:lstStyle/>
        <a:p>
          <a:r>
            <a:rPr lang="en-US" dirty="0" smtClean="0"/>
            <a:t>- Inconsistencies</a:t>
          </a:r>
          <a:endParaRPr lang="en-US" dirty="0"/>
        </a:p>
      </dgm:t>
    </dgm:pt>
    <dgm:pt modelId="{4E1DCA0B-7C3D-4DD7-A578-D880509CC26F}" type="sibTrans" cxnId="{56EAC6CF-CB1A-477D-B52A-156A4FBC07C8}">
      <dgm:prSet/>
      <dgm:spPr/>
      <dgm:t>
        <a:bodyPr/>
        <a:lstStyle/>
        <a:p>
          <a:endParaRPr lang="en-US"/>
        </a:p>
      </dgm:t>
    </dgm:pt>
    <dgm:pt modelId="{0985651C-C614-4314-893E-39033450E992}" type="parTrans" cxnId="{56EAC6CF-CB1A-477D-B52A-156A4FBC07C8}">
      <dgm:prSet/>
      <dgm:spPr/>
      <dgm:t>
        <a:bodyPr/>
        <a:lstStyle/>
        <a:p>
          <a:endParaRPr lang="en-US"/>
        </a:p>
      </dgm:t>
    </dgm:pt>
    <dgm:pt modelId="{0D1A281D-EB57-4801-8689-5FA2C59F31B8}" type="pres">
      <dgm:prSet presAssocID="{FFF9106E-0B29-40F4-A361-502C5E2EE4C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56311D-A963-4C7D-8E6A-06D2C2DC10A7}" type="pres">
      <dgm:prSet presAssocID="{BE5393A7-12E0-4752-BD57-9E971B4B665A}" presName="boxAndChildren" presStyleCnt="0"/>
      <dgm:spPr/>
    </dgm:pt>
    <dgm:pt modelId="{1BCB92C5-4A26-4B33-8BBD-17D37737D0BE}" type="pres">
      <dgm:prSet presAssocID="{BE5393A7-12E0-4752-BD57-9E971B4B665A}" presName="parentTextBox" presStyleLbl="node1" presStyleIdx="0" presStyleCnt="3"/>
      <dgm:spPr/>
      <dgm:t>
        <a:bodyPr/>
        <a:lstStyle/>
        <a:p>
          <a:endParaRPr lang="en-US"/>
        </a:p>
      </dgm:t>
    </dgm:pt>
    <dgm:pt modelId="{901FE166-A017-4AB8-AD9C-396D0AE6DA0A}" type="pres">
      <dgm:prSet presAssocID="{BE5393A7-12E0-4752-BD57-9E971B4B665A}" presName="entireBox" presStyleLbl="node1" presStyleIdx="0" presStyleCnt="3"/>
      <dgm:spPr/>
      <dgm:t>
        <a:bodyPr/>
        <a:lstStyle/>
        <a:p>
          <a:endParaRPr lang="en-US"/>
        </a:p>
      </dgm:t>
    </dgm:pt>
    <dgm:pt modelId="{39D75002-5EF7-410F-8A0B-D1C845BCD6D4}" type="pres">
      <dgm:prSet presAssocID="{BE5393A7-12E0-4752-BD57-9E971B4B665A}" presName="descendantBox" presStyleCnt="0"/>
      <dgm:spPr/>
    </dgm:pt>
    <dgm:pt modelId="{62957BCF-A401-4207-A912-4351E9F12E72}" type="pres">
      <dgm:prSet presAssocID="{C4754DFD-951A-4BC9-A773-7BA25576974B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A2E70-18B6-420B-8794-507F0961368B}" type="pres">
      <dgm:prSet presAssocID="{A18E2F56-7431-4488-B8FD-9EBFDB1B8A5C}" presName="childTextBo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40C5C-0EE3-4B52-A8FE-7436F3DF50E4}" type="pres">
      <dgm:prSet presAssocID="{4658F98C-2B79-4CE3-871B-C6E7615B897D}" presName="sp" presStyleCnt="0"/>
      <dgm:spPr/>
    </dgm:pt>
    <dgm:pt modelId="{D8945DD7-8125-4F7E-A6DA-933F685D91E0}" type="pres">
      <dgm:prSet presAssocID="{7AEEFB92-59F2-4E49-915E-ECCC46891369}" presName="arrowAndChildren" presStyleCnt="0"/>
      <dgm:spPr/>
    </dgm:pt>
    <dgm:pt modelId="{FA679F5F-5FFA-42D8-8FB2-0D63C3888655}" type="pres">
      <dgm:prSet presAssocID="{7AEEFB92-59F2-4E49-915E-ECCC46891369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97F7613B-5135-40BA-92BB-324C0C653845}" type="pres">
      <dgm:prSet presAssocID="{7AEEFB92-59F2-4E49-915E-ECCC46891369}" presName="arrow" presStyleLbl="node1" presStyleIdx="1" presStyleCnt="3"/>
      <dgm:spPr/>
      <dgm:t>
        <a:bodyPr/>
        <a:lstStyle/>
        <a:p>
          <a:endParaRPr lang="en-US"/>
        </a:p>
      </dgm:t>
    </dgm:pt>
    <dgm:pt modelId="{422BF729-51C5-4931-8B59-7E0712BDB324}" type="pres">
      <dgm:prSet presAssocID="{7AEEFB92-59F2-4E49-915E-ECCC46891369}" presName="descendantArrow" presStyleCnt="0"/>
      <dgm:spPr/>
    </dgm:pt>
    <dgm:pt modelId="{9E073581-B45A-42C5-95B1-7DA5A130A3C4}" type="pres">
      <dgm:prSet presAssocID="{C422E3CB-8895-4D89-B945-EA989D7DEFD8}" presName="childTextArrow" presStyleLbl="fgAccFollowNode1" presStyleIdx="2" presStyleCnt="5" custScaleX="433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D47A5-2BAD-41E2-BD7E-61EED834696F}" type="pres">
      <dgm:prSet presAssocID="{C26E77E8-C044-4D3E-A226-357C8F2E3F4A}" presName="childTextArrow" presStyleLbl="fgAccFollowNode1" presStyleIdx="3" presStyleCnt="5" custScaleX="59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809AF-8C45-4514-AC48-6F194757B1AF}" type="pres">
      <dgm:prSet presAssocID="{157D92D7-5618-4D1D-8D44-801D9B9F7FEF}" presName="sp" presStyleCnt="0"/>
      <dgm:spPr/>
    </dgm:pt>
    <dgm:pt modelId="{C7A3CF75-9773-41D3-8EC6-D9A2DFB8D9DD}" type="pres">
      <dgm:prSet presAssocID="{AB90D3EF-8E04-4345-AEF7-EF3D833F17EA}" presName="arrowAndChildren" presStyleCnt="0"/>
      <dgm:spPr/>
    </dgm:pt>
    <dgm:pt modelId="{0D584738-3695-4AC7-9368-62890C402E75}" type="pres">
      <dgm:prSet presAssocID="{AB90D3EF-8E04-4345-AEF7-EF3D833F17EA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0E087DF0-510F-4247-A374-781CA3FF663E}" type="pres">
      <dgm:prSet presAssocID="{AB90D3EF-8E04-4345-AEF7-EF3D833F17EA}" presName="arrow" presStyleLbl="node1" presStyleIdx="2" presStyleCnt="3"/>
      <dgm:spPr/>
      <dgm:t>
        <a:bodyPr/>
        <a:lstStyle/>
        <a:p>
          <a:endParaRPr lang="en-US"/>
        </a:p>
      </dgm:t>
    </dgm:pt>
    <dgm:pt modelId="{261060DC-899A-4EA5-8F9B-F4397EC2A4D8}" type="pres">
      <dgm:prSet presAssocID="{AB90D3EF-8E04-4345-AEF7-EF3D833F17EA}" presName="descendantArrow" presStyleCnt="0"/>
      <dgm:spPr/>
    </dgm:pt>
    <dgm:pt modelId="{38FAF438-3500-4879-9575-FB9102E7392D}" type="pres">
      <dgm:prSet presAssocID="{E8C16313-19FE-4F44-BE83-904C838EB1D9}" presName="childTextArrow" presStyleLbl="fgAccFollowNode1" presStyleIdx="4" presStyleCnt="5" custScaleX="20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FE04B8-D107-4FC0-879C-972A68668AE0}" srcId="{BE5393A7-12E0-4752-BD57-9E971B4B665A}" destId="{A18E2F56-7431-4488-B8FD-9EBFDB1B8A5C}" srcOrd="1" destOrd="0" parTransId="{8C2B9C6A-8872-4FA5-B5C3-ECB6071E08BD}" sibTransId="{34A3A79B-5D20-4CFF-ADDB-6C2869F552F6}"/>
    <dgm:cxn modelId="{6BDD10B5-6F3D-4E80-8D33-C155D77E79F5}" srcId="{BE5393A7-12E0-4752-BD57-9E971B4B665A}" destId="{C4754DFD-951A-4BC9-A773-7BA25576974B}" srcOrd="0" destOrd="0" parTransId="{5DEBD383-AC91-4694-8079-F13450921777}" sibTransId="{F3EFE209-83A9-49F1-9E72-FF37B7F02306}"/>
    <dgm:cxn modelId="{F00BBCC4-ED24-4667-B34B-10813BD333CF}" type="presOf" srcId="{AB90D3EF-8E04-4345-AEF7-EF3D833F17EA}" destId="{0E087DF0-510F-4247-A374-781CA3FF663E}" srcOrd="1" destOrd="0" presId="urn:microsoft.com/office/officeart/2005/8/layout/process4"/>
    <dgm:cxn modelId="{C647DB9C-22FE-4A2D-BD47-3675B7AF78E8}" type="presOf" srcId="{C26E77E8-C044-4D3E-A226-357C8F2E3F4A}" destId="{E9FD47A5-2BAD-41E2-BD7E-61EED834696F}" srcOrd="0" destOrd="0" presId="urn:microsoft.com/office/officeart/2005/8/layout/process4"/>
    <dgm:cxn modelId="{DB1C4DD5-19B8-464C-9E84-3D801008A2E1}" type="presOf" srcId="{BE5393A7-12E0-4752-BD57-9E971B4B665A}" destId="{1BCB92C5-4A26-4B33-8BBD-17D37737D0BE}" srcOrd="0" destOrd="0" presId="urn:microsoft.com/office/officeart/2005/8/layout/process4"/>
    <dgm:cxn modelId="{489AA224-7DAD-47CC-BEF3-721CEC731425}" srcId="{AB90D3EF-8E04-4345-AEF7-EF3D833F17EA}" destId="{E8C16313-19FE-4F44-BE83-904C838EB1D9}" srcOrd="0" destOrd="0" parTransId="{F5E0CCB5-2DC5-4F50-93F5-7BBA55E15C08}" sibTransId="{3FFDC2AA-1497-4195-BB4F-890DB397A5AB}"/>
    <dgm:cxn modelId="{FE47F02E-105C-44F1-9D98-640BED257292}" type="presOf" srcId="{BE5393A7-12E0-4752-BD57-9E971B4B665A}" destId="{901FE166-A017-4AB8-AD9C-396D0AE6DA0A}" srcOrd="1" destOrd="0" presId="urn:microsoft.com/office/officeart/2005/8/layout/process4"/>
    <dgm:cxn modelId="{0C28C2FD-413B-4813-9A2E-4044E0ED16A7}" type="presOf" srcId="{E8C16313-19FE-4F44-BE83-904C838EB1D9}" destId="{38FAF438-3500-4879-9575-FB9102E7392D}" srcOrd="0" destOrd="0" presId="urn:microsoft.com/office/officeart/2005/8/layout/process4"/>
    <dgm:cxn modelId="{56EAC6CF-CB1A-477D-B52A-156A4FBC07C8}" srcId="{7AEEFB92-59F2-4E49-915E-ECCC46891369}" destId="{C26E77E8-C044-4D3E-A226-357C8F2E3F4A}" srcOrd="1" destOrd="0" parTransId="{0985651C-C614-4314-893E-39033450E992}" sibTransId="{4E1DCA0B-7C3D-4DD7-A578-D880509CC26F}"/>
    <dgm:cxn modelId="{C7651327-FC23-42DE-B3D1-C33446A7854B}" type="presOf" srcId="{7AEEFB92-59F2-4E49-915E-ECCC46891369}" destId="{FA679F5F-5FFA-42D8-8FB2-0D63C3888655}" srcOrd="0" destOrd="0" presId="urn:microsoft.com/office/officeart/2005/8/layout/process4"/>
    <dgm:cxn modelId="{1EE99B47-B3D6-4A95-923F-CEDF827515F5}" type="presOf" srcId="{AB90D3EF-8E04-4345-AEF7-EF3D833F17EA}" destId="{0D584738-3695-4AC7-9368-62890C402E75}" srcOrd="0" destOrd="0" presId="urn:microsoft.com/office/officeart/2005/8/layout/process4"/>
    <dgm:cxn modelId="{3D8AF670-B371-4413-8861-6FB80BECB844}" srcId="{FFF9106E-0B29-40F4-A361-502C5E2EE4C7}" destId="{7AEEFB92-59F2-4E49-915E-ECCC46891369}" srcOrd="1" destOrd="0" parTransId="{791AAD22-05EE-4DE2-8BD4-A3A028F9E8EB}" sibTransId="{4658F98C-2B79-4CE3-871B-C6E7615B897D}"/>
    <dgm:cxn modelId="{CF00B9CF-4DBE-49AE-8EC1-1AB9BB69DFAD}" type="presOf" srcId="{A18E2F56-7431-4488-B8FD-9EBFDB1B8A5C}" destId="{615A2E70-18B6-420B-8794-507F0961368B}" srcOrd="0" destOrd="0" presId="urn:microsoft.com/office/officeart/2005/8/layout/process4"/>
    <dgm:cxn modelId="{AD0DF4B2-4594-432D-B7C8-40001C568B0F}" type="presOf" srcId="{7AEEFB92-59F2-4E49-915E-ECCC46891369}" destId="{97F7613B-5135-40BA-92BB-324C0C653845}" srcOrd="1" destOrd="0" presId="urn:microsoft.com/office/officeart/2005/8/layout/process4"/>
    <dgm:cxn modelId="{4A42CF2E-5BCD-442F-98BD-878EC54CB31D}" type="presOf" srcId="{FFF9106E-0B29-40F4-A361-502C5E2EE4C7}" destId="{0D1A281D-EB57-4801-8689-5FA2C59F31B8}" srcOrd="0" destOrd="0" presId="urn:microsoft.com/office/officeart/2005/8/layout/process4"/>
    <dgm:cxn modelId="{D3EF5F8C-82DA-452C-820C-E874DFD620C5}" srcId="{7AEEFB92-59F2-4E49-915E-ECCC46891369}" destId="{C422E3CB-8895-4D89-B945-EA989D7DEFD8}" srcOrd="0" destOrd="0" parTransId="{BE79DDB8-7134-46FF-AFC1-98863DF68BFE}" sibTransId="{19837639-2BFF-4BBE-B300-3DF9B5B7C5DF}"/>
    <dgm:cxn modelId="{7600AA4A-DF7B-446A-BBCE-90E6358F0EA9}" srcId="{FFF9106E-0B29-40F4-A361-502C5E2EE4C7}" destId="{AB90D3EF-8E04-4345-AEF7-EF3D833F17EA}" srcOrd="0" destOrd="0" parTransId="{D63D7D9F-67E9-45E1-8F55-F5C67C472527}" sibTransId="{157D92D7-5618-4D1D-8D44-801D9B9F7FEF}"/>
    <dgm:cxn modelId="{95403357-7AA8-4293-8162-12EF878DAE62}" type="presOf" srcId="{C422E3CB-8895-4D89-B945-EA989D7DEFD8}" destId="{9E073581-B45A-42C5-95B1-7DA5A130A3C4}" srcOrd="0" destOrd="0" presId="urn:microsoft.com/office/officeart/2005/8/layout/process4"/>
    <dgm:cxn modelId="{D0F53059-389B-48D8-98E9-71074CF807E3}" srcId="{FFF9106E-0B29-40F4-A361-502C5E2EE4C7}" destId="{BE5393A7-12E0-4752-BD57-9E971B4B665A}" srcOrd="2" destOrd="0" parTransId="{B21C43EC-9669-4EE1-931A-2E6A1644201D}" sibTransId="{1E0AC436-7F14-4319-916E-8AF7B96BD6EE}"/>
    <dgm:cxn modelId="{16904550-35C4-4D79-8F9B-FCB3E4FE9CDB}" type="presOf" srcId="{C4754DFD-951A-4BC9-A773-7BA25576974B}" destId="{62957BCF-A401-4207-A912-4351E9F12E72}" srcOrd="0" destOrd="0" presId="urn:microsoft.com/office/officeart/2005/8/layout/process4"/>
    <dgm:cxn modelId="{06FC3BE7-D9AA-491D-A43D-563B43828AC0}" type="presParOf" srcId="{0D1A281D-EB57-4801-8689-5FA2C59F31B8}" destId="{B756311D-A963-4C7D-8E6A-06D2C2DC10A7}" srcOrd="0" destOrd="0" presId="urn:microsoft.com/office/officeart/2005/8/layout/process4"/>
    <dgm:cxn modelId="{BF1066FB-FFF5-47EE-ACD1-EE2ED96AAEEC}" type="presParOf" srcId="{B756311D-A963-4C7D-8E6A-06D2C2DC10A7}" destId="{1BCB92C5-4A26-4B33-8BBD-17D37737D0BE}" srcOrd="0" destOrd="0" presId="urn:microsoft.com/office/officeart/2005/8/layout/process4"/>
    <dgm:cxn modelId="{0ED09A0D-9984-4C8D-99D4-9F980745A16D}" type="presParOf" srcId="{B756311D-A963-4C7D-8E6A-06D2C2DC10A7}" destId="{901FE166-A017-4AB8-AD9C-396D0AE6DA0A}" srcOrd="1" destOrd="0" presId="urn:microsoft.com/office/officeart/2005/8/layout/process4"/>
    <dgm:cxn modelId="{DD1F2B44-628C-4EA6-9B94-10EE4ADA1F77}" type="presParOf" srcId="{B756311D-A963-4C7D-8E6A-06D2C2DC10A7}" destId="{39D75002-5EF7-410F-8A0B-D1C845BCD6D4}" srcOrd="2" destOrd="0" presId="urn:microsoft.com/office/officeart/2005/8/layout/process4"/>
    <dgm:cxn modelId="{28947384-57FC-47F3-A6B3-64CC3CFEB994}" type="presParOf" srcId="{39D75002-5EF7-410F-8A0B-D1C845BCD6D4}" destId="{62957BCF-A401-4207-A912-4351E9F12E72}" srcOrd="0" destOrd="0" presId="urn:microsoft.com/office/officeart/2005/8/layout/process4"/>
    <dgm:cxn modelId="{FDAA253B-8BCC-43F9-BE25-10F43605E5D8}" type="presParOf" srcId="{39D75002-5EF7-410F-8A0B-D1C845BCD6D4}" destId="{615A2E70-18B6-420B-8794-507F0961368B}" srcOrd="1" destOrd="0" presId="urn:microsoft.com/office/officeart/2005/8/layout/process4"/>
    <dgm:cxn modelId="{EFE7B36A-3719-4545-AC63-7B50C96AB430}" type="presParOf" srcId="{0D1A281D-EB57-4801-8689-5FA2C59F31B8}" destId="{FA040C5C-0EE3-4B52-A8FE-7436F3DF50E4}" srcOrd="1" destOrd="0" presId="urn:microsoft.com/office/officeart/2005/8/layout/process4"/>
    <dgm:cxn modelId="{4E3855CD-DBFF-47EA-9970-1BD24E6C98EF}" type="presParOf" srcId="{0D1A281D-EB57-4801-8689-5FA2C59F31B8}" destId="{D8945DD7-8125-4F7E-A6DA-933F685D91E0}" srcOrd="2" destOrd="0" presId="urn:microsoft.com/office/officeart/2005/8/layout/process4"/>
    <dgm:cxn modelId="{BD90AC46-4058-4977-B860-D085227D8C10}" type="presParOf" srcId="{D8945DD7-8125-4F7E-A6DA-933F685D91E0}" destId="{FA679F5F-5FFA-42D8-8FB2-0D63C3888655}" srcOrd="0" destOrd="0" presId="urn:microsoft.com/office/officeart/2005/8/layout/process4"/>
    <dgm:cxn modelId="{59D633B2-5F2C-48D7-9ED5-4F658FBD3EB6}" type="presParOf" srcId="{D8945DD7-8125-4F7E-A6DA-933F685D91E0}" destId="{97F7613B-5135-40BA-92BB-324C0C653845}" srcOrd="1" destOrd="0" presId="urn:microsoft.com/office/officeart/2005/8/layout/process4"/>
    <dgm:cxn modelId="{3AC1E369-0B4C-4BEC-A5E2-ABAE5C4BBE3D}" type="presParOf" srcId="{D8945DD7-8125-4F7E-A6DA-933F685D91E0}" destId="{422BF729-51C5-4931-8B59-7E0712BDB324}" srcOrd="2" destOrd="0" presId="urn:microsoft.com/office/officeart/2005/8/layout/process4"/>
    <dgm:cxn modelId="{D20CE374-BF84-4C89-8212-C98DECEE94D2}" type="presParOf" srcId="{422BF729-51C5-4931-8B59-7E0712BDB324}" destId="{9E073581-B45A-42C5-95B1-7DA5A130A3C4}" srcOrd="0" destOrd="0" presId="urn:microsoft.com/office/officeart/2005/8/layout/process4"/>
    <dgm:cxn modelId="{9803DF1F-D996-4FD8-82FA-9702DD1A0317}" type="presParOf" srcId="{422BF729-51C5-4931-8B59-7E0712BDB324}" destId="{E9FD47A5-2BAD-41E2-BD7E-61EED834696F}" srcOrd="1" destOrd="0" presId="urn:microsoft.com/office/officeart/2005/8/layout/process4"/>
    <dgm:cxn modelId="{305CB0A6-DA6A-4D17-B27D-B2FFD863191B}" type="presParOf" srcId="{0D1A281D-EB57-4801-8689-5FA2C59F31B8}" destId="{215809AF-8C45-4514-AC48-6F194757B1AF}" srcOrd="3" destOrd="0" presId="urn:microsoft.com/office/officeart/2005/8/layout/process4"/>
    <dgm:cxn modelId="{2A97D08D-8273-4BE6-8F63-D8BC4D7DB231}" type="presParOf" srcId="{0D1A281D-EB57-4801-8689-5FA2C59F31B8}" destId="{C7A3CF75-9773-41D3-8EC6-D9A2DFB8D9DD}" srcOrd="4" destOrd="0" presId="urn:microsoft.com/office/officeart/2005/8/layout/process4"/>
    <dgm:cxn modelId="{EAD30C38-D90C-408F-A352-0BF99F38FEDC}" type="presParOf" srcId="{C7A3CF75-9773-41D3-8EC6-D9A2DFB8D9DD}" destId="{0D584738-3695-4AC7-9368-62890C402E75}" srcOrd="0" destOrd="0" presId="urn:microsoft.com/office/officeart/2005/8/layout/process4"/>
    <dgm:cxn modelId="{6B817B7C-CCF1-4AF6-BF78-F1CE3EBE4553}" type="presParOf" srcId="{C7A3CF75-9773-41D3-8EC6-D9A2DFB8D9DD}" destId="{0E087DF0-510F-4247-A374-781CA3FF663E}" srcOrd="1" destOrd="0" presId="urn:microsoft.com/office/officeart/2005/8/layout/process4"/>
    <dgm:cxn modelId="{52C31720-D192-486E-AC03-79E0BA1CCE24}" type="presParOf" srcId="{C7A3CF75-9773-41D3-8EC6-D9A2DFB8D9DD}" destId="{261060DC-899A-4EA5-8F9B-F4397EC2A4D8}" srcOrd="2" destOrd="0" presId="urn:microsoft.com/office/officeart/2005/8/layout/process4"/>
    <dgm:cxn modelId="{46534EE7-29E0-438D-AC32-F9A692E3C7E9}" type="presParOf" srcId="{261060DC-899A-4EA5-8F9B-F4397EC2A4D8}" destId="{38FAF438-3500-4879-9575-FB9102E739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6BF87A-2302-49B0-A746-D9EA0C15AC8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BE6B70-33A7-4E9C-9479-68A619EB0900}">
      <dgm:prSet phldrT="[Text]"/>
      <dgm:spPr/>
      <dgm:t>
        <a:bodyPr/>
        <a:lstStyle/>
        <a:p>
          <a:r>
            <a:rPr lang="en-US" dirty="0" smtClean="0"/>
            <a:t>Linear Regression</a:t>
          </a:r>
          <a:endParaRPr lang="en-US" dirty="0"/>
        </a:p>
      </dgm:t>
    </dgm:pt>
    <dgm:pt modelId="{93B61E9B-F9C0-47AA-B3DC-E6BA12C57353}" type="parTrans" cxnId="{A3747191-4797-47E4-A03D-9D35201D593E}">
      <dgm:prSet/>
      <dgm:spPr/>
      <dgm:t>
        <a:bodyPr/>
        <a:lstStyle/>
        <a:p>
          <a:endParaRPr lang="en-US"/>
        </a:p>
      </dgm:t>
    </dgm:pt>
    <dgm:pt modelId="{686038AF-88F5-48FE-9521-CFF29495433D}" type="sibTrans" cxnId="{A3747191-4797-47E4-A03D-9D35201D593E}">
      <dgm:prSet/>
      <dgm:spPr/>
      <dgm:t>
        <a:bodyPr/>
        <a:lstStyle/>
        <a:p>
          <a:r>
            <a:rPr lang="en-US" dirty="0" smtClean="0"/>
            <a:t>Logistics regression</a:t>
          </a:r>
          <a:endParaRPr lang="en-US" dirty="0"/>
        </a:p>
      </dgm:t>
    </dgm:pt>
    <dgm:pt modelId="{35FFD78A-D675-442F-B2E5-CEEB4895BB6D}">
      <dgm:prSet phldrT="[Text]"/>
      <dgm:spPr/>
      <dgm:t>
        <a:bodyPr/>
        <a:lstStyle/>
        <a:p>
          <a:r>
            <a:rPr lang="en-US" dirty="0" smtClean="0"/>
            <a:t>Decision Trees</a:t>
          </a:r>
          <a:endParaRPr lang="en-US" dirty="0"/>
        </a:p>
      </dgm:t>
    </dgm:pt>
    <dgm:pt modelId="{1D21F783-8CEB-4525-ADB7-D5081B99F49E}" type="parTrans" cxnId="{A61708CC-9E76-4C8F-8BAC-2C422BC6C97E}">
      <dgm:prSet/>
      <dgm:spPr/>
      <dgm:t>
        <a:bodyPr/>
        <a:lstStyle/>
        <a:p>
          <a:endParaRPr lang="en-US"/>
        </a:p>
      </dgm:t>
    </dgm:pt>
    <dgm:pt modelId="{33B84C8D-A2BF-4CFF-BA23-BEBCFEA39A4E}" type="sibTrans" cxnId="{A61708CC-9E76-4C8F-8BAC-2C422BC6C97E}">
      <dgm:prSet/>
      <dgm:spPr/>
      <dgm:t>
        <a:bodyPr/>
        <a:lstStyle/>
        <a:p>
          <a:r>
            <a:rPr lang="en-US" dirty="0" smtClean="0"/>
            <a:t>Random Forest</a:t>
          </a:r>
          <a:endParaRPr lang="en-US" dirty="0"/>
        </a:p>
      </dgm:t>
    </dgm:pt>
    <dgm:pt modelId="{77D654E0-84CD-4EBB-8DCE-E956FF2691AB}">
      <dgm:prSet phldrT="[Text]"/>
      <dgm:spPr/>
      <dgm:t>
        <a:bodyPr/>
        <a:lstStyle/>
        <a:p>
          <a:r>
            <a:rPr lang="en-US" dirty="0" smtClean="0"/>
            <a:t>SVM</a:t>
          </a:r>
          <a:endParaRPr lang="en-US" dirty="0"/>
        </a:p>
      </dgm:t>
    </dgm:pt>
    <dgm:pt modelId="{341335C6-979B-49D4-AD4E-FB4612266B56}" type="parTrans" cxnId="{105BA327-0D84-4A7C-8F9D-FD7A17CE2483}">
      <dgm:prSet/>
      <dgm:spPr/>
      <dgm:t>
        <a:bodyPr/>
        <a:lstStyle/>
        <a:p>
          <a:endParaRPr lang="en-US"/>
        </a:p>
      </dgm:t>
    </dgm:pt>
    <dgm:pt modelId="{8ACB7CEB-7CEB-4CD6-9CE4-89FDED624555}" type="sibTrans" cxnId="{105BA327-0D84-4A7C-8F9D-FD7A17CE2483}">
      <dgm:prSet/>
      <dgm:spPr/>
      <dgm:t>
        <a:bodyPr/>
        <a:lstStyle/>
        <a:p>
          <a:r>
            <a:rPr lang="en-US" dirty="0" smtClean="0"/>
            <a:t>Neural network</a:t>
          </a:r>
          <a:endParaRPr lang="en-US" dirty="0"/>
        </a:p>
      </dgm:t>
    </dgm:pt>
    <dgm:pt modelId="{F6D3D325-ADE1-4837-8289-8BCA3F9EAE97}" type="pres">
      <dgm:prSet presAssocID="{7C6BF87A-2302-49B0-A746-D9EA0C15AC8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B53D23-9D6D-4B92-855B-088588111853}" type="pres">
      <dgm:prSet presAssocID="{D5BE6B70-33A7-4E9C-9479-68A619EB0900}" presName="composite" presStyleCnt="0"/>
      <dgm:spPr/>
    </dgm:pt>
    <dgm:pt modelId="{CFFC984B-A70F-45E2-9005-EE1F08063591}" type="pres">
      <dgm:prSet presAssocID="{D5BE6B70-33A7-4E9C-9479-68A619EB090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CA801-B493-441F-ACF9-FBD9DF452A7D}" type="pres">
      <dgm:prSet presAssocID="{D5BE6B70-33A7-4E9C-9479-68A619EB090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548AB-25E0-409A-8462-E913337B5096}" type="pres">
      <dgm:prSet presAssocID="{D5BE6B70-33A7-4E9C-9479-68A619EB0900}" presName="BalanceSpacing" presStyleCnt="0"/>
      <dgm:spPr/>
    </dgm:pt>
    <dgm:pt modelId="{1EA738E1-CBF3-40A8-B1E0-A917385D0FAC}" type="pres">
      <dgm:prSet presAssocID="{D5BE6B70-33A7-4E9C-9479-68A619EB0900}" presName="BalanceSpacing1" presStyleCnt="0"/>
      <dgm:spPr/>
    </dgm:pt>
    <dgm:pt modelId="{2617B0F9-E1A3-40A9-98DE-1B20784B8DC4}" type="pres">
      <dgm:prSet presAssocID="{686038AF-88F5-48FE-9521-CFF29495433D}" presName="Accent1Text" presStyleLbl="node1" presStyleIdx="1" presStyleCnt="6"/>
      <dgm:spPr/>
      <dgm:t>
        <a:bodyPr/>
        <a:lstStyle/>
        <a:p>
          <a:endParaRPr lang="en-US"/>
        </a:p>
      </dgm:t>
    </dgm:pt>
    <dgm:pt modelId="{59B5F92A-2A75-4EF2-9E62-D43F04955F0F}" type="pres">
      <dgm:prSet presAssocID="{686038AF-88F5-48FE-9521-CFF29495433D}" presName="spaceBetweenRectangles" presStyleCnt="0"/>
      <dgm:spPr/>
    </dgm:pt>
    <dgm:pt modelId="{475963C2-C60D-437A-8F8E-11243D5B873B}" type="pres">
      <dgm:prSet presAssocID="{35FFD78A-D675-442F-B2E5-CEEB4895BB6D}" presName="composite" presStyleCnt="0"/>
      <dgm:spPr/>
    </dgm:pt>
    <dgm:pt modelId="{C935B92D-65E5-4D34-9DCE-7ED0ACDE24E4}" type="pres">
      <dgm:prSet presAssocID="{35FFD78A-D675-442F-B2E5-CEEB4895BB6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B1AF8-B17D-499C-9124-C404B3325D31}" type="pres">
      <dgm:prSet presAssocID="{35FFD78A-D675-442F-B2E5-CEEB4895BB6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F5FD6-0D3C-4CD4-A111-684CAC7A1170}" type="pres">
      <dgm:prSet presAssocID="{35FFD78A-D675-442F-B2E5-CEEB4895BB6D}" presName="BalanceSpacing" presStyleCnt="0"/>
      <dgm:spPr/>
    </dgm:pt>
    <dgm:pt modelId="{EC4A28FA-2010-4851-A6D1-F32181CA0D57}" type="pres">
      <dgm:prSet presAssocID="{35FFD78A-D675-442F-B2E5-CEEB4895BB6D}" presName="BalanceSpacing1" presStyleCnt="0"/>
      <dgm:spPr/>
    </dgm:pt>
    <dgm:pt modelId="{073D145E-3181-4C56-9394-2D16E820AB17}" type="pres">
      <dgm:prSet presAssocID="{33B84C8D-A2BF-4CFF-BA23-BEBCFEA39A4E}" presName="Accent1Text" presStyleLbl="node1" presStyleIdx="3" presStyleCnt="6"/>
      <dgm:spPr/>
      <dgm:t>
        <a:bodyPr/>
        <a:lstStyle/>
        <a:p>
          <a:endParaRPr lang="en-US"/>
        </a:p>
      </dgm:t>
    </dgm:pt>
    <dgm:pt modelId="{C0361781-B084-4475-80DD-C4784289E9A5}" type="pres">
      <dgm:prSet presAssocID="{33B84C8D-A2BF-4CFF-BA23-BEBCFEA39A4E}" presName="spaceBetweenRectangles" presStyleCnt="0"/>
      <dgm:spPr/>
    </dgm:pt>
    <dgm:pt modelId="{ADBC8B36-3A55-414F-9CDE-A7EADFBF09BA}" type="pres">
      <dgm:prSet presAssocID="{77D654E0-84CD-4EBB-8DCE-E956FF2691AB}" presName="composite" presStyleCnt="0"/>
      <dgm:spPr/>
    </dgm:pt>
    <dgm:pt modelId="{445671ED-492A-403D-B960-8ABA016C5C20}" type="pres">
      <dgm:prSet presAssocID="{77D654E0-84CD-4EBB-8DCE-E956FF2691A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3D9E3-16B9-41BE-B8BE-D2B4AAA569D1}" type="pres">
      <dgm:prSet presAssocID="{77D654E0-84CD-4EBB-8DCE-E956FF2691A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5E8E8-F707-4C57-A842-F021A1408574}" type="pres">
      <dgm:prSet presAssocID="{77D654E0-84CD-4EBB-8DCE-E956FF2691AB}" presName="BalanceSpacing" presStyleCnt="0"/>
      <dgm:spPr/>
    </dgm:pt>
    <dgm:pt modelId="{F6E94776-D67B-48B9-BD5E-161B43F283A3}" type="pres">
      <dgm:prSet presAssocID="{77D654E0-84CD-4EBB-8DCE-E956FF2691AB}" presName="BalanceSpacing1" presStyleCnt="0"/>
      <dgm:spPr/>
    </dgm:pt>
    <dgm:pt modelId="{B96AF7C2-10C6-4E2C-B130-3E5491567BD5}" type="pres">
      <dgm:prSet presAssocID="{8ACB7CEB-7CEB-4CD6-9CE4-89FDED624555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2ED311F6-D138-4ECE-9DD7-FB0679E3414A}" type="presOf" srcId="{77D654E0-84CD-4EBB-8DCE-E956FF2691AB}" destId="{445671ED-492A-403D-B960-8ABA016C5C20}" srcOrd="0" destOrd="0" presId="urn:microsoft.com/office/officeart/2008/layout/AlternatingHexagons"/>
    <dgm:cxn modelId="{7D004677-9195-4023-8C68-AD4A22D41801}" type="presOf" srcId="{35FFD78A-D675-442F-B2E5-CEEB4895BB6D}" destId="{C935B92D-65E5-4D34-9DCE-7ED0ACDE24E4}" srcOrd="0" destOrd="0" presId="urn:microsoft.com/office/officeart/2008/layout/AlternatingHexagons"/>
    <dgm:cxn modelId="{6F6D10CB-EB94-4DDB-9530-6D5B14A71ABB}" type="presOf" srcId="{7C6BF87A-2302-49B0-A746-D9EA0C15AC86}" destId="{F6D3D325-ADE1-4837-8289-8BCA3F9EAE97}" srcOrd="0" destOrd="0" presId="urn:microsoft.com/office/officeart/2008/layout/AlternatingHexagons"/>
    <dgm:cxn modelId="{A3747191-4797-47E4-A03D-9D35201D593E}" srcId="{7C6BF87A-2302-49B0-A746-D9EA0C15AC86}" destId="{D5BE6B70-33A7-4E9C-9479-68A619EB0900}" srcOrd="0" destOrd="0" parTransId="{93B61E9B-F9C0-47AA-B3DC-E6BA12C57353}" sibTransId="{686038AF-88F5-48FE-9521-CFF29495433D}"/>
    <dgm:cxn modelId="{66061AB6-D08A-46FC-997D-43CCDFA5653A}" type="presOf" srcId="{686038AF-88F5-48FE-9521-CFF29495433D}" destId="{2617B0F9-E1A3-40A9-98DE-1B20784B8DC4}" srcOrd="0" destOrd="0" presId="urn:microsoft.com/office/officeart/2008/layout/AlternatingHexagons"/>
    <dgm:cxn modelId="{A61708CC-9E76-4C8F-8BAC-2C422BC6C97E}" srcId="{7C6BF87A-2302-49B0-A746-D9EA0C15AC86}" destId="{35FFD78A-D675-442F-B2E5-CEEB4895BB6D}" srcOrd="1" destOrd="0" parTransId="{1D21F783-8CEB-4525-ADB7-D5081B99F49E}" sibTransId="{33B84C8D-A2BF-4CFF-BA23-BEBCFEA39A4E}"/>
    <dgm:cxn modelId="{025060DC-5B14-45B8-B0BF-D6E5B79F464D}" type="presOf" srcId="{8ACB7CEB-7CEB-4CD6-9CE4-89FDED624555}" destId="{B96AF7C2-10C6-4E2C-B130-3E5491567BD5}" srcOrd="0" destOrd="0" presId="urn:microsoft.com/office/officeart/2008/layout/AlternatingHexagons"/>
    <dgm:cxn modelId="{5C39543E-1F48-40B4-887F-3A3758B7FB00}" type="presOf" srcId="{33B84C8D-A2BF-4CFF-BA23-BEBCFEA39A4E}" destId="{073D145E-3181-4C56-9394-2D16E820AB17}" srcOrd="0" destOrd="0" presId="urn:microsoft.com/office/officeart/2008/layout/AlternatingHexagons"/>
    <dgm:cxn modelId="{105BA327-0D84-4A7C-8F9D-FD7A17CE2483}" srcId="{7C6BF87A-2302-49B0-A746-D9EA0C15AC86}" destId="{77D654E0-84CD-4EBB-8DCE-E956FF2691AB}" srcOrd="2" destOrd="0" parTransId="{341335C6-979B-49D4-AD4E-FB4612266B56}" sibTransId="{8ACB7CEB-7CEB-4CD6-9CE4-89FDED624555}"/>
    <dgm:cxn modelId="{12C27BA7-BFAE-425C-BCFA-ACCA2E164B2C}" type="presOf" srcId="{D5BE6B70-33A7-4E9C-9479-68A619EB0900}" destId="{CFFC984B-A70F-45E2-9005-EE1F08063591}" srcOrd="0" destOrd="0" presId="urn:microsoft.com/office/officeart/2008/layout/AlternatingHexagons"/>
    <dgm:cxn modelId="{2A3A860E-FB4B-4915-B633-E7294612BDF6}" type="presParOf" srcId="{F6D3D325-ADE1-4837-8289-8BCA3F9EAE97}" destId="{85B53D23-9D6D-4B92-855B-088588111853}" srcOrd="0" destOrd="0" presId="urn:microsoft.com/office/officeart/2008/layout/AlternatingHexagons"/>
    <dgm:cxn modelId="{29FF2B46-FEA5-43C3-8104-524973277D3B}" type="presParOf" srcId="{85B53D23-9D6D-4B92-855B-088588111853}" destId="{CFFC984B-A70F-45E2-9005-EE1F08063591}" srcOrd="0" destOrd="0" presId="urn:microsoft.com/office/officeart/2008/layout/AlternatingHexagons"/>
    <dgm:cxn modelId="{5F24D12E-455F-4E24-B532-D74D06B7DDC6}" type="presParOf" srcId="{85B53D23-9D6D-4B92-855B-088588111853}" destId="{FCBCA801-B493-441F-ACF9-FBD9DF452A7D}" srcOrd="1" destOrd="0" presId="urn:microsoft.com/office/officeart/2008/layout/AlternatingHexagons"/>
    <dgm:cxn modelId="{2E8B658A-F179-4DE1-A05D-9BC2F30F77DC}" type="presParOf" srcId="{85B53D23-9D6D-4B92-855B-088588111853}" destId="{E99548AB-25E0-409A-8462-E913337B5096}" srcOrd="2" destOrd="0" presId="urn:microsoft.com/office/officeart/2008/layout/AlternatingHexagons"/>
    <dgm:cxn modelId="{D3125DF9-7A40-4A4F-A46A-95E3E7524F66}" type="presParOf" srcId="{85B53D23-9D6D-4B92-855B-088588111853}" destId="{1EA738E1-CBF3-40A8-B1E0-A917385D0FAC}" srcOrd="3" destOrd="0" presId="urn:microsoft.com/office/officeart/2008/layout/AlternatingHexagons"/>
    <dgm:cxn modelId="{DAE4E6A5-3371-4230-80C7-4BDCC7737D94}" type="presParOf" srcId="{85B53D23-9D6D-4B92-855B-088588111853}" destId="{2617B0F9-E1A3-40A9-98DE-1B20784B8DC4}" srcOrd="4" destOrd="0" presId="urn:microsoft.com/office/officeart/2008/layout/AlternatingHexagons"/>
    <dgm:cxn modelId="{E5CB316D-BBE4-495B-8EF0-80B17AB489E2}" type="presParOf" srcId="{F6D3D325-ADE1-4837-8289-8BCA3F9EAE97}" destId="{59B5F92A-2A75-4EF2-9E62-D43F04955F0F}" srcOrd="1" destOrd="0" presId="urn:microsoft.com/office/officeart/2008/layout/AlternatingHexagons"/>
    <dgm:cxn modelId="{308EE1B6-7CB1-4049-84D0-18E20D2D417B}" type="presParOf" srcId="{F6D3D325-ADE1-4837-8289-8BCA3F9EAE97}" destId="{475963C2-C60D-437A-8F8E-11243D5B873B}" srcOrd="2" destOrd="0" presId="urn:microsoft.com/office/officeart/2008/layout/AlternatingHexagons"/>
    <dgm:cxn modelId="{75F1C06F-F7CB-4432-91B2-F206A17A605F}" type="presParOf" srcId="{475963C2-C60D-437A-8F8E-11243D5B873B}" destId="{C935B92D-65E5-4D34-9DCE-7ED0ACDE24E4}" srcOrd="0" destOrd="0" presId="urn:microsoft.com/office/officeart/2008/layout/AlternatingHexagons"/>
    <dgm:cxn modelId="{4060ADC0-2E82-4B94-8A83-3E606463AABC}" type="presParOf" srcId="{475963C2-C60D-437A-8F8E-11243D5B873B}" destId="{68FB1AF8-B17D-499C-9124-C404B3325D31}" srcOrd="1" destOrd="0" presId="urn:microsoft.com/office/officeart/2008/layout/AlternatingHexagons"/>
    <dgm:cxn modelId="{7C2364FA-CF2B-4585-B18C-01AE3CF4F8B1}" type="presParOf" srcId="{475963C2-C60D-437A-8F8E-11243D5B873B}" destId="{276F5FD6-0D3C-4CD4-A111-684CAC7A1170}" srcOrd="2" destOrd="0" presId="urn:microsoft.com/office/officeart/2008/layout/AlternatingHexagons"/>
    <dgm:cxn modelId="{9B4D8A26-B13F-43F1-9428-95C297064758}" type="presParOf" srcId="{475963C2-C60D-437A-8F8E-11243D5B873B}" destId="{EC4A28FA-2010-4851-A6D1-F32181CA0D57}" srcOrd="3" destOrd="0" presId="urn:microsoft.com/office/officeart/2008/layout/AlternatingHexagons"/>
    <dgm:cxn modelId="{8D822225-546F-480F-94CD-C6F2D88D4575}" type="presParOf" srcId="{475963C2-C60D-437A-8F8E-11243D5B873B}" destId="{073D145E-3181-4C56-9394-2D16E820AB17}" srcOrd="4" destOrd="0" presId="urn:microsoft.com/office/officeart/2008/layout/AlternatingHexagons"/>
    <dgm:cxn modelId="{A468702A-5D4F-433C-BE5A-E49BE81C850C}" type="presParOf" srcId="{F6D3D325-ADE1-4837-8289-8BCA3F9EAE97}" destId="{C0361781-B084-4475-80DD-C4784289E9A5}" srcOrd="3" destOrd="0" presId="urn:microsoft.com/office/officeart/2008/layout/AlternatingHexagons"/>
    <dgm:cxn modelId="{616E8D48-0274-4B7D-BB1A-D0089F0DE003}" type="presParOf" srcId="{F6D3D325-ADE1-4837-8289-8BCA3F9EAE97}" destId="{ADBC8B36-3A55-414F-9CDE-A7EADFBF09BA}" srcOrd="4" destOrd="0" presId="urn:microsoft.com/office/officeart/2008/layout/AlternatingHexagons"/>
    <dgm:cxn modelId="{05FD0BDB-3008-4B55-9B5F-9235CAE85920}" type="presParOf" srcId="{ADBC8B36-3A55-414F-9CDE-A7EADFBF09BA}" destId="{445671ED-492A-403D-B960-8ABA016C5C20}" srcOrd="0" destOrd="0" presId="urn:microsoft.com/office/officeart/2008/layout/AlternatingHexagons"/>
    <dgm:cxn modelId="{5ADFC9A8-AD35-4A0B-A91D-DC2DBC0B8ED1}" type="presParOf" srcId="{ADBC8B36-3A55-414F-9CDE-A7EADFBF09BA}" destId="{66D3D9E3-16B9-41BE-B8BE-D2B4AAA569D1}" srcOrd="1" destOrd="0" presId="urn:microsoft.com/office/officeart/2008/layout/AlternatingHexagons"/>
    <dgm:cxn modelId="{F082CFAE-A92F-45ED-951D-38893B4654DB}" type="presParOf" srcId="{ADBC8B36-3A55-414F-9CDE-A7EADFBF09BA}" destId="{7D35E8E8-F707-4C57-A842-F021A1408574}" srcOrd="2" destOrd="0" presId="urn:microsoft.com/office/officeart/2008/layout/AlternatingHexagons"/>
    <dgm:cxn modelId="{2D9AF1EA-D5E3-4542-8E34-F5262963F25C}" type="presParOf" srcId="{ADBC8B36-3A55-414F-9CDE-A7EADFBF09BA}" destId="{F6E94776-D67B-48B9-BD5E-161B43F283A3}" srcOrd="3" destOrd="0" presId="urn:microsoft.com/office/officeart/2008/layout/AlternatingHexagons"/>
    <dgm:cxn modelId="{4CC5D8E3-E081-49A5-8514-B3DFE8AF3929}" type="presParOf" srcId="{ADBC8B36-3A55-414F-9CDE-A7EADFBF09BA}" destId="{B96AF7C2-10C6-4E2C-B130-3E5491567BD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A2182A-608C-4A4E-BB04-F792DFED631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2A1585-AEEA-4F7F-8D97-224FFB191A19}">
      <dgm:prSet phldrT="[Text]"/>
      <dgm:spPr/>
      <dgm:t>
        <a:bodyPr/>
        <a:lstStyle/>
        <a:p>
          <a:r>
            <a:rPr lang="en-US" dirty="0" smtClean="0"/>
            <a:t>Model Testing and Evaluation</a:t>
          </a:r>
          <a:endParaRPr lang="en-US" dirty="0"/>
        </a:p>
      </dgm:t>
    </dgm:pt>
    <dgm:pt modelId="{7D104564-3949-4C4E-AC60-9E9DBC72B6A3}" type="parTrans" cxnId="{42162C23-B610-44A7-8FA8-38918B95CA4B}">
      <dgm:prSet/>
      <dgm:spPr/>
      <dgm:t>
        <a:bodyPr/>
        <a:lstStyle/>
        <a:p>
          <a:endParaRPr lang="en-US"/>
        </a:p>
      </dgm:t>
    </dgm:pt>
    <dgm:pt modelId="{03D73693-EAA6-4610-8685-AA923FD1AEF8}" type="sibTrans" cxnId="{42162C23-B610-44A7-8FA8-38918B95CA4B}">
      <dgm:prSet/>
      <dgm:spPr/>
      <dgm:t>
        <a:bodyPr/>
        <a:lstStyle/>
        <a:p>
          <a:endParaRPr lang="en-US"/>
        </a:p>
      </dgm:t>
    </dgm:pt>
    <dgm:pt modelId="{4AD24518-329A-4A3D-91F2-FA87642E6B05}">
      <dgm:prSet phldrT="[Text]"/>
      <dgm:spPr/>
      <dgm:t>
        <a:bodyPr/>
        <a:lstStyle/>
        <a:p>
          <a:r>
            <a:rPr lang="en-US" dirty="0" smtClean="0"/>
            <a:t>Model Deployment</a:t>
          </a:r>
          <a:endParaRPr lang="en-US" dirty="0"/>
        </a:p>
      </dgm:t>
    </dgm:pt>
    <dgm:pt modelId="{9B0B7C66-37C8-44BC-9C6F-AA29F60D77A1}" type="parTrans" cxnId="{84FF0A2A-573A-4021-BB90-B1898DC87FA7}">
      <dgm:prSet/>
      <dgm:spPr/>
      <dgm:t>
        <a:bodyPr/>
        <a:lstStyle/>
        <a:p>
          <a:endParaRPr lang="en-US"/>
        </a:p>
      </dgm:t>
    </dgm:pt>
    <dgm:pt modelId="{8D7D6056-C658-412A-8CF1-6D4BDB4014CE}" type="sibTrans" cxnId="{84FF0A2A-573A-4021-BB90-B1898DC87FA7}">
      <dgm:prSet/>
      <dgm:spPr/>
      <dgm:t>
        <a:bodyPr/>
        <a:lstStyle/>
        <a:p>
          <a:endParaRPr lang="en-US"/>
        </a:p>
      </dgm:t>
    </dgm:pt>
    <dgm:pt modelId="{52C3CA22-9CD8-448B-9926-79451B711F2E}">
      <dgm:prSet phldrT="[Text]"/>
      <dgm:spPr/>
      <dgm:t>
        <a:bodyPr/>
        <a:lstStyle/>
        <a:p>
          <a:r>
            <a:rPr lang="en-US" dirty="0" smtClean="0"/>
            <a:t>Model Monitoring &amp; Maintenance</a:t>
          </a:r>
          <a:endParaRPr lang="en-US" dirty="0"/>
        </a:p>
      </dgm:t>
    </dgm:pt>
    <dgm:pt modelId="{1E0F58C5-E761-43BC-8901-04A91448E509}" type="parTrans" cxnId="{C659BC8A-3D5D-45B3-A773-A4648CB0B89A}">
      <dgm:prSet/>
      <dgm:spPr/>
      <dgm:t>
        <a:bodyPr/>
        <a:lstStyle/>
        <a:p>
          <a:endParaRPr lang="en-US"/>
        </a:p>
      </dgm:t>
    </dgm:pt>
    <dgm:pt modelId="{325E31CC-5AA8-454F-8708-37B0EC9E04AD}" type="sibTrans" cxnId="{C659BC8A-3D5D-45B3-A773-A4648CB0B89A}">
      <dgm:prSet/>
      <dgm:spPr/>
      <dgm:t>
        <a:bodyPr/>
        <a:lstStyle/>
        <a:p>
          <a:endParaRPr lang="en-US"/>
        </a:p>
      </dgm:t>
    </dgm:pt>
    <dgm:pt modelId="{432614AC-AC20-4820-92F6-76858773FB8C}" type="pres">
      <dgm:prSet presAssocID="{FBA2182A-608C-4A4E-BB04-F792DFED63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2094B5-874D-42D5-B461-BDCD8568355D}" type="pres">
      <dgm:prSet presAssocID="{FD2A1585-AEEA-4F7F-8D97-224FFB191A19}" presName="parentLin" presStyleCnt="0"/>
      <dgm:spPr/>
    </dgm:pt>
    <dgm:pt modelId="{5125441A-6042-4D82-882A-E8342A64A094}" type="pres">
      <dgm:prSet presAssocID="{FD2A1585-AEEA-4F7F-8D97-224FFB191A1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775588A-1B55-4F52-B76F-FB1D8D883CEA}" type="pres">
      <dgm:prSet presAssocID="{FD2A1585-AEEA-4F7F-8D97-224FFB191A1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5F019-C649-4C5D-A70F-1095252C2170}" type="pres">
      <dgm:prSet presAssocID="{FD2A1585-AEEA-4F7F-8D97-224FFB191A19}" presName="negativeSpace" presStyleCnt="0"/>
      <dgm:spPr/>
    </dgm:pt>
    <dgm:pt modelId="{251B8353-1388-4767-9690-7BBC27856A58}" type="pres">
      <dgm:prSet presAssocID="{FD2A1585-AEEA-4F7F-8D97-224FFB191A19}" presName="childText" presStyleLbl="conFgAcc1" presStyleIdx="0" presStyleCnt="3">
        <dgm:presLayoutVars>
          <dgm:bulletEnabled val="1"/>
        </dgm:presLayoutVars>
      </dgm:prSet>
      <dgm:spPr/>
    </dgm:pt>
    <dgm:pt modelId="{07FD3CA9-335B-4EDE-A833-9F87B0366CA2}" type="pres">
      <dgm:prSet presAssocID="{03D73693-EAA6-4610-8685-AA923FD1AEF8}" presName="spaceBetweenRectangles" presStyleCnt="0"/>
      <dgm:spPr/>
    </dgm:pt>
    <dgm:pt modelId="{BC2E96F7-EFEE-4853-8732-170AAC6E0F0B}" type="pres">
      <dgm:prSet presAssocID="{4AD24518-329A-4A3D-91F2-FA87642E6B05}" presName="parentLin" presStyleCnt="0"/>
      <dgm:spPr/>
    </dgm:pt>
    <dgm:pt modelId="{975AA27B-5473-4C60-A731-1F94290222D5}" type="pres">
      <dgm:prSet presAssocID="{4AD24518-329A-4A3D-91F2-FA87642E6B0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6125892-47AA-4843-9FD5-210E6AE6BD54}" type="pres">
      <dgm:prSet presAssocID="{4AD24518-329A-4A3D-91F2-FA87642E6B05}" presName="parentText" presStyleLbl="node1" presStyleIdx="1" presStyleCnt="3" custScaleX="604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00870-ADFB-4B22-B02D-75D55DBD123D}" type="pres">
      <dgm:prSet presAssocID="{4AD24518-329A-4A3D-91F2-FA87642E6B05}" presName="negativeSpace" presStyleCnt="0"/>
      <dgm:spPr/>
    </dgm:pt>
    <dgm:pt modelId="{97326A69-2AD7-428E-929D-B392A6FE0EF3}" type="pres">
      <dgm:prSet presAssocID="{4AD24518-329A-4A3D-91F2-FA87642E6B05}" presName="childText" presStyleLbl="conFgAcc1" presStyleIdx="1" presStyleCnt="3">
        <dgm:presLayoutVars>
          <dgm:bulletEnabled val="1"/>
        </dgm:presLayoutVars>
      </dgm:prSet>
      <dgm:spPr/>
    </dgm:pt>
    <dgm:pt modelId="{7C419FDA-9FB8-4B26-992F-D93747089179}" type="pres">
      <dgm:prSet presAssocID="{8D7D6056-C658-412A-8CF1-6D4BDB4014CE}" presName="spaceBetweenRectangles" presStyleCnt="0"/>
      <dgm:spPr/>
    </dgm:pt>
    <dgm:pt modelId="{B162B09C-E3F9-4735-AD44-53ED1BDA40EF}" type="pres">
      <dgm:prSet presAssocID="{52C3CA22-9CD8-448B-9926-79451B711F2E}" presName="parentLin" presStyleCnt="0"/>
      <dgm:spPr/>
    </dgm:pt>
    <dgm:pt modelId="{A3C048E8-28AC-468E-BA4F-9AEFEA922215}" type="pres">
      <dgm:prSet presAssocID="{52C3CA22-9CD8-448B-9926-79451B711F2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36A12D8-8E04-48BF-907B-2C4740C2EF92}" type="pres">
      <dgm:prSet presAssocID="{52C3CA22-9CD8-448B-9926-79451B711F2E}" presName="parentText" presStyleLbl="node1" presStyleIdx="2" presStyleCnt="3" custScaleX="1257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85D7B-27FB-4C27-B045-1794E934996F}" type="pres">
      <dgm:prSet presAssocID="{52C3CA22-9CD8-448B-9926-79451B711F2E}" presName="negativeSpace" presStyleCnt="0"/>
      <dgm:spPr/>
    </dgm:pt>
    <dgm:pt modelId="{F49DEF78-FF89-41BA-A73D-F9B64BA62AB1}" type="pres">
      <dgm:prSet presAssocID="{52C3CA22-9CD8-448B-9926-79451B711F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FA9DFC2-AAFC-4C58-8D59-DB0E4DAB07EB}" type="presOf" srcId="{52C3CA22-9CD8-448B-9926-79451B711F2E}" destId="{E36A12D8-8E04-48BF-907B-2C4740C2EF92}" srcOrd="1" destOrd="0" presId="urn:microsoft.com/office/officeart/2005/8/layout/list1"/>
    <dgm:cxn modelId="{7610213B-A0A4-4663-B18D-6B65DFC2531E}" type="presOf" srcId="{4AD24518-329A-4A3D-91F2-FA87642E6B05}" destId="{975AA27B-5473-4C60-A731-1F94290222D5}" srcOrd="0" destOrd="0" presId="urn:microsoft.com/office/officeart/2005/8/layout/list1"/>
    <dgm:cxn modelId="{42162C23-B610-44A7-8FA8-38918B95CA4B}" srcId="{FBA2182A-608C-4A4E-BB04-F792DFED6319}" destId="{FD2A1585-AEEA-4F7F-8D97-224FFB191A19}" srcOrd="0" destOrd="0" parTransId="{7D104564-3949-4C4E-AC60-9E9DBC72B6A3}" sibTransId="{03D73693-EAA6-4610-8685-AA923FD1AEF8}"/>
    <dgm:cxn modelId="{05C63FDB-E323-412F-A86D-8B748618CC7A}" type="presOf" srcId="{FD2A1585-AEEA-4F7F-8D97-224FFB191A19}" destId="{5125441A-6042-4D82-882A-E8342A64A094}" srcOrd="0" destOrd="0" presId="urn:microsoft.com/office/officeart/2005/8/layout/list1"/>
    <dgm:cxn modelId="{84FF0A2A-573A-4021-BB90-B1898DC87FA7}" srcId="{FBA2182A-608C-4A4E-BB04-F792DFED6319}" destId="{4AD24518-329A-4A3D-91F2-FA87642E6B05}" srcOrd="1" destOrd="0" parTransId="{9B0B7C66-37C8-44BC-9C6F-AA29F60D77A1}" sibTransId="{8D7D6056-C658-412A-8CF1-6D4BDB4014CE}"/>
    <dgm:cxn modelId="{1A8F98E8-37C2-4403-A2C4-238FABC03B37}" type="presOf" srcId="{4AD24518-329A-4A3D-91F2-FA87642E6B05}" destId="{C6125892-47AA-4843-9FD5-210E6AE6BD54}" srcOrd="1" destOrd="0" presId="urn:microsoft.com/office/officeart/2005/8/layout/list1"/>
    <dgm:cxn modelId="{6D983BCC-941C-467A-AE7D-489816F9BDB0}" type="presOf" srcId="{FBA2182A-608C-4A4E-BB04-F792DFED6319}" destId="{432614AC-AC20-4820-92F6-76858773FB8C}" srcOrd="0" destOrd="0" presId="urn:microsoft.com/office/officeart/2005/8/layout/list1"/>
    <dgm:cxn modelId="{5FC27D0D-50C9-4A38-B4FA-2513600DE590}" type="presOf" srcId="{52C3CA22-9CD8-448B-9926-79451B711F2E}" destId="{A3C048E8-28AC-468E-BA4F-9AEFEA922215}" srcOrd="0" destOrd="0" presId="urn:microsoft.com/office/officeart/2005/8/layout/list1"/>
    <dgm:cxn modelId="{C659BC8A-3D5D-45B3-A773-A4648CB0B89A}" srcId="{FBA2182A-608C-4A4E-BB04-F792DFED6319}" destId="{52C3CA22-9CD8-448B-9926-79451B711F2E}" srcOrd="2" destOrd="0" parTransId="{1E0F58C5-E761-43BC-8901-04A91448E509}" sibTransId="{325E31CC-5AA8-454F-8708-37B0EC9E04AD}"/>
    <dgm:cxn modelId="{8C6CFFFB-337D-4385-B4E4-1E7A8F7B0221}" type="presOf" srcId="{FD2A1585-AEEA-4F7F-8D97-224FFB191A19}" destId="{1775588A-1B55-4F52-B76F-FB1D8D883CEA}" srcOrd="1" destOrd="0" presId="urn:microsoft.com/office/officeart/2005/8/layout/list1"/>
    <dgm:cxn modelId="{2F1BBFC9-6EE4-427C-AEB8-D16742FDC15C}" type="presParOf" srcId="{432614AC-AC20-4820-92F6-76858773FB8C}" destId="{432094B5-874D-42D5-B461-BDCD8568355D}" srcOrd="0" destOrd="0" presId="urn:microsoft.com/office/officeart/2005/8/layout/list1"/>
    <dgm:cxn modelId="{CEB1AFCE-A056-45B2-B1D0-76EE55DAD7C2}" type="presParOf" srcId="{432094B5-874D-42D5-B461-BDCD8568355D}" destId="{5125441A-6042-4D82-882A-E8342A64A094}" srcOrd="0" destOrd="0" presId="urn:microsoft.com/office/officeart/2005/8/layout/list1"/>
    <dgm:cxn modelId="{A98AB333-DD10-4F15-8145-28F1D2730E08}" type="presParOf" srcId="{432094B5-874D-42D5-B461-BDCD8568355D}" destId="{1775588A-1B55-4F52-B76F-FB1D8D883CEA}" srcOrd="1" destOrd="0" presId="urn:microsoft.com/office/officeart/2005/8/layout/list1"/>
    <dgm:cxn modelId="{AD855EF3-720A-4ACA-A699-56FB6399A583}" type="presParOf" srcId="{432614AC-AC20-4820-92F6-76858773FB8C}" destId="{E1A5F019-C649-4C5D-A70F-1095252C2170}" srcOrd="1" destOrd="0" presId="urn:microsoft.com/office/officeart/2005/8/layout/list1"/>
    <dgm:cxn modelId="{4CD0CE7F-C4BF-4A47-900F-69E7065CAC0C}" type="presParOf" srcId="{432614AC-AC20-4820-92F6-76858773FB8C}" destId="{251B8353-1388-4767-9690-7BBC27856A58}" srcOrd="2" destOrd="0" presId="urn:microsoft.com/office/officeart/2005/8/layout/list1"/>
    <dgm:cxn modelId="{E23338B2-B603-4E24-BD5F-8BECDB12951D}" type="presParOf" srcId="{432614AC-AC20-4820-92F6-76858773FB8C}" destId="{07FD3CA9-335B-4EDE-A833-9F87B0366CA2}" srcOrd="3" destOrd="0" presId="urn:microsoft.com/office/officeart/2005/8/layout/list1"/>
    <dgm:cxn modelId="{DFF5EED0-C20F-483D-B13D-615C7C49FB27}" type="presParOf" srcId="{432614AC-AC20-4820-92F6-76858773FB8C}" destId="{BC2E96F7-EFEE-4853-8732-170AAC6E0F0B}" srcOrd="4" destOrd="0" presId="urn:microsoft.com/office/officeart/2005/8/layout/list1"/>
    <dgm:cxn modelId="{653D7923-2DB7-49FC-8196-8B15E4727269}" type="presParOf" srcId="{BC2E96F7-EFEE-4853-8732-170AAC6E0F0B}" destId="{975AA27B-5473-4C60-A731-1F94290222D5}" srcOrd="0" destOrd="0" presId="urn:microsoft.com/office/officeart/2005/8/layout/list1"/>
    <dgm:cxn modelId="{A2CC69B4-7B1F-45A0-B249-DCF7B5EA4162}" type="presParOf" srcId="{BC2E96F7-EFEE-4853-8732-170AAC6E0F0B}" destId="{C6125892-47AA-4843-9FD5-210E6AE6BD54}" srcOrd="1" destOrd="0" presId="urn:microsoft.com/office/officeart/2005/8/layout/list1"/>
    <dgm:cxn modelId="{30717D71-AB65-420B-9312-3D67D24C231F}" type="presParOf" srcId="{432614AC-AC20-4820-92F6-76858773FB8C}" destId="{A9800870-ADFB-4B22-B02D-75D55DBD123D}" srcOrd="5" destOrd="0" presId="urn:microsoft.com/office/officeart/2005/8/layout/list1"/>
    <dgm:cxn modelId="{86B315C5-5120-4190-A6B1-5D687CA90CE9}" type="presParOf" srcId="{432614AC-AC20-4820-92F6-76858773FB8C}" destId="{97326A69-2AD7-428E-929D-B392A6FE0EF3}" srcOrd="6" destOrd="0" presId="urn:microsoft.com/office/officeart/2005/8/layout/list1"/>
    <dgm:cxn modelId="{54AB8EA4-FB79-4F4F-A1EF-BAF3FC7E87A4}" type="presParOf" srcId="{432614AC-AC20-4820-92F6-76858773FB8C}" destId="{7C419FDA-9FB8-4B26-992F-D93747089179}" srcOrd="7" destOrd="0" presId="urn:microsoft.com/office/officeart/2005/8/layout/list1"/>
    <dgm:cxn modelId="{7C0ED18F-A9E3-4C1D-8D2D-8AD10541E8C7}" type="presParOf" srcId="{432614AC-AC20-4820-92F6-76858773FB8C}" destId="{B162B09C-E3F9-4735-AD44-53ED1BDA40EF}" srcOrd="8" destOrd="0" presId="urn:microsoft.com/office/officeart/2005/8/layout/list1"/>
    <dgm:cxn modelId="{BD356493-8693-40F5-8286-02E714296B67}" type="presParOf" srcId="{B162B09C-E3F9-4735-AD44-53ED1BDA40EF}" destId="{A3C048E8-28AC-468E-BA4F-9AEFEA922215}" srcOrd="0" destOrd="0" presId="urn:microsoft.com/office/officeart/2005/8/layout/list1"/>
    <dgm:cxn modelId="{61A440D0-9E1E-4109-9FBF-898CD5830C48}" type="presParOf" srcId="{B162B09C-E3F9-4735-AD44-53ED1BDA40EF}" destId="{E36A12D8-8E04-48BF-907B-2C4740C2EF92}" srcOrd="1" destOrd="0" presId="urn:microsoft.com/office/officeart/2005/8/layout/list1"/>
    <dgm:cxn modelId="{C8D20056-1B7B-4D86-9444-E04327A8D94F}" type="presParOf" srcId="{432614AC-AC20-4820-92F6-76858773FB8C}" destId="{9CD85D7B-27FB-4C27-B045-1794E934996F}" srcOrd="9" destOrd="0" presId="urn:microsoft.com/office/officeart/2005/8/layout/list1"/>
    <dgm:cxn modelId="{1F0BD0E0-3C5B-49FB-A41B-820912F74C98}" type="presParOf" srcId="{432614AC-AC20-4820-92F6-76858773FB8C}" destId="{F49DEF78-FF89-41BA-A73D-F9B64BA62AB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9DB49-D595-4F9C-BF51-CD995D65823E}">
      <dsp:nvSpPr>
        <dsp:cNvPr id="0" name=""/>
        <dsp:cNvSpPr/>
      </dsp:nvSpPr>
      <dsp:spPr>
        <a:xfrm>
          <a:off x="2024421" y="66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 </a:t>
          </a:r>
          <a:endParaRPr lang="en-US" sz="1800" kern="1200"/>
        </a:p>
      </dsp:txBody>
      <dsp:txXfrm>
        <a:off x="2024421" y="665"/>
        <a:ext cx="4476210" cy="406928"/>
      </dsp:txXfrm>
    </dsp:sp>
    <dsp:sp modelId="{D13100B0-6A22-496D-8495-233989605DD1}">
      <dsp:nvSpPr>
        <dsp:cNvPr id="0" name=""/>
        <dsp:cNvSpPr/>
      </dsp:nvSpPr>
      <dsp:spPr>
        <a:xfrm>
          <a:off x="202442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80CE-203A-4242-BE0A-F965B2A18E54}">
      <dsp:nvSpPr>
        <dsp:cNvPr id="0" name=""/>
        <dsp:cNvSpPr/>
      </dsp:nvSpPr>
      <dsp:spPr>
        <a:xfrm>
          <a:off x="265357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7964F-7A57-4B22-9094-21228FFF246E}">
      <dsp:nvSpPr>
        <dsp:cNvPr id="0" name=""/>
        <dsp:cNvSpPr/>
      </dsp:nvSpPr>
      <dsp:spPr>
        <a:xfrm>
          <a:off x="328323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407B0-48C3-4F2A-9517-5CF5127B9FED}">
      <dsp:nvSpPr>
        <dsp:cNvPr id="0" name=""/>
        <dsp:cNvSpPr/>
      </dsp:nvSpPr>
      <dsp:spPr>
        <a:xfrm>
          <a:off x="391238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7A5DB-3762-4EC3-BC99-6871F5B0E032}">
      <dsp:nvSpPr>
        <dsp:cNvPr id="0" name=""/>
        <dsp:cNvSpPr/>
      </dsp:nvSpPr>
      <dsp:spPr>
        <a:xfrm>
          <a:off x="454204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3C50C-D0F7-4109-BADF-34EC72EB896C}">
      <dsp:nvSpPr>
        <dsp:cNvPr id="0" name=""/>
        <dsp:cNvSpPr/>
      </dsp:nvSpPr>
      <dsp:spPr>
        <a:xfrm>
          <a:off x="517119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CE8F1-1201-4425-9BFB-D89FAC4950DF}">
      <dsp:nvSpPr>
        <dsp:cNvPr id="0" name=""/>
        <dsp:cNvSpPr/>
      </dsp:nvSpPr>
      <dsp:spPr>
        <a:xfrm>
          <a:off x="580085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D3606-9E08-49FB-8E0D-E000FB88E5C9}">
      <dsp:nvSpPr>
        <dsp:cNvPr id="0" name=""/>
        <dsp:cNvSpPr/>
      </dsp:nvSpPr>
      <dsp:spPr>
        <a:xfrm>
          <a:off x="2024421" y="49048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Problem Definition</a:t>
          </a:r>
          <a:endParaRPr lang="en-US" sz="1800" kern="1200" dirty="0"/>
        </a:p>
      </dsp:txBody>
      <dsp:txXfrm>
        <a:off x="2024421" y="490486"/>
        <a:ext cx="4534401" cy="663142"/>
      </dsp:txXfrm>
    </dsp:sp>
    <dsp:sp modelId="{74E51765-DCB3-4849-874D-10E8B5CB140A}">
      <dsp:nvSpPr>
        <dsp:cNvPr id="0" name=""/>
        <dsp:cNvSpPr/>
      </dsp:nvSpPr>
      <dsp:spPr>
        <a:xfrm>
          <a:off x="2024421" y="127905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1279055"/>
        <a:ext cx="4476210" cy="406928"/>
      </dsp:txXfrm>
    </dsp:sp>
    <dsp:sp modelId="{1F4BCDB4-474E-4B22-89E9-A2FA979EAE13}">
      <dsp:nvSpPr>
        <dsp:cNvPr id="0" name=""/>
        <dsp:cNvSpPr/>
      </dsp:nvSpPr>
      <dsp:spPr>
        <a:xfrm>
          <a:off x="202442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D3645-C21B-4BDB-8DC8-A0F4330EE609}">
      <dsp:nvSpPr>
        <dsp:cNvPr id="0" name=""/>
        <dsp:cNvSpPr/>
      </dsp:nvSpPr>
      <dsp:spPr>
        <a:xfrm>
          <a:off x="265357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96833-FFD0-4F14-936C-03B0CF34B0D4}">
      <dsp:nvSpPr>
        <dsp:cNvPr id="0" name=""/>
        <dsp:cNvSpPr/>
      </dsp:nvSpPr>
      <dsp:spPr>
        <a:xfrm>
          <a:off x="328323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B2330-66C9-4440-8E24-C2A8ED2C72DB}">
      <dsp:nvSpPr>
        <dsp:cNvPr id="0" name=""/>
        <dsp:cNvSpPr/>
      </dsp:nvSpPr>
      <dsp:spPr>
        <a:xfrm>
          <a:off x="391238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EB6D8-46F6-40A0-931A-C96C729FBFF9}">
      <dsp:nvSpPr>
        <dsp:cNvPr id="0" name=""/>
        <dsp:cNvSpPr/>
      </dsp:nvSpPr>
      <dsp:spPr>
        <a:xfrm>
          <a:off x="454204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335BC-1E97-4FF3-AEE6-FC0A7A3A9BB8}">
      <dsp:nvSpPr>
        <dsp:cNvPr id="0" name=""/>
        <dsp:cNvSpPr/>
      </dsp:nvSpPr>
      <dsp:spPr>
        <a:xfrm>
          <a:off x="517119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D2360-B709-4024-963A-B8CA45117C86}">
      <dsp:nvSpPr>
        <dsp:cNvPr id="0" name=""/>
        <dsp:cNvSpPr/>
      </dsp:nvSpPr>
      <dsp:spPr>
        <a:xfrm>
          <a:off x="580085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567F-24D9-4E1F-93B2-8E7555D3585F}">
      <dsp:nvSpPr>
        <dsp:cNvPr id="0" name=""/>
        <dsp:cNvSpPr/>
      </dsp:nvSpPr>
      <dsp:spPr>
        <a:xfrm>
          <a:off x="2024421" y="176887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Feature Selection &amp; Engineering</a:t>
          </a:r>
          <a:endParaRPr lang="en-US" sz="1800" kern="1200" dirty="0"/>
        </a:p>
      </dsp:txBody>
      <dsp:txXfrm>
        <a:off x="2024421" y="1768876"/>
        <a:ext cx="4534401" cy="663142"/>
      </dsp:txXfrm>
    </dsp:sp>
    <dsp:sp modelId="{C5497809-1704-481A-BCBC-6C4B19AF64C5}">
      <dsp:nvSpPr>
        <dsp:cNvPr id="0" name=""/>
        <dsp:cNvSpPr/>
      </dsp:nvSpPr>
      <dsp:spPr>
        <a:xfrm>
          <a:off x="2024421" y="255744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2557445"/>
        <a:ext cx="4476210" cy="406928"/>
      </dsp:txXfrm>
    </dsp:sp>
    <dsp:sp modelId="{F692B099-E7C7-4F84-BE6C-16CD5E2E0067}">
      <dsp:nvSpPr>
        <dsp:cNvPr id="0" name=""/>
        <dsp:cNvSpPr/>
      </dsp:nvSpPr>
      <dsp:spPr>
        <a:xfrm>
          <a:off x="202442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A3A1A-9DBC-4285-B415-79E07845BB98}">
      <dsp:nvSpPr>
        <dsp:cNvPr id="0" name=""/>
        <dsp:cNvSpPr/>
      </dsp:nvSpPr>
      <dsp:spPr>
        <a:xfrm>
          <a:off x="265357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F94A7-1455-4CB8-B2BE-CC4BDA034B3C}">
      <dsp:nvSpPr>
        <dsp:cNvPr id="0" name=""/>
        <dsp:cNvSpPr/>
      </dsp:nvSpPr>
      <dsp:spPr>
        <a:xfrm>
          <a:off x="328323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3725E-98F5-4FF9-A739-3399218D65EC}">
      <dsp:nvSpPr>
        <dsp:cNvPr id="0" name=""/>
        <dsp:cNvSpPr/>
      </dsp:nvSpPr>
      <dsp:spPr>
        <a:xfrm>
          <a:off x="391238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7F64-76C6-4C0C-9B05-9B60E11253F6}">
      <dsp:nvSpPr>
        <dsp:cNvPr id="0" name=""/>
        <dsp:cNvSpPr/>
      </dsp:nvSpPr>
      <dsp:spPr>
        <a:xfrm>
          <a:off x="454204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2297-E4D0-4B52-9484-17D4701517D9}">
      <dsp:nvSpPr>
        <dsp:cNvPr id="0" name=""/>
        <dsp:cNvSpPr/>
      </dsp:nvSpPr>
      <dsp:spPr>
        <a:xfrm>
          <a:off x="517119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654D2-87B1-4F35-860A-27B441FD641C}">
      <dsp:nvSpPr>
        <dsp:cNvPr id="0" name=""/>
        <dsp:cNvSpPr/>
      </dsp:nvSpPr>
      <dsp:spPr>
        <a:xfrm>
          <a:off x="580085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04DA-063D-4B33-B659-6092005CD0F8}">
      <dsp:nvSpPr>
        <dsp:cNvPr id="0" name=""/>
        <dsp:cNvSpPr/>
      </dsp:nvSpPr>
      <dsp:spPr>
        <a:xfrm>
          <a:off x="2024421" y="304726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Splitting</a:t>
          </a:r>
          <a:endParaRPr lang="en-US" sz="1800" kern="1200" dirty="0"/>
        </a:p>
      </dsp:txBody>
      <dsp:txXfrm>
        <a:off x="2024421" y="3047266"/>
        <a:ext cx="4534401" cy="663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9DB49-D595-4F9C-BF51-CD995D65823E}">
      <dsp:nvSpPr>
        <dsp:cNvPr id="0" name=""/>
        <dsp:cNvSpPr/>
      </dsp:nvSpPr>
      <dsp:spPr>
        <a:xfrm>
          <a:off x="2024421" y="66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665"/>
        <a:ext cx="4476210" cy="406928"/>
      </dsp:txXfrm>
    </dsp:sp>
    <dsp:sp modelId="{D13100B0-6A22-496D-8495-233989605DD1}">
      <dsp:nvSpPr>
        <dsp:cNvPr id="0" name=""/>
        <dsp:cNvSpPr/>
      </dsp:nvSpPr>
      <dsp:spPr>
        <a:xfrm>
          <a:off x="202442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80CE-203A-4242-BE0A-F965B2A18E54}">
      <dsp:nvSpPr>
        <dsp:cNvPr id="0" name=""/>
        <dsp:cNvSpPr/>
      </dsp:nvSpPr>
      <dsp:spPr>
        <a:xfrm>
          <a:off x="265357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7964F-7A57-4B22-9094-21228FFF246E}">
      <dsp:nvSpPr>
        <dsp:cNvPr id="0" name=""/>
        <dsp:cNvSpPr/>
      </dsp:nvSpPr>
      <dsp:spPr>
        <a:xfrm>
          <a:off x="328323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407B0-48C3-4F2A-9517-5CF5127B9FED}">
      <dsp:nvSpPr>
        <dsp:cNvPr id="0" name=""/>
        <dsp:cNvSpPr/>
      </dsp:nvSpPr>
      <dsp:spPr>
        <a:xfrm>
          <a:off x="391238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7A5DB-3762-4EC3-BC99-6871F5B0E032}">
      <dsp:nvSpPr>
        <dsp:cNvPr id="0" name=""/>
        <dsp:cNvSpPr/>
      </dsp:nvSpPr>
      <dsp:spPr>
        <a:xfrm>
          <a:off x="454204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3C50C-D0F7-4109-BADF-34EC72EB896C}">
      <dsp:nvSpPr>
        <dsp:cNvPr id="0" name=""/>
        <dsp:cNvSpPr/>
      </dsp:nvSpPr>
      <dsp:spPr>
        <a:xfrm>
          <a:off x="517119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CE8F1-1201-4425-9BFB-D89FAC4950DF}">
      <dsp:nvSpPr>
        <dsp:cNvPr id="0" name=""/>
        <dsp:cNvSpPr/>
      </dsp:nvSpPr>
      <dsp:spPr>
        <a:xfrm>
          <a:off x="580085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D3606-9E08-49FB-8E0D-E000FB88E5C9}">
      <dsp:nvSpPr>
        <dsp:cNvPr id="0" name=""/>
        <dsp:cNvSpPr/>
      </dsp:nvSpPr>
      <dsp:spPr>
        <a:xfrm>
          <a:off x="2024421" y="49048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Problem Definition</a:t>
          </a:r>
          <a:endParaRPr lang="en-US" sz="1800" kern="1200" dirty="0"/>
        </a:p>
      </dsp:txBody>
      <dsp:txXfrm>
        <a:off x="2024421" y="490486"/>
        <a:ext cx="4534401" cy="663142"/>
      </dsp:txXfrm>
    </dsp:sp>
    <dsp:sp modelId="{74E51765-DCB3-4849-874D-10E8B5CB140A}">
      <dsp:nvSpPr>
        <dsp:cNvPr id="0" name=""/>
        <dsp:cNvSpPr/>
      </dsp:nvSpPr>
      <dsp:spPr>
        <a:xfrm>
          <a:off x="2024421" y="127905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1279055"/>
        <a:ext cx="4476210" cy="406928"/>
      </dsp:txXfrm>
    </dsp:sp>
    <dsp:sp modelId="{1F4BCDB4-474E-4B22-89E9-A2FA979EAE13}">
      <dsp:nvSpPr>
        <dsp:cNvPr id="0" name=""/>
        <dsp:cNvSpPr/>
      </dsp:nvSpPr>
      <dsp:spPr>
        <a:xfrm>
          <a:off x="202442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D3645-C21B-4BDB-8DC8-A0F4330EE609}">
      <dsp:nvSpPr>
        <dsp:cNvPr id="0" name=""/>
        <dsp:cNvSpPr/>
      </dsp:nvSpPr>
      <dsp:spPr>
        <a:xfrm>
          <a:off x="265357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96833-FFD0-4F14-936C-03B0CF34B0D4}">
      <dsp:nvSpPr>
        <dsp:cNvPr id="0" name=""/>
        <dsp:cNvSpPr/>
      </dsp:nvSpPr>
      <dsp:spPr>
        <a:xfrm>
          <a:off x="328323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B2330-66C9-4440-8E24-C2A8ED2C72DB}">
      <dsp:nvSpPr>
        <dsp:cNvPr id="0" name=""/>
        <dsp:cNvSpPr/>
      </dsp:nvSpPr>
      <dsp:spPr>
        <a:xfrm>
          <a:off x="391238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EB6D8-46F6-40A0-931A-C96C729FBFF9}">
      <dsp:nvSpPr>
        <dsp:cNvPr id="0" name=""/>
        <dsp:cNvSpPr/>
      </dsp:nvSpPr>
      <dsp:spPr>
        <a:xfrm>
          <a:off x="454204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335BC-1E97-4FF3-AEE6-FC0A7A3A9BB8}">
      <dsp:nvSpPr>
        <dsp:cNvPr id="0" name=""/>
        <dsp:cNvSpPr/>
      </dsp:nvSpPr>
      <dsp:spPr>
        <a:xfrm>
          <a:off x="517119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D2360-B709-4024-963A-B8CA45117C86}">
      <dsp:nvSpPr>
        <dsp:cNvPr id="0" name=""/>
        <dsp:cNvSpPr/>
      </dsp:nvSpPr>
      <dsp:spPr>
        <a:xfrm>
          <a:off x="580085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567F-24D9-4E1F-93B2-8E7555D3585F}">
      <dsp:nvSpPr>
        <dsp:cNvPr id="0" name=""/>
        <dsp:cNvSpPr/>
      </dsp:nvSpPr>
      <dsp:spPr>
        <a:xfrm>
          <a:off x="2024421" y="176887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Collection and Preparation</a:t>
          </a:r>
          <a:endParaRPr lang="en-US" sz="1800" kern="1200" dirty="0"/>
        </a:p>
      </dsp:txBody>
      <dsp:txXfrm>
        <a:off x="2024421" y="1768876"/>
        <a:ext cx="4534401" cy="663142"/>
      </dsp:txXfrm>
    </dsp:sp>
    <dsp:sp modelId="{C5497809-1704-481A-BCBC-6C4B19AF64C5}">
      <dsp:nvSpPr>
        <dsp:cNvPr id="0" name=""/>
        <dsp:cNvSpPr/>
      </dsp:nvSpPr>
      <dsp:spPr>
        <a:xfrm>
          <a:off x="2024421" y="255744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2557445"/>
        <a:ext cx="4476210" cy="406928"/>
      </dsp:txXfrm>
    </dsp:sp>
    <dsp:sp modelId="{F692B099-E7C7-4F84-BE6C-16CD5E2E0067}">
      <dsp:nvSpPr>
        <dsp:cNvPr id="0" name=""/>
        <dsp:cNvSpPr/>
      </dsp:nvSpPr>
      <dsp:spPr>
        <a:xfrm>
          <a:off x="202442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A3A1A-9DBC-4285-B415-79E07845BB98}">
      <dsp:nvSpPr>
        <dsp:cNvPr id="0" name=""/>
        <dsp:cNvSpPr/>
      </dsp:nvSpPr>
      <dsp:spPr>
        <a:xfrm>
          <a:off x="265357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F94A7-1455-4CB8-B2BE-CC4BDA034B3C}">
      <dsp:nvSpPr>
        <dsp:cNvPr id="0" name=""/>
        <dsp:cNvSpPr/>
      </dsp:nvSpPr>
      <dsp:spPr>
        <a:xfrm>
          <a:off x="328323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3725E-98F5-4FF9-A739-3399218D65EC}">
      <dsp:nvSpPr>
        <dsp:cNvPr id="0" name=""/>
        <dsp:cNvSpPr/>
      </dsp:nvSpPr>
      <dsp:spPr>
        <a:xfrm>
          <a:off x="391238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7F64-76C6-4C0C-9B05-9B60E11253F6}">
      <dsp:nvSpPr>
        <dsp:cNvPr id="0" name=""/>
        <dsp:cNvSpPr/>
      </dsp:nvSpPr>
      <dsp:spPr>
        <a:xfrm>
          <a:off x="454204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2297-E4D0-4B52-9484-17D4701517D9}">
      <dsp:nvSpPr>
        <dsp:cNvPr id="0" name=""/>
        <dsp:cNvSpPr/>
      </dsp:nvSpPr>
      <dsp:spPr>
        <a:xfrm>
          <a:off x="517119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654D2-87B1-4F35-860A-27B441FD641C}">
      <dsp:nvSpPr>
        <dsp:cNvPr id="0" name=""/>
        <dsp:cNvSpPr/>
      </dsp:nvSpPr>
      <dsp:spPr>
        <a:xfrm>
          <a:off x="580085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04DA-063D-4B33-B659-6092005CD0F8}">
      <dsp:nvSpPr>
        <dsp:cNvPr id="0" name=""/>
        <dsp:cNvSpPr/>
      </dsp:nvSpPr>
      <dsp:spPr>
        <a:xfrm>
          <a:off x="2024421" y="304726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Exploratory Data Analysis</a:t>
          </a:r>
          <a:endParaRPr lang="en-US" sz="1800" kern="1200" dirty="0"/>
        </a:p>
      </dsp:txBody>
      <dsp:txXfrm>
        <a:off x="2024421" y="3047266"/>
        <a:ext cx="4534401" cy="663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9DB49-D595-4F9C-BF51-CD995D65823E}">
      <dsp:nvSpPr>
        <dsp:cNvPr id="0" name=""/>
        <dsp:cNvSpPr/>
      </dsp:nvSpPr>
      <dsp:spPr>
        <a:xfrm>
          <a:off x="2024421" y="66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 </a:t>
          </a:r>
          <a:endParaRPr lang="en-US" sz="1800" kern="1200"/>
        </a:p>
      </dsp:txBody>
      <dsp:txXfrm>
        <a:off x="2024421" y="665"/>
        <a:ext cx="4476210" cy="406928"/>
      </dsp:txXfrm>
    </dsp:sp>
    <dsp:sp modelId="{D13100B0-6A22-496D-8495-233989605DD1}">
      <dsp:nvSpPr>
        <dsp:cNvPr id="0" name=""/>
        <dsp:cNvSpPr/>
      </dsp:nvSpPr>
      <dsp:spPr>
        <a:xfrm>
          <a:off x="202442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80CE-203A-4242-BE0A-F965B2A18E54}">
      <dsp:nvSpPr>
        <dsp:cNvPr id="0" name=""/>
        <dsp:cNvSpPr/>
      </dsp:nvSpPr>
      <dsp:spPr>
        <a:xfrm>
          <a:off x="265357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7964F-7A57-4B22-9094-21228FFF246E}">
      <dsp:nvSpPr>
        <dsp:cNvPr id="0" name=""/>
        <dsp:cNvSpPr/>
      </dsp:nvSpPr>
      <dsp:spPr>
        <a:xfrm>
          <a:off x="328323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407B0-48C3-4F2A-9517-5CF5127B9FED}">
      <dsp:nvSpPr>
        <dsp:cNvPr id="0" name=""/>
        <dsp:cNvSpPr/>
      </dsp:nvSpPr>
      <dsp:spPr>
        <a:xfrm>
          <a:off x="391238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7A5DB-3762-4EC3-BC99-6871F5B0E032}">
      <dsp:nvSpPr>
        <dsp:cNvPr id="0" name=""/>
        <dsp:cNvSpPr/>
      </dsp:nvSpPr>
      <dsp:spPr>
        <a:xfrm>
          <a:off x="454204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3C50C-D0F7-4109-BADF-34EC72EB896C}">
      <dsp:nvSpPr>
        <dsp:cNvPr id="0" name=""/>
        <dsp:cNvSpPr/>
      </dsp:nvSpPr>
      <dsp:spPr>
        <a:xfrm>
          <a:off x="517119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CE8F1-1201-4425-9BFB-D89FAC4950DF}">
      <dsp:nvSpPr>
        <dsp:cNvPr id="0" name=""/>
        <dsp:cNvSpPr/>
      </dsp:nvSpPr>
      <dsp:spPr>
        <a:xfrm>
          <a:off x="580085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D3606-9E08-49FB-8E0D-E000FB88E5C9}">
      <dsp:nvSpPr>
        <dsp:cNvPr id="0" name=""/>
        <dsp:cNvSpPr/>
      </dsp:nvSpPr>
      <dsp:spPr>
        <a:xfrm>
          <a:off x="2004968" y="49048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 Model Selection and Training</a:t>
          </a:r>
          <a:endParaRPr lang="en-US" sz="1800" kern="1200" dirty="0"/>
        </a:p>
      </dsp:txBody>
      <dsp:txXfrm>
        <a:off x="2004968" y="490486"/>
        <a:ext cx="4534401" cy="663142"/>
      </dsp:txXfrm>
    </dsp:sp>
    <dsp:sp modelId="{74E51765-DCB3-4849-874D-10E8B5CB140A}">
      <dsp:nvSpPr>
        <dsp:cNvPr id="0" name=""/>
        <dsp:cNvSpPr/>
      </dsp:nvSpPr>
      <dsp:spPr>
        <a:xfrm>
          <a:off x="2024421" y="127905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1279055"/>
        <a:ext cx="4476210" cy="406928"/>
      </dsp:txXfrm>
    </dsp:sp>
    <dsp:sp modelId="{1F4BCDB4-474E-4B22-89E9-A2FA979EAE13}">
      <dsp:nvSpPr>
        <dsp:cNvPr id="0" name=""/>
        <dsp:cNvSpPr/>
      </dsp:nvSpPr>
      <dsp:spPr>
        <a:xfrm>
          <a:off x="202442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D3645-C21B-4BDB-8DC8-A0F4330EE609}">
      <dsp:nvSpPr>
        <dsp:cNvPr id="0" name=""/>
        <dsp:cNvSpPr/>
      </dsp:nvSpPr>
      <dsp:spPr>
        <a:xfrm>
          <a:off x="265357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96833-FFD0-4F14-936C-03B0CF34B0D4}">
      <dsp:nvSpPr>
        <dsp:cNvPr id="0" name=""/>
        <dsp:cNvSpPr/>
      </dsp:nvSpPr>
      <dsp:spPr>
        <a:xfrm>
          <a:off x="328323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B2330-66C9-4440-8E24-C2A8ED2C72DB}">
      <dsp:nvSpPr>
        <dsp:cNvPr id="0" name=""/>
        <dsp:cNvSpPr/>
      </dsp:nvSpPr>
      <dsp:spPr>
        <a:xfrm>
          <a:off x="391238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EB6D8-46F6-40A0-931A-C96C729FBFF9}">
      <dsp:nvSpPr>
        <dsp:cNvPr id="0" name=""/>
        <dsp:cNvSpPr/>
      </dsp:nvSpPr>
      <dsp:spPr>
        <a:xfrm>
          <a:off x="454204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335BC-1E97-4FF3-AEE6-FC0A7A3A9BB8}">
      <dsp:nvSpPr>
        <dsp:cNvPr id="0" name=""/>
        <dsp:cNvSpPr/>
      </dsp:nvSpPr>
      <dsp:spPr>
        <a:xfrm>
          <a:off x="517119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D2360-B709-4024-963A-B8CA45117C86}">
      <dsp:nvSpPr>
        <dsp:cNvPr id="0" name=""/>
        <dsp:cNvSpPr/>
      </dsp:nvSpPr>
      <dsp:spPr>
        <a:xfrm>
          <a:off x="580085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567F-24D9-4E1F-93B2-8E7555D3585F}">
      <dsp:nvSpPr>
        <dsp:cNvPr id="0" name=""/>
        <dsp:cNvSpPr/>
      </dsp:nvSpPr>
      <dsp:spPr>
        <a:xfrm>
          <a:off x="2024421" y="176887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Deployment</a:t>
          </a:r>
          <a:endParaRPr lang="en-US" sz="1800" kern="1200" dirty="0"/>
        </a:p>
      </dsp:txBody>
      <dsp:txXfrm>
        <a:off x="2024421" y="1768876"/>
        <a:ext cx="4534401" cy="663142"/>
      </dsp:txXfrm>
    </dsp:sp>
    <dsp:sp modelId="{C5497809-1704-481A-BCBC-6C4B19AF64C5}">
      <dsp:nvSpPr>
        <dsp:cNvPr id="0" name=""/>
        <dsp:cNvSpPr/>
      </dsp:nvSpPr>
      <dsp:spPr>
        <a:xfrm>
          <a:off x="2024421" y="255744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2557445"/>
        <a:ext cx="4476210" cy="406928"/>
      </dsp:txXfrm>
    </dsp:sp>
    <dsp:sp modelId="{F692B099-E7C7-4F84-BE6C-16CD5E2E0067}">
      <dsp:nvSpPr>
        <dsp:cNvPr id="0" name=""/>
        <dsp:cNvSpPr/>
      </dsp:nvSpPr>
      <dsp:spPr>
        <a:xfrm>
          <a:off x="202442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A3A1A-9DBC-4285-B415-79E07845BB98}">
      <dsp:nvSpPr>
        <dsp:cNvPr id="0" name=""/>
        <dsp:cNvSpPr/>
      </dsp:nvSpPr>
      <dsp:spPr>
        <a:xfrm>
          <a:off x="265357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F94A7-1455-4CB8-B2BE-CC4BDA034B3C}">
      <dsp:nvSpPr>
        <dsp:cNvPr id="0" name=""/>
        <dsp:cNvSpPr/>
      </dsp:nvSpPr>
      <dsp:spPr>
        <a:xfrm>
          <a:off x="328323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3725E-98F5-4FF9-A739-3399218D65EC}">
      <dsp:nvSpPr>
        <dsp:cNvPr id="0" name=""/>
        <dsp:cNvSpPr/>
      </dsp:nvSpPr>
      <dsp:spPr>
        <a:xfrm>
          <a:off x="391238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7F64-76C6-4C0C-9B05-9B60E11253F6}">
      <dsp:nvSpPr>
        <dsp:cNvPr id="0" name=""/>
        <dsp:cNvSpPr/>
      </dsp:nvSpPr>
      <dsp:spPr>
        <a:xfrm>
          <a:off x="454204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2297-E4D0-4B52-9484-17D4701517D9}">
      <dsp:nvSpPr>
        <dsp:cNvPr id="0" name=""/>
        <dsp:cNvSpPr/>
      </dsp:nvSpPr>
      <dsp:spPr>
        <a:xfrm>
          <a:off x="517119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654D2-87B1-4F35-860A-27B441FD641C}">
      <dsp:nvSpPr>
        <dsp:cNvPr id="0" name=""/>
        <dsp:cNvSpPr/>
      </dsp:nvSpPr>
      <dsp:spPr>
        <a:xfrm>
          <a:off x="580085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04DA-063D-4B33-B659-6092005CD0F8}">
      <dsp:nvSpPr>
        <dsp:cNvPr id="0" name=""/>
        <dsp:cNvSpPr/>
      </dsp:nvSpPr>
      <dsp:spPr>
        <a:xfrm>
          <a:off x="2034125" y="304726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Monitoring &amp; </a:t>
          </a:r>
          <a:r>
            <a:rPr lang="en-US" sz="1800" kern="1200" dirty="0" err="1" smtClean="0"/>
            <a:t>Maintanance</a:t>
          </a:r>
          <a:endParaRPr lang="en-US" sz="1800" kern="1200" dirty="0"/>
        </a:p>
      </dsp:txBody>
      <dsp:txXfrm>
        <a:off x="2034125" y="3047266"/>
        <a:ext cx="4534401" cy="6631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9DB49-D595-4F9C-BF51-CD995D65823E}">
      <dsp:nvSpPr>
        <dsp:cNvPr id="0" name=""/>
        <dsp:cNvSpPr/>
      </dsp:nvSpPr>
      <dsp:spPr>
        <a:xfrm>
          <a:off x="2024421" y="66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 </a:t>
          </a:r>
          <a:endParaRPr lang="en-US" sz="1800" kern="1200"/>
        </a:p>
      </dsp:txBody>
      <dsp:txXfrm>
        <a:off x="2024421" y="665"/>
        <a:ext cx="4476210" cy="406928"/>
      </dsp:txXfrm>
    </dsp:sp>
    <dsp:sp modelId="{D13100B0-6A22-496D-8495-233989605DD1}">
      <dsp:nvSpPr>
        <dsp:cNvPr id="0" name=""/>
        <dsp:cNvSpPr/>
      </dsp:nvSpPr>
      <dsp:spPr>
        <a:xfrm>
          <a:off x="202442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80CE-203A-4242-BE0A-F965B2A18E54}">
      <dsp:nvSpPr>
        <dsp:cNvPr id="0" name=""/>
        <dsp:cNvSpPr/>
      </dsp:nvSpPr>
      <dsp:spPr>
        <a:xfrm>
          <a:off x="265357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7964F-7A57-4B22-9094-21228FFF246E}">
      <dsp:nvSpPr>
        <dsp:cNvPr id="0" name=""/>
        <dsp:cNvSpPr/>
      </dsp:nvSpPr>
      <dsp:spPr>
        <a:xfrm>
          <a:off x="328323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407B0-48C3-4F2A-9517-5CF5127B9FED}">
      <dsp:nvSpPr>
        <dsp:cNvPr id="0" name=""/>
        <dsp:cNvSpPr/>
      </dsp:nvSpPr>
      <dsp:spPr>
        <a:xfrm>
          <a:off x="391238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7A5DB-3762-4EC3-BC99-6871F5B0E032}">
      <dsp:nvSpPr>
        <dsp:cNvPr id="0" name=""/>
        <dsp:cNvSpPr/>
      </dsp:nvSpPr>
      <dsp:spPr>
        <a:xfrm>
          <a:off x="454204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3C50C-D0F7-4109-BADF-34EC72EB896C}">
      <dsp:nvSpPr>
        <dsp:cNvPr id="0" name=""/>
        <dsp:cNvSpPr/>
      </dsp:nvSpPr>
      <dsp:spPr>
        <a:xfrm>
          <a:off x="517119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CE8F1-1201-4425-9BFB-D89FAC4950DF}">
      <dsp:nvSpPr>
        <dsp:cNvPr id="0" name=""/>
        <dsp:cNvSpPr/>
      </dsp:nvSpPr>
      <dsp:spPr>
        <a:xfrm>
          <a:off x="580085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D3606-9E08-49FB-8E0D-E000FB88E5C9}">
      <dsp:nvSpPr>
        <dsp:cNvPr id="0" name=""/>
        <dsp:cNvSpPr/>
      </dsp:nvSpPr>
      <dsp:spPr>
        <a:xfrm>
          <a:off x="2004968" y="49048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 Model Selection and Training</a:t>
          </a:r>
          <a:endParaRPr lang="en-US" sz="1800" kern="1200" dirty="0"/>
        </a:p>
      </dsp:txBody>
      <dsp:txXfrm>
        <a:off x="2004968" y="490486"/>
        <a:ext cx="4534401" cy="663142"/>
      </dsp:txXfrm>
    </dsp:sp>
    <dsp:sp modelId="{74E51765-DCB3-4849-874D-10E8B5CB140A}">
      <dsp:nvSpPr>
        <dsp:cNvPr id="0" name=""/>
        <dsp:cNvSpPr/>
      </dsp:nvSpPr>
      <dsp:spPr>
        <a:xfrm>
          <a:off x="2024421" y="127905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1279055"/>
        <a:ext cx="4476210" cy="406928"/>
      </dsp:txXfrm>
    </dsp:sp>
    <dsp:sp modelId="{1F4BCDB4-474E-4B22-89E9-A2FA979EAE13}">
      <dsp:nvSpPr>
        <dsp:cNvPr id="0" name=""/>
        <dsp:cNvSpPr/>
      </dsp:nvSpPr>
      <dsp:spPr>
        <a:xfrm>
          <a:off x="202442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D3645-C21B-4BDB-8DC8-A0F4330EE609}">
      <dsp:nvSpPr>
        <dsp:cNvPr id="0" name=""/>
        <dsp:cNvSpPr/>
      </dsp:nvSpPr>
      <dsp:spPr>
        <a:xfrm>
          <a:off x="265357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96833-FFD0-4F14-936C-03B0CF34B0D4}">
      <dsp:nvSpPr>
        <dsp:cNvPr id="0" name=""/>
        <dsp:cNvSpPr/>
      </dsp:nvSpPr>
      <dsp:spPr>
        <a:xfrm>
          <a:off x="328323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B2330-66C9-4440-8E24-C2A8ED2C72DB}">
      <dsp:nvSpPr>
        <dsp:cNvPr id="0" name=""/>
        <dsp:cNvSpPr/>
      </dsp:nvSpPr>
      <dsp:spPr>
        <a:xfrm>
          <a:off x="391238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EB6D8-46F6-40A0-931A-C96C729FBFF9}">
      <dsp:nvSpPr>
        <dsp:cNvPr id="0" name=""/>
        <dsp:cNvSpPr/>
      </dsp:nvSpPr>
      <dsp:spPr>
        <a:xfrm>
          <a:off x="454204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335BC-1E97-4FF3-AEE6-FC0A7A3A9BB8}">
      <dsp:nvSpPr>
        <dsp:cNvPr id="0" name=""/>
        <dsp:cNvSpPr/>
      </dsp:nvSpPr>
      <dsp:spPr>
        <a:xfrm>
          <a:off x="517119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D2360-B709-4024-963A-B8CA45117C86}">
      <dsp:nvSpPr>
        <dsp:cNvPr id="0" name=""/>
        <dsp:cNvSpPr/>
      </dsp:nvSpPr>
      <dsp:spPr>
        <a:xfrm>
          <a:off x="580085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567F-24D9-4E1F-93B2-8E7555D3585F}">
      <dsp:nvSpPr>
        <dsp:cNvPr id="0" name=""/>
        <dsp:cNvSpPr/>
      </dsp:nvSpPr>
      <dsp:spPr>
        <a:xfrm>
          <a:off x="2072123" y="1772145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Validation and Tuning</a:t>
          </a:r>
          <a:endParaRPr lang="en-US" sz="1800" kern="1200" dirty="0"/>
        </a:p>
      </dsp:txBody>
      <dsp:txXfrm>
        <a:off x="2072123" y="1772145"/>
        <a:ext cx="4534401" cy="663142"/>
      </dsp:txXfrm>
    </dsp:sp>
    <dsp:sp modelId="{C5497809-1704-481A-BCBC-6C4B19AF64C5}">
      <dsp:nvSpPr>
        <dsp:cNvPr id="0" name=""/>
        <dsp:cNvSpPr/>
      </dsp:nvSpPr>
      <dsp:spPr>
        <a:xfrm>
          <a:off x="2024421" y="255744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2557445"/>
        <a:ext cx="4476210" cy="406928"/>
      </dsp:txXfrm>
    </dsp:sp>
    <dsp:sp modelId="{F692B099-E7C7-4F84-BE6C-16CD5E2E0067}">
      <dsp:nvSpPr>
        <dsp:cNvPr id="0" name=""/>
        <dsp:cNvSpPr/>
      </dsp:nvSpPr>
      <dsp:spPr>
        <a:xfrm>
          <a:off x="202442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A3A1A-9DBC-4285-B415-79E07845BB98}">
      <dsp:nvSpPr>
        <dsp:cNvPr id="0" name=""/>
        <dsp:cNvSpPr/>
      </dsp:nvSpPr>
      <dsp:spPr>
        <a:xfrm>
          <a:off x="265357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F94A7-1455-4CB8-B2BE-CC4BDA034B3C}">
      <dsp:nvSpPr>
        <dsp:cNvPr id="0" name=""/>
        <dsp:cNvSpPr/>
      </dsp:nvSpPr>
      <dsp:spPr>
        <a:xfrm>
          <a:off x="328323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3725E-98F5-4FF9-A739-3399218D65EC}">
      <dsp:nvSpPr>
        <dsp:cNvPr id="0" name=""/>
        <dsp:cNvSpPr/>
      </dsp:nvSpPr>
      <dsp:spPr>
        <a:xfrm>
          <a:off x="391238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7F64-76C6-4C0C-9B05-9B60E11253F6}">
      <dsp:nvSpPr>
        <dsp:cNvPr id="0" name=""/>
        <dsp:cNvSpPr/>
      </dsp:nvSpPr>
      <dsp:spPr>
        <a:xfrm>
          <a:off x="454204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2297-E4D0-4B52-9484-17D4701517D9}">
      <dsp:nvSpPr>
        <dsp:cNvPr id="0" name=""/>
        <dsp:cNvSpPr/>
      </dsp:nvSpPr>
      <dsp:spPr>
        <a:xfrm>
          <a:off x="517119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654D2-87B1-4F35-860A-27B441FD641C}">
      <dsp:nvSpPr>
        <dsp:cNvPr id="0" name=""/>
        <dsp:cNvSpPr/>
      </dsp:nvSpPr>
      <dsp:spPr>
        <a:xfrm>
          <a:off x="580085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04DA-063D-4B33-B659-6092005CD0F8}">
      <dsp:nvSpPr>
        <dsp:cNvPr id="0" name=""/>
        <dsp:cNvSpPr/>
      </dsp:nvSpPr>
      <dsp:spPr>
        <a:xfrm>
          <a:off x="2034125" y="304726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</a:t>
          </a:r>
          <a:r>
            <a:rPr lang="en-US" sz="1800" kern="1200" baseline="0" dirty="0" smtClean="0"/>
            <a:t> Testing &amp; Evaluation</a:t>
          </a:r>
          <a:endParaRPr lang="en-US" sz="1800" kern="1200" dirty="0"/>
        </a:p>
      </dsp:txBody>
      <dsp:txXfrm>
        <a:off x="2034125" y="3047266"/>
        <a:ext cx="4534401" cy="6631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DA3EE-7851-4FB1-A3D5-1F5614F00759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Classification</a:t>
          </a:r>
          <a:endParaRPr lang="en-US" sz="2100" b="1" kern="1200" dirty="0"/>
        </a:p>
      </dsp:txBody>
      <dsp:txXfrm>
        <a:off x="4380179" y="1205653"/>
        <a:ext cx="1544320" cy="1517226"/>
      </dsp:txXfrm>
    </dsp:sp>
    <dsp:sp modelId="{444DBB49-F0BD-450B-9CC5-DDE5BE6E2984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2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2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Clustering</a:t>
          </a:r>
          <a:endParaRPr lang="en-US" sz="2600" kern="1200" dirty="0"/>
        </a:p>
      </dsp:txBody>
      <dsp:txXfrm>
        <a:off x="2917139" y="3373120"/>
        <a:ext cx="2059093" cy="1408853"/>
      </dsp:txXfrm>
    </dsp:sp>
    <dsp:sp modelId="{4B5328BE-7BB8-4585-9BEC-54128F8EFAE8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Regression</a:t>
          </a:r>
          <a:endParaRPr lang="en-US" sz="2600" kern="1200" dirty="0"/>
        </a:p>
      </dsp:txBody>
      <dsp:txXfrm>
        <a:off x="2158525" y="1395306"/>
        <a:ext cx="1544320" cy="15172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FE166-A017-4AB8-AD9C-396D0AE6DA0A}">
      <dsp:nvSpPr>
        <dsp:cNvPr id="0" name=""/>
        <dsp:cNvSpPr/>
      </dsp:nvSpPr>
      <dsp:spPr>
        <a:xfrm>
          <a:off x="0" y="3987133"/>
          <a:ext cx="10040194" cy="1308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Data Preprocessing</a:t>
          </a:r>
          <a:endParaRPr lang="en-US" sz="3600" b="1" kern="1200" dirty="0"/>
        </a:p>
      </dsp:txBody>
      <dsp:txXfrm>
        <a:off x="0" y="3987133"/>
        <a:ext cx="10040194" cy="706679"/>
      </dsp:txXfrm>
    </dsp:sp>
    <dsp:sp modelId="{62957BCF-A401-4207-A912-4351E9F12E72}">
      <dsp:nvSpPr>
        <dsp:cNvPr id="0" name=""/>
        <dsp:cNvSpPr/>
      </dsp:nvSpPr>
      <dsp:spPr>
        <a:xfrm>
          <a:off x="0" y="4667639"/>
          <a:ext cx="5020097" cy="6019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-Scaling</a:t>
          </a:r>
          <a:endParaRPr lang="en-US" sz="2900" kern="1200" dirty="0"/>
        </a:p>
      </dsp:txBody>
      <dsp:txXfrm>
        <a:off x="0" y="4667639"/>
        <a:ext cx="5020097" cy="601986"/>
      </dsp:txXfrm>
    </dsp:sp>
    <dsp:sp modelId="{615A2E70-18B6-420B-8794-507F0961368B}">
      <dsp:nvSpPr>
        <dsp:cNvPr id="0" name=""/>
        <dsp:cNvSpPr/>
      </dsp:nvSpPr>
      <dsp:spPr>
        <a:xfrm>
          <a:off x="5020097" y="4667639"/>
          <a:ext cx="5020097" cy="6019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-Transformation</a:t>
          </a:r>
          <a:endParaRPr lang="en-US" sz="2900" kern="1200" dirty="0"/>
        </a:p>
      </dsp:txBody>
      <dsp:txXfrm>
        <a:off x="5020097" y="4667639"/>
        <a:ext cx="5020097" cy="601986"/>
      </dsp:txXfrm>
    </dsp:sp>
    <dsp:sp modelId="{97F7613B-5135-40BA-92BB-324C0C653845}">
      <dsp:nvSpPr>
        <dsp:cNvPr id="0" name=""/>
        <dsp:cNvSpPr/>
      </dsp:nvSpPr>
      <dsp:spPr>
        <a:xfrm rot="10800000">
          <a:off x="0" y="1994034"/>
          <a:ext cx="10040194" cy="20127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/>
            <a:t>Data Cleaning</a:t>
          </a:r>
          <a:endParaRPr lang="en-US" sz="3600" b="1" i="0" kern="1200" dirty="0"/>
        </a:p>
      </dsp:txBody>
      <dsp:txXfrm rot="-10800000">
        <a:off x="0" y="1994034"/>
        <a:ext cx="10040194" cy="706467"/>
      </dsp:txXfrm>
    </dsp:sp>
    <dsp:sp modelId="{9E073581-B45A-42C5-95B1-7DA5A130A3C4}">
      <dsp:nvSpPr>
        <dsp:cNvPr id="0" name=""/>
        <dsp:cNvSpPr/>
      </dsp:nvSpPr>
      <dsp:spPr>
        <a:xfrm>
          <a:off x="842" y="2700502"/>
          <a:ext cx="4234193" cy="601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- Missing values</a:t>
          </a:r>
          <a:endParaRPr lang="en-US" sz="2900" kern="1200" dirty="0"/>
        </a:p>
      </dsp:txBody>
      <dsp:txXfrm>
        <a:off x="842" y="2700502"/>
        <a:ext cx="4234193" cy="601805"/>
      </dsp:txXfrm>
    </dsp:sp>
    <dsp:sp modelId="{E9FD47A5-2BAD-41E2-BD7E-61EED834696F}">
      <dsp:nvSpPr>
        <dsp:cNvPr id="0" name=""/>
        <dsp:cNvSpPr/>
      </dsp:nvSpPr>
      <dsp:spPr>
        <a:xfrm>
          <a:off x="4235035" y="2700502"/>
          <a:ext cx="5804316" cy="601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- Inconsistencies</a:t>
          </a:r>
          <a:endParaRPr lang="en-US" sz="2900" kern="1200" dirty="0"/>
        </a:p>
      </dsp:txBody>
      <dsp:txXfrm>
        <a:off x="4235035" y="2700502"/>
        <a:ext cx="5804316" cy="601805"/>
      </dsp:txXfrm>
    </dsp:sp>
    <dsp:sp modelId="{0E087DF0-510F-4247-A374-781CA3FF663E}">
      <dsp:nvSpPr>
        <dsp:cNvPr id="0" name=""/>
        <dsp:cNvSpPr/>
      </dsp:nvSpPr>
      <dsp:spPr>
        <a:xfrm rot="10800000">
          <a:off x="0" y="936"/>
          <a:ext cx="10040194" cy="20127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Data Sources</a:t>
          </a:r>
          <a:endParaRPr lang="en-US" sz="4000" b="1" kern="1200" dirty="0"/>
        </a:p>
      </dsp:txBody>
      <dsp:txXfrm rot="-10800000">
        <a:off x="0" y="936"/>
        <a:ext cx="10040194" cy="706467"/>
      </dsp:txXfrm>
    </dsp:sp>
    <dsp:sp modelId="{38FAF438-3500-4879-9575-FB9102E7392D}">
      <dsp:nvSpPr>
        <dsp:cNvPr id="0" name=""/>
        <dsp:cNvSpPr/>
      </dsp:nvSpPr>
      <dsp:spPr>
        <a:xfrm>
          <a:off x="1225" y="707403"/>
          <a:ext cx="10037742" cy="601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Databases, APIs, Web Scraping, Open Data Repositories, Surveys</a:t>
          </a:r>
          <a:endParaRPr lang="en-US" sz="2900" kern="1200" dirty="0"/>
        </a:p>
      </dsp:txBody>
      <dsp:txXfrm>
        <a:off x="1225" y="707403"/>
        <a:ext cx="10037742" cy="601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C984B-A70F-45E2-9005-EE1F08063591}">
      <dsp:nvSpPr>
        <dsp:cNvPr id="0" name=""/>
        <dsp:cNvSpPr/>
      </dsp:nvSpPr>
      <dsp:spPr>
        <a:xfrm rot="5400000">
          <a:off x="4395414" y="140374"/>
          <a:ext cx="2128881" cy="18521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Linear Regression</a:t>
          </a:r>
          <a:endParaRPr lang="en-US" sz="2000" kern="1200" dirty="0"/>
        </a:p>
      </dsp:txBody>
      <dsp:txXfrm rot="-5400000">
        <a:off x="4822414" y="333748"/>
        <a:ext cx="1274881" cy="1465379"/>
      </dsp:txXfrm>
    </dsp:sp>
    <dsp:sp modelId="{FCBCA801-B493-441F-ACF9-FBD9DF452A7D}">
      <dsp:nvSpPr>
        <dsp:cNvPr id="0" name=""/>
        <dsp:cNvSpPr/>
      </dsp:nvSpPr>
      <dsp:spPr>
        <a:xfrm>
          <a:off x="6442121" y="427773"/>
          <a:ext cx="2375832" cy="127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7B0F9-E1A3-40A9-98DE-1B20784B8DC4}">
      <dsp:nvSpPr>
        <dsp:cNvPr id="0" name=""/>
        <dsp:cNvSpPr/>
      </dsp:nvSpPr>
      <dsp:spPr>
        <a:xfrm rot="5400000">
          <a:off x="2395116" y="140374"/>
          <a:ext cx="2128881" cy="18521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Logistics regression</a:t>
          </a:r>
          <a:endParaRPr lang="en-US" sz="2300" kern="1200" dirty="0"/>
        </a:p>
      </dsp:txBody>
      <dsp:txXfrm rot="-5400000">
        <a:off x="2822116" y="333748"/>
        <a:ext cx="1274881" cy="1465379"/>
      </dsp:txXfrm>
    </dsp:sp>
    <dsp:sp modelId="{C935B92D-65E5-4D34-9DCE-7ED0ACDE24E4}">
      <dsp:nvSpPr>
        <dsp:cNvPr id="0" name=""/>
        <dsp:cNvSpPr/>
      </dsp:nvSpPr>
      <dsp:spPr>
        <a:xfrm rot="5400000">
          <a:off x="3391433" y="1947369"/>
          <a:ext cx="2128881" cy="18521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Decision Trees</a:t>
          </a:r>
          <a:endParaRPr lang="en-US" sz="2000" kern="1200" dirty="0"/>
        </a:p>
      </dsp:txBody>
      <dsp:txXfrm rot="-5400000">
        <a:off x="3818433" y="2140743"/>
        <a:ext cx="1274881" cy="1465379"/>
      </dsp:txXfrm>
    </dsp:sp>
    <dsp:sp modelId="{68FB1AF8-B17D-499C-9124-C404B3325D31}">
      <dsp:nvSpPr>
        <dsp:cNvPr id="0" name=""/>
        <dsp:cNvSpPr/>
      </dsp:nvSpPr>
      <dsp:spPr>
        <a:xfrm>
          <a:off x="1153978" y="2234768"/>
          <a:ext cx="2299192" cy="127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D145E-3181-4C56-9394-2D16E820AB17}">
      <dsp:nvSpPr>
        <dsp:cNvPr id="0" name=""/>
        <dsp:cNvSpPr/>
      </dsp:nvSpPr>
      <dsp:spPr>
        <a:xfrm rot="5400000">
          <a:off x="5391730" y="1947369"/>
          <a:ext cx="2128881" cy="18521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Random Forest</a:t>
          </a:r>
          <a:endParaRPr lang="en-US" sz="2900" kern="1200" dirty="0"/>
        </a:p>
      </dsp:txBody>
      <dsp:txXfrm rot="-5400000">
        <a:off x="5818730" y="2140743"/>
        <a:ext cx="1274881" cy="1465379"/>
      </dsp:txXfrm>
    </dsp:sp>
    <dsp:sp modelId="{445671ED-492A-403D-B960-8ABA016C5C20}">
      <dsp:nvSpPr>
        <dsp:cNvPr id="0" name=""/>
        <dsp:cNvSpPr/>
      </dsp:nvSpPr>
      <dsp:spPr>
        <a:xfrm rot="5400000">
          <a:off x="4395414" y="3754364"/>
          <a:ext cx="2128881" cy="18521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SVM</a:t>
          </a:r>
          <a:endParaRPr lang="en-US" sz="2000" kern="1200" dirty="0"/>
        </a:p>
      </dsp:txBody>
      <dsp:txXfrm rot="-5400000">
        <a:off x="4822414" y="3947738"/>
        <a:ext cx="1274881" cy="1465379"/>
      </dsp:txXfrm>
    </dsp:sp>
    <dsp:sp modelId="{66D3D9E3-16B9-41BE-B8BE-D2B4AAA569D1}">
      <dsp:nvSpPr>
        <dsp:cNvPr id="0" name=""/>
        <dsp:cNvSpPr/>
      </dsp:nvSpPr>
      <dsp:spPr>
        <a:xfrm>
          <a:off x="6442121" y="4041763"/>
          <a:ext cx="2375832" cy="127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AF7C2-10C6-4E2C-B130-3E5491567BD5}">
      <dsp:nvSpPr>
        <dsp:cNvPr id="0" name=""/>
        <dsp:cNvSpPr/>
      </dsp:nvSpPr>
      <dsp:spPr>
        <a:xfrm rot="5400000">
          <a:off x="2395116" y="3754364"/>
          <a:ext cx="2128881" cy="18521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Neural network</a:t>
          </a:r>
          <a:endParaRPr lang="en-US" sz="2900" kern="1200" dirty="0"/>
        </a:p>
      </dsp:txBody>
      <dsp:txXfrm rot="-5400000">
        <a:off x="2822116" y="3947738"/>
        <a:ext cx="1274881" cy="14653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B8353-1388-4767-9690-7BBC27856A58}">
      <dsp:nvSpPr>
        <dsp:cNvPr id="0" name=""/>
        <dsp:cNvSpPr/>
      </dsp:nvSpPr>
      <dsp:spPr>
        <a:xfrm>
          <a:off x="0" y="947619"/>
          <a:ext cx="10564238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75588A-1B55-4F52-B76F-FB1D8D883CEA}">
      <dsp:nvSpPr>
        <dsp:cNvPr id="0" name=""/>
        <dsp:cNvSpPr/>
      </dsp:nvSpPr>
      <dsp:spPr>
        <a:xfrm>
          <a:off x="528211" y="386739"/>
          <a:ext cx="7394966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512" tIns="0" rIns="279512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Model Testing and Evaluation</a:t>
          </a:r>
          <a:endParaRPr lang="en-US" sz="3800" kern="1200" dirty="0"/>
        </a:p>
      </dsp:txBody>
      <dsp:txXfrm>
        <a:off x="582971" y="441499"/>
        <a:ext cx="7285446" cy="1012240"/>
      </dsp:txXfrm>
    </dsp:sp>
    <dsp:sp modelId="{97326A69-2AD7-428E-929D-B392A6FE0EF3}">
      <dsp:nvSpPr>
        <dsp:cNvPr id="0" name=""/>
        <dsp:cNvSpPr/>
      </dsp:nvSpPr>
      <dsp:spPr>
        <a:xfrm>
          <a:off x="0" y="2671299"/>
          <a:ext cx="10564238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125892-47AA-4843-9FD5-210E6AE6BD54}">
      <dsp:nvSpPr>
        <dsp:cNvPr id="0" name=""/>
        <dsp:cNvSpPr/>
      </dsp:nvSpPr>
      <dsp:spPr>
        <a:xfrm>
          <a:off x="528211" y="2110419"/>
          <a:ext cx="4472919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512" tIns="0" rIns="279512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Model Deployment</a:t>
          </a:r>
          <a:endParaRPr lang="en-US" sz="3800" kern="1200" dirty="0"/>
        </a:p>
      </dsp:txBody>
      <dsp:txXfrm>
        <a:off x="582971" y="2165179"/>
        <a:ext cx="4363399" cy="1012240"/>
      </dsp:txXfrm>
    </dsp:sp>
    <dsp:sp modelId="{F49DEF78-FF89-41BA-A73D-F9B64BA62AB1}">
      <dsp:nvSpPr>
        <dsp:cNvPr id="0" name=""/>
        <dsp:cNvSpPr/>
      </dsp:nvSpPr>
      <dsp:spPr>
        <a:xfrm>
          <a:off x="0" y="4394979"/>
          <a:ext cx="10564238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6A12D8-8E04-48BF-907B-2C4740C2EF92}">
      <dsp:nvSpPr>
        <dsp:cNvPr id="0" name=""/>
        <dsp:cNvSpPr/>
      </dsp:nvSpPr>
      <dsp:spPr>
        <a:xfrm>
          <a:off x="528211" y="3834099"/>
          <a:ext cx="9302720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512" tIns="0" rIns="279512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Model Monitoring &amp; Maintenance</a:t>
          </a:r>
          <a:endParaRPr lang="en-US" sz="3800" kern="1200" dirty="0"/>
        </a:p>
      </dsp:txBody>
      <dsp:txXfrm>
        <a:off x="582971" y="3888859"/>
        <a:ext cx="9193200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0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5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7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33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9945" y="323194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latin typeface="Arial Black" panose="020B0A04020102020204" pitchFamily="34" charset="0"/>
              </a:rPr>
              <a:t>MODELLING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27799336"/>
              </p:ext>
            </p:extLst>
          </p:nvPr>
        </p:nvGraphicFramePr>
        <p:xfrm>
          <a:off x="3821889" y="323194"/>
          <a:ext cx="9971932" cy="5746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0314" y="2363822"/>
            <a:ext cx="5564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</a:rPr>
              <a:t>This is training an algorithm using the prepared data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to learn the insights and patterns.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94961" y="729575"/>
            <a:ext cx="581018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Model Training Best Practices</a:t>
            </a:r>
          </a:p>
          <a:p>
            <a:endParaRPr lang="en-US" sz="3600" b="1" u="sng" dirty="0" smtClean="0"/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Feature scaling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Regularization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Early stopping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Early stopping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Augmentation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 ensembling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6861" y="1783067"/>
            <a:ext cx="5593471" cy="3304499"/>
            <a:chOff x="466861" y="1783067"/>
            <a:chExt cx="5593471" cy="3304499"/>
          </a:xfrm>
        </p:grpSpPr>
        <p:pic>
          <p:nvPicPr>
            <p:cNvPr id="2054" name="Picture 6" descr="HYPERPARAMETER TUNING | Certisur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61" y="1783067"/>
              <a:ext cx="4980629" cy="275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715966" y="3667328"/>
              <a:ext cx="2344366" cy="1420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0029" y="487054"/>
            <a:ext cx="6912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Model Validation and Tuning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294" y="1469932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Performance Evaluation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Confusion Matrix in Machine Learning - Shiksha On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13" y="2295377"/>
            <a:ext cx="4030035" cy="226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963"/>
          <a:stretch/>
        </p:blipFill>
        <p:spPr>
          <a:xfrm>
            <a:off x="6370636" y="1849421"/>
            <a:ext cx="3614096" cy="2771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8318" y="4864497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21038" y="4966448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 &amp; AUC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026" y="818179"/>
            <a:ext cx="4794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Model Tuning Techniques: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7318" y="1517515"/>
            <a:ext cx="72276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Regularization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 smtClean="0"/>
              <a:t>Lasso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 smtClean="0"/>
              <a:t>Ridge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 smtClean="0"/>
              <a:t>Elastic 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Ensemble Methods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Bagging</a:t>
            </a:r>
            <a:endParaRPr lang="en-US" sz="20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Boosting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stacking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Hyperparameter Tuning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 smtClean="0"/>
              <a:t>Grid search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 smtClean="0"/>
              <a:t>Random search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 smtClean="0"/>
              <a:t>Bayesian optimization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64230" y="3771462"/>
            <a:ext cx="437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dirty="0"/>
              <a:t>a model captures noise in the training data and performs poorly on unseen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7948" y="210302"/>
            <a:ext cx="5223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Overfitting &amp; Overfitting</a:t>
            </a:r>
            <a:endParaRPr lang="en-US" sz="3200" b="1" dirty="0"/>
          </a:p>
          <a:p>
            <a:endParaRPr lang="en-US" sz="3200" dirty="0"/>
          </a:p>
        </p:txBody>
      </p:sp>
      <p:pic>
        <p:nvPicPr>
          <p:cNvPr id="4100" name="Picture 4" descr="Overfitting and Underfit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12500" r="4228" b="13415"/>
          <a:stretch/>
        </p:blipFill>
        <p:spPr bwMode="auto">
          <a:xfrm>
            <a:off x="184824" y="1215957"/>
            <a:ext cx="11079805" cy="236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771462"/>
            <a:ext cx="4319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a model fails to capture the underlying structure of the data and performs poorly on </a:t>
            </a:r>
            <a:r>
              <a:rPr lang="en-US" sz="2400" dirty="0" smtClean="0"/>
              <a:t>both training and testing sets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85240000"/>
              </p:ext>
            </p:extLst>
          </p:nvPr>
        </p:nvGraphicFramePr>
        <p:xfrm>
          <a:off x="739302" y="243192"/>
          <a:ext cx="10564238" cy="5739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7925" y="379379"/>
            <a:ext cx="10488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rgbClr val="FF0000"/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72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Arial Black" panose="020B0A04020102020204" pitchFamily="34" charset="0"/>
              </a:rPr>
              <a:t>INTRODUCTION TO MACHINE LEARNING</a:t>
            </a:r>
            <a:endParaRPr lang="en-US" sz="3600" b="1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 flip="none" rotWithShape="1">
                <a:gsLst>
                  <a:gs pos="0">
                    <a:srgbClr val="FF0000"/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72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635" y="1361872"/>
            <a:ext cx="11482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Machine learning is a subset of artificial intelligence that focuses on teaching computers </a:t>
            </a:r>
            <a:r>
              <a:rPr lang="en-US" sz="2400" dirty="0" smtClean="0"/>
              <a:t>to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/>
              <a:t>learn from data and improve over time without explicit programming.</a:t>
            </a:r>
          </a:p>
          <a:p>
            <a:pPr algn="ctr"/>
            <a:endParaRPr lang="en-US" sz="2400" dirty="0"/>
          </a:p>
        </p:txBody>
      </p:sp>
      <p:pic>
        <p:nvPicPr>
          <p:cNvPr id="1030" name="Picture 6" descr="Supervised Learning icon in vector. Illustration 23752921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8" t="16030" r="14935" b="16211"/>
          <a:stretch/>
        </p:blipFill>
        <p:spPr bwMode="auto">
          <a:xfrm>
            <a:off x="907925" y="2640773"/>
            <a:ext cx="1789889" cy="171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63706" y="4461754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39201" y="4461754"/>
            <a:ext cx="243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21158" y="4461754"/>
            <a:ext cx="241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Un-Supervised Learning</a:t>
            </a:r>
            <a:endParaRPr lang="en-US" dirty="0"/>
          </a:p>
        </p:txBody>
      </p:sp>
      <p:sp>
        <p:nvSpPr>
          <p:cNvPr id="16" name="AutoShape 8" descr="Unsupervised Learning 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194" y="2562201"/>
            <a:ext cx="1692614" cy="18768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652" y="2508443"/>
            <a:ext cx="1851510" cy="1843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6601" y="390449"/>
            <a:ext cx="3001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00792" y="1079770"/>
            <a:ext cx="3567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Fraud Detection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005" y="2164093"/>
            <a:ext cx="6094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Natural Language Processing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0966" y="3598152"/>
            <a:ext cx="266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Healthcare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7794" y="1769091"/>
            <a:ext cx="3381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Financial firms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8027" y="3248416"/>
            <a:ext cx="4663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Autonomous Systems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129" y="5403225"/>
            <a:ext cx="4810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Recommender System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3061" y="4500689"/>
            <a:ext cx="6187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Image and Speech recognition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240" y="8959"/>
            <a:ext cx="1156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FRAMEWORK FOR MACHINE LEARNING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922077" y="380860"/>
            <a:ext cx="13927846" cy="6313432"/>
            <a:chOff x="-1343497" y="836577"/>
            <a:chExt cx="13927846" cy="6313432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790830684"/>
                </p:ext>
              </p:extLst>
            </p:nvPr>
          </p:nvGraphicFramePr>
          <p:xfrm>
            <a:off x="-1343497" y="3356042"/>
            <a:ext cx="8872706" cy="37939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3324151323"/>
                </p:ext>
              </p:extLst>
            </p:nvPr>
          </p:nvGraphicFramePr>
          <p:xfrm>
            <a:off x="-1343497" y="836578"/>
            <a:ext cx="8872706" cy="37939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556909065"/>
                </p:ext>
              </p:extLst>
            </p:nvPr>
          </p:nvGraphicFramePr>
          <p:xfrm>
            <a:off x="3711643" y="3356042"/>
            <a:ext cx="8872706" cy="37939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139846691"/>
                </p:ext>
              </p:extLst>
            </p:nvPr>
          </p:nvGraphicFramePr>
          <p:xfrm>
            <a:off x="3711643" y="836577"/>
            <a:ext cx="8872706" cy="37939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628" y="654269"/>
            <a:ext cx="301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PROBLEM DEFINITION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6364619"/>
              </p:ext>
            </p:extLst>
          </p:nvPr>
        </p:nvGraphicFramePr>
        <p:xfrm>
          <a:off x="-837324" y="10015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79381" y="1510748"/>
            <a:ext cx="5713424" cy="3265125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Book Antiqua" panose="02040602050305030304" pitchFamily="18" charset="0"/>
              </a:rPr>
              <a:t>Dimensionality reduction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Book Antiqua" panose="02040602050305030304" pitchFamily="18" charset="0"/>
              </a:rPr>
              <a:t>Time series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Book Antiqua" panose="02040602050305030304" pitchFamily="18" charset="0"/>
              </a:rPr>
              <a:t>Reinforcement tasks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64" y="637750"/>
            <a:ext cx="554246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Objectives:</a:t>
            </a:r>
          </a:p>
          <a:p>
            <a:endParaRPr lang="en-US" sz="4000" b="1" u="sng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Clearly outline the problem you aim to solve and the desired outcome.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Specify the scope and limitations of the project.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Identify stakeholders and their requirements.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Establish a timeline for the project, including milestones and deliverables.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Determine the resources needed, such as data, tools, and team members.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297158" y="783943"/>
            <a:ext cx="5351229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Evaluation Metrics:</a:t>
            </a:r>
          </a:p>
          <a:p>
            <a:endParaRPr lang="en-US" sz="3200" b="1" u="sng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/>
              <a:t>Regression </a:t>
            </a:r>
            <a:r>
              <a:rPr lang="en-US" sz="2000" b="1" dirty="0"/>
              <a:t>metrics</a:t>
            </a:r>
            <a:r>
              <a:rPr lang="en-US" sz="2000" dirty="0"/>
              <a:t>: Mean Absolute Error (MAE), Mean Squared Error (MSE), Root Mean Squared Error (RMSE), R-squared, etc.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Classification metrics: </a:t>
            </a:r>
            <a:r>
              <a:rPr lang="en-US" sz="2000" dirty="0"/>
              <a:t>Accuracy, Precision, Recall, F1-score, Area Under the Receiver Operating Characteristic (ROC) Curve (AUC-ROC), etc.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Clustering metrics: </a:t>
            </a:r>
            <a:r>
              <a:rPr lang="en-US" sz="2000" dirty="0"/>
              <a:t>Silhouette </a:t>
            </a:r>
            <a:r>
              <a:rPr lang="en-US" sz="2000" dirty="0" smtClean="0"/>
              <a:t>score.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3715" y="326213"/>
            <a:ext cx="6635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DATA COLLECTION AND PREPARATION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20092655"/>
              </p:ext>
            </p:extLst>
          </p:nvPr>
        </p:nvGraphicFramePr>
        <p:xfrm>
          <a:off x="1098144" y="1001589"/>
          <a:ext cx="10040194" cy="529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33" y="0"/>
            <a:ext cx="9600763" cy="19220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8233" y="2383277"/>
            <a:ext cx="8149347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Feature Selection and Engineering</a:t>
            </a:r>
          </a:p>
          <a:p>
            <a:endParaRPr lang="en-US" sz="3200" b="1" u="sng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Feature importance and Selection methods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Feature Engineering Techniques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Dimensionality Reduction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3604" y="574603"/>
            <a:ext cx="4503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Data Splitting</a:t>
            </a:r>
          </a:p>
        </p:txBody>
      </p:sp>
      <p:pic>
        <p:nvPicPr>
          <p:cNvPr id="1026" name="Picture 2" descr="Why and how to Cross Validate a Model? | by Sanjay.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88" y="1739923"/>
            <a:ext cx="2857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1841" y="4568288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Train Test Split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pic>
        <p:nvPicPr>
          <p:cNvPr id="1028" name="Picture 4" descr="cross validation Icon - Free PNG &amp; SVG 4998454 - Noun Projec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18926" r="19087" b="21981"/>
          <a:stretch/>
        </p:blipFill>
        <p:spPr bwMode="auto">
          <a:xfrm>
            <a:off x="7026894" y="1440609"/>
            <a:ext cx="3019096" cy="296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27992" y="4799120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Cross validation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64" y="5356095"/>
            <a:ext cx="6112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training set is used to train the machine learning model, while the testing set is used to evaluate the model's performance on unseen data.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3680" y="5356095"/>
            <a:ext cx="560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more robust method for assessing model performance that reduces the risk of overfitting and provides a better estimate of the model's generalization ability.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01905" y="642025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Benson Nyota/Datumlytics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</TotalTime>
  <Words>504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Arial Narrow</vt:lpstr>
      <vt:lpstr>Bahnschrift</vt:lpstr>
      <vt:lpstr>Book Antiqua</vt:lpstr>
      <vt:lpstr>Calibri</vt:lpstr>
      <vt:lpstr>Calibri Light</vt:lpstr>
      <vt:lpstr>Cambria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bency benson</dc:creator>
  <cp:lastModifiedBy>bency benson</cp:lastModifiedBy>
  <cp:revision>22</cp:revision>
  <dcterms:created xsi:type="dcterms:W3CDTF">2024-02-05T13:24:13Z</dcterms:created>
  <dcterms:modified xsi:type="dcterms:W3CDTF">2024-04-24T16:35:22Z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4598C56322BF4CB293D2BDD0EB818502_12</vt:lpwstr>
  </property>
  <property fmtid="{D5CDD505-2E9C-101B-9397-08002B2CF9AE}" pid="3" name="KSOProductBuildVer">
    <vt:lpwstr>1033-12.2.0.13431</vt:lpwstr>
  </property>
</Properties>
</file>